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5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B722-AC8D-A44E-94FA-C9B10932B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CB541-4319-EF4F-AF0B-2E51E47F4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740C8-FC96-C94E-A4FF-F6F0843B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E9268-FA1F-2F4C-B228-21EB5F6B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DE777-7E1C-7144-B288-A0F06B68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BAC3-9BEA-6C47-B6F3-0AE03E3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B093E-E132-9841-8774-C574FF18B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1029E-FE98-CB40-9C47-D2350367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49C6-9C0F-454E-B73D-019EA1FC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16BC2-9CBB-214A-8ABD-254DCA20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E79E1-2723-0D4A-B85A-F9A551800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6B047-23AD-2D46-9C74-D0B21A970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D826C-4243-A742-964B-D8227909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FF1B-BBF9-8F4C-A462-EF64E327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87003-AC72-B348-AB78-3634919D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5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759A-7BA1-3147-A66F-A8E1A1B8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D3049-D19D-0C4E-93EF-806E97094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24B2-C001-9045-A88C-405D04E5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8CB3-5C72-3F45-AB35-EBC0B624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49499-077C-1643-9C0A-27B35E1E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66FB-2EF7-C740-99B5-97B1418F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245FD-BB21-9A4E-91B8-0DBDE0558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BF351-1E3A-A24D-A7A9-C9E5AD96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25F3-BBE0-C849-B56E-574245FE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4858D-F7BA-E948-92C0-C6D216F2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3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2278-1472-5344-B747-BCA9A62B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A5FDA-1B20-ED47-B30F-F377C7D10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9BD92-7EA6-A24B-AA14-4BAE43DB8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221-BAEE-754D-9F2D-1108C958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5A150-54F5-7A4B-B7C7-926D565F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E809-6169-094F-B396-53088F25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4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C97F-F306-4F4F-A900-3D9100665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6AAE-4258-CE48-8550-F1FAC95F2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35210-9D16-C740-AC40-BE377BA42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8D184-4529-FB4D-BF30-7DA78AEE9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90713-3FED-9F4C-BF3D-145875FBD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97DCD-155D-6C4B-BCC4-80A1141F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DF362-30A2-3E43-9926-0BD99FF3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CB8C7D-0709-C348-B12F-6E8AF276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2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CB812-137B-F84B-A039-F6F8BA33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FEF71-8210-904F-BCE5-CFDB81CB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8E69B-ADB2-FA4A-AE6A-9D619FDE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58A21-0238-194D-8507-DE44C3F0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9F112-FE94-E540-A273-796747C9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B9E5D-5748-3749-9E1E-AA2DCD08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AA482-46B4-2346-A2E9-A7B66013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9E99-7D0F-A040-8943-D54CAE61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23858-BB68-B042-8949-8693D300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75690-E456-D549-8D57-8C5C9AD84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C152E-4B96-3742-95B5-B90A50BD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C63AE-5077-7641-924B-79C2F44F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75A5D-98DB-DB44-B7D3-9CA590B1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1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BAA27-967F-4F46-86D9-3DCF30A7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5F4AD-6E7A-0340-8FC7-1FDF6CCA7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32F7A-97D5-A74C-8E09-D5F56D438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3FDC7-0070-F745-B997-E65313DE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46696-2465-AB4B-82BB-CAC2BC07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A975A-C1CE-E24E-A3CA-EFDBCF5F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E92A2-6E15-E648-B928-1DC85355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5D579-4BE9-4643-B9DD-690430DB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AE98-279D-4B4F-A0B1-1B263A87B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F4EA-CD6F-8D44-8518-80A99725C838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AAA5E-DE05-8749-ABEC-DCDDD49EC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12BDB-43F0-4646-97BA-4D5014629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1AF8-B782-0844-B538-D845BD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6D4D-09FF-5446-A099-8BEC91565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DB642-3457-D14E-BD20-F02E8F6317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Team member names</a:t>
            </a:r>
          </a:p>
          <a:p>
            <a:endParaRPr lang="en-US" dirty="0"/>
          </a:p>
          <a:p>
            <a:r>
              <a:rPr lang="en-US" dirty="0"/>
              <a:t>Paper authors</a:t>
            </a:r>
          </a:p>
          <a:p>
            <a:r>
              <a:rPr lang="en-US" dirty="0"/>
              <a:t>Paper citation (venue, year,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194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E8F0-656F-EE4A-B3A4-8DDDADDE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5EDF-F450-D045-8301-32E2073D1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good practice to try to anticipate things that might be unclear and on which you may get questions.</a:t>
            </a:r>
          </a:p>
          <a:p>
            <a:r>
              <a:rPr lang="en-US" dirty="0"/>
              <a:t>The talk up to this point must not be over 25 or so slides (expect you’ll spend at least 1 min/slides and often more so my advise is to aim for 15-20 slides).</a:t>
            </a:r>
          </a:p>
          <a:p>
            <a:r>
              <a:rPr lang="en-US" dirty="0"/>
              <a:t>Backup slides are not counted in your talk total and are used to answer expected questions. (Likely question areas: ideas glossed over, shortcomings of methods or results, </a:t>
            </a:r>
            <a:r>
              <a:rPr lang="en-US"/>
              <a:t>and sometimes future </a:t>
            </a:r>
            <a:r>
              <a:rPr lang="en-US" dirty="0"/>
              <a:t>work.) </a:t>
            </a:r>
          </a:p>
        </p:txBody>
      </p:sp>
    </p:spTree>
    <p:extLst>
      <p:ext uri="{BB962C8B-B14F-4D97-AF65-F5344CB8AC3E}">
        <p14:creationId xmlns:p14="http://schemas.microsoft.com/office/powerpoint/2010/main" val="70374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2905-2BC0-024D-9BB2-AE8DB55D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381EC-CA4A-7E42-A2E4-19955F3AC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addressed in the paper</a:t>
            </a:r>
          </a:p>
          <a:p>
            <a:r>
              <a:rPr lang="en-US" dirty="0"/>
              <a:t>Give gist of problem attacked and insight found (What is the one idea you want people to leave with? This is the "abstract" of an oral presentation.) </a:t>
            </a:r>
          </a:p>
          <a:p>
            <a:r>
              <a:rPr lang="en-US" dirty="0"/>
              <a:t>Sometimes an example helps here</a:t>
            </a:r>
          </a:p>
        </p:txBody>
      </p:sp>
    </p:spTree>
    <p:extLst>
      <p:ext uri="{BB962C8B-B14F-4D97-AF65-F5344CB8AC3E}">
        <p14:creationId xmlns:p14="http://schemas.microsoft.com/office/powerpoint/2010/main" val="159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0AB5-55B1-424B-92AE-BC59BF64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1C633-EC26-684C-9545-9E785CA16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talk structure</a:t>
            </a:r>
          </a:p>
        </p:txBody>
      </p:sp>
    </p:spTree>
    <p:extLst>
      <p:ext uri="{BB962C8B-B14F-4D97-AF65-F5344CB8AC3E}">
        <p14:creationId xmlns:p14="http://schemas.microsoft.com/office/powerpoint/2010/main" val="296895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9976-CBF3-E24C-A1EA-5DD52806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(~1-6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66FED-D04B-1348-8E69-61019AA6F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Why should anyone care?  Don’t overestimate how much the audience knows about the problem you are discussing.  Give all the basics.</a:t>
            </a:r>
          </a:p>
          <a:p>
            <a:r>
              <a:rPr lang="en-US" dirty="0"/>
              <a:t>Related/Prior Work </a:t>
            </a:r>
          </a:p>
          <a:p>
            <a:pPr lvl="1"/>
            <a:r>
              <a:rPr lang="en-US" dirty="0"/>
              <a:t>Only include work that you need to explain the paper you are presenting.  In some cases this can be omitted from the talk (never the paper).</a:t>
            </a:r>
          </a:p>
        </p:txBody>
      </p:sp>
    </p:spTree>
    <p:extLst>
      <p:ext uri="{BB962C8B-B14F-4D97-AF65-F5344CB8AC3E}">
        <p14:creationId xmlns:p14="http://schemas.microsoft.com/office/powerpoint/2010/main" val="380005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4795-9660-2945-BF41-64FB10AC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(~1-3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708C-E5B2-EE4C-BA82-3284764A2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scientific, mathematical or engineering tools were used in the paper</a:t>
            </a:r>
          </a:p>
        </p:txBody>
      </p:sp>
    </p:spTree>
    <p:extLst>
      <p:ext uri="{BB962C8B-B14F-4D97-AF65-F5344CB8AC3E}">
        <p14:creationId xmlns:p14="http://schemas.microsoft.com/office/powerpoint/2010/main" val="260446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8D9D-D0E1-E249-A54E-13BF7342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(~4-8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080A-ED52-AD49-8B7B-0C4719BA3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key results and key insights. This is main body of the talk. Its internal structure varies greatly as a function of the researcher's contribution. (Do not superficially cover all results; cover key result well. Do not just present numbers; interpret them to give insights. Do not put up large tables of numbers.) </a:t>
            </a:r>
          </a:p>
        </p:txBody>
      </p:sp>
    </p:spTree>
    <p:extLst>
      <p:ext uri="{BB962C8B-B14F-4D97-AF65-F5344CB8AC3E}">
        <p14:creationId xmlns:p14="http://schemas.microsoft.com/office/powerpoint/2010/main" val="93672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F048-72EC-A94F-B88F-C9D8530D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(~1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ECDB-F9E8-3644-85F0-02685F6BA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main “take-aways” of the paper</a:t>
            </a:r>
          </a:p>
        </p:txBody>
      </p:sp>
    </p:spTree>
    <p:extLst>
      <p:ext uri="{BB962C8B-B14F-4D97-AF65-F5344CB8AC3E}">
        <p14:creationId xmlns:p14="http://schemas.microsoft.com/office/powerpoint/2010/main" val="332772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7E0A-2ABA-7247-AD37-2F0A62AA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(~0-2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E3E66-C092-B645-9C70-B253FD151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Optionally give problems this research opens up</a:t>
            </a:r>
          </a:p>
        </p:txBody>
      </p:sp>
    </p:spTree>
    <p:extLst>
      <p:ext uri="{BB962C8B-B14F-4D97-AF65-F5344CB8AC3E}">
        <p14:creationId xmlns:p14="http://schemas.microsoft.com/office/powerpoint/2010/main" val="180687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D7A8-2E76-B648-9A1D-F859DB3D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38089-2D08-E441-B432-AFB02695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mentioned other papers in your talk, provide full citations for them to make your talk “self-contained”</a:t>
            </a:r>
          </a:p>
          <a:p>
            <a:pPr lvl="1"/>
            <a:r>
              <a:rPr lang="en-US" dirty="0"/>
              <a:t>This is </a:t>
            </a:r>
            <a:r>
              <a:rPr lang="en-US"/>
              <a:t>good scholarship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7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366</Words>
  <Application>Microsoft Macintosh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Paper Title</vt:lpstr>
      <vt:lpstr>Problem statement</vt:lpstr>
      <vt:lpstr>Talk Outline</vt:lpstr>
      <vt:lpstr>Background (~1-6 slides)</vt:lpstr>
      <vt:lpstr>Methods (~1-3 slides)</vt:lpstr>
      <vt:lpstr>Results (~4-8 slides)</vt:lpstr>
      <vt:lpstr>Summary (~1 slide)</vt:lpstr>
      <vt:lpstr>Future Work (~0-2 slides)</vt:lpstr>
      <vt:lpstr>References</vt:lpstr>
      <vt:lpstr>Backup Slides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Miller, Renée</dc:creator>
  <cp:lastModifiedBy>Miller, Renée</cp:lastModifiedBy>
  <cp:revision>16</cp:revision>
  <dcterms:created xsi:type="dcterms:W3CDTF">2020-03-14T17:36:04Z</dcterms:created>
  <dcterms:modified xsi:type="dcterms:W3CDTF">2020-03-14T18:10:18Z</dcterms:modified>
</cp:coreProperties>
</file>