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5499" r:id="rId5"/>
    <p:sldId id="5500" r:id="rId6"/>
    <p:sldId id="5501" r:id="rId7"/>
    <p:sldId id="5502" r:id="rId8"/>
    <p:sldId id="5514" r:id="rId9"/>
    <p:sldId id="5503" r:id="rId10"/>
    <p:sldId id="5504" r:id="rId11"/>
    <p:sldId id="5505" r:id="rId12"/>
    <p:sldId id="5512" r:id="rId13"/>
    <p:sldId id="5513" r:id="rId14"/>
    <p:sldId id="5511" r:id="rId15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VLDB 2020" id="{2403F064-E5CA-4D70-86CA-D24AE93BA229}">
          <p14:sldIdLst>
            <p14:sldId id="5499"/>
            <p14:sldId id="5500"/>
            <p14:sldId id="5501"/>
            <p14:sldId id="5502"/>
            <p14:sldId id="5514"/>
            <p14:sldId id="5503"/>
            <p14:sldId id="5504"/>
            <p14:sldId id="5505"/>
            <p14:sldId id="5512"/>
            <p14:sldId id="5513"/>
            <p14:sldId id="55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dewald, Mirek" initials="RM" lastIdx="1" clrIdx="0">
    <p:extLst>
      <p:ext uri="{19B8F6BF-5375-455C-9EA6-DF929625EA0E}">
        <p15:presenceInfo xmlns:p15="http://schemas.microsoft.com/office/powerpoint/2012/main" userId="S::m.riedewald@northeastern.edu::23aab7e6-cd2c-41fd-902f-a2bcd708ff3a" providerId="AD"/>
      </p:ext>
    </p:extLst>
  </p:cmAuthor>
  <p:cmAuthor id="2" name="Nikolaos Tziavelis" initials="NT" lastIdx="3" clrIdx="1">
    <p:extLst>
      <p:ext uri="{19B8F6BF-5375-455C-9EA6-DF929625EA0E}">
        <p15:presenceInfo xmlns:p15="http://schemas.microsoft.com/office/powerpoint/2012/main" userId="Nikolaos Tziavelis" providerId="None"/>
      </p:ext>
    </p:extLst>
  </p:cmAuthor>
  <p:cmAuthor id="3" name="Riedewald, Mirek" initials="RM [2]" lastIdx="48" clrIdx="2">
    <p:extLst>
      <p:ext uri="{19B8F6BF-5375-455C-9EA6-DF929625EA0E}">
        <p15:presenceInfo xmlns:p15="http://schemas.microsoft.com/office/powerpoint/2012/main" userId="Riedewald, Mirek" providerId="None"/>
      </p:ext>
    </p:extLst>
  </p:cmAuthor>
  <p:cmAuthor id="4" name="Gatterbauer, Wolfgang" initials="GW" lastIdx="58" clrIdx="3">
    <p:extLst>
      <p:ext uri="{19B8F6BF-5375-455C-9EA6-DF929625EA0E}">
        <p15:presenceInfo xmlns:p15="http://schemas.microsoft.com/office/powerpoint/2012/main" userId="S::wgatterbauer@northeastern.edu::9cdd753f-a294-4daf-bcab-f50b436fd39a" providerId="AD"/>
      </p:ext>
    </p:extLst>
  </p:cmAuthor>
  <p:cmAuthor id="5" name="Nikolaos Tziavelis" initials="NT [2]" lastIdx="6" clrIdx="4">
    <p:extLst>
      <p:ext uri="{19B8F6BF-5375-455C-9EA6-DF929625EA0E}">
        <p15:presenceInfo xmlns:p15="http://schemas.microsoft.com/office/powerpoint/2012/main" userId="S::tziavelis.n@northeastern.edu::fca9e763-7d77-40a3-8206-9069e4398c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4EBF6"/>
    <a:srgbClr val="0070C0"/>
    <a:srgbClr val="FFFFFF"/>
    <a:srgbClr val="F5B487"/>
    <a:srgbClr val="F2A16A"/>
    <a:srgbClr val="F8CBAC"/>
    <a:srgbClr val="DEEBF6"/>
    <a:srgbClr val="F2F2F2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6F358D-D6C8-3A4F-9648-73C3D45CEC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AC48C-2896-6F4E-9831-DC789D954F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A3BC1-E622-C54C-A09A-949FBEBAC1C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B776F-15E6-D847-938B-84E12AAE06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96057-8C00-4046-AAFF-B1B567FCF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583D6-94B3-D64C-989B-3178A9823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6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438"/>
            <a:ext cx="8396288" cy="215900"/>
          </a:xfrm>
          <a:noFill/>
          <a:ln w="9525"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57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5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9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8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7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621598"/>
          </a:xfrm>
        </p:spPr>
        <p:txBody>
          <a:bodyPr wrap="square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148668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81050" y="690880"/>
            <a:ext cx="8149590" cy="1667765"/>
          </a:xfrm>
        </p:spPr>
        <p:txBody>
          <a:bodyPr wrap="square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2129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53" y="1416787"/>
            <a:ext cx="5038640" cy="421847"/>
          </a:xfrm>
        </p:spPr>
        <p:txBody>
          <a:bodyPr anchor="t" anchorCtr="0"/>
          <a:lstStyle>
            <a:lvl1pPr algn="l">
              <a:defRPr sz="3225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55" y="3549312"/>
            <a:ext cx="2824091" cy="276999"/>
          </a:xfrm>
        </p:spPr>
        <p:txBody>
          <a:bodyPr anchor="t" anchorCtr="0"/>
          <a:lstStyle>
            <a:lvl1pPr marL="0" indent="0">
              <a:buNone/>
              <a:defRPr sz="1800"/>
            </a:lvl1pPr>
            <a:lvl2pPr marL="366451" indent="0">
              <a:buNone/>
              <a:defRPr sz="1425"/>
            </a:lvl2pPr>
            <a:lvl3pPr marL="732900" indent="0">
              <a:buNone/>
              <a:defRPr sz="1275"/>
            </a:lvl3pPr>
            <a:lvl4pPr marL="1099352" indent="0">
              <a:buNone/>
              <a:defRPr sz="1125"/>
            </a:lvl4pPr>
            <a:lvl5pPr marL="1465802" indent="0">
              <a:buNone/>
              <a:defRPr sz="1125"/>
            </a:lvl5pPr>
            <a:lvl6pPr marL="1832251" indent="0">
              <a:buNone/>
              <a:defRPr sz="1125"/>
            </a:lvl6pPr>
            <a:lvl7pPr marL="2198701" indent="0">
              <a:buNone/>
              <a:defRPr sz="1125"/>
            </a:lvl7pPr>
            <a:lvl8pPr marL="2565152" indent="0">
              <a:buNone/>
              <a:defRPr sz="1125"/>
            </a:lvl8pPr>
            <a:lvl9pPr marL="2931603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74080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Page (agend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53" y="2763297"/>
            <a:ext cx="5038640" cy="421847"/>
          </a:xfrm>
        </p:spPr>
        <p:txBody>
          <a:bodyPr anchor="t" anchorCtr="0"/>
          <a:lstStyle>
            <a:lvl1pPr algn="l">
              <a:defRPr sz="3225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55" y="3549312"/>
            <a:ext cx="2824091" cy="276999"/>
          </a:xfrm>
        </p:spPr>
        <p:txBody>
          <a:bodyPr anchor="t" anchorCtr="0"/>
          <a:lstStyle>
            <a:lvl1pPr marL="0" indent="0">
              <a:buNone/>
              <a:defRPr sz="1800"/>
            </a:lvl1pPr>
            <a:lvl2pPr marL="366451" indent="0">
              <a:buNone/>
              <a:defRPr sz="1425"/>
            </a:lvl2pPr>
            <a:lvl3pPr marL="732900" indent="0">
              <a:buNone/>
              <a:defRPr sz="1275"/>
            </a:lvl3pPr>
            <a:lvl4pPr marL="1099352" indent="0">
              <a:buNone/>
              <a:defRPr sz="1125"/>
            </a:lvl4pPr>
            <a:lvl5pPr marL="1465802" indent="0">
              <a:buNone/>
              <a:defRPr sz="1125"/>
            </a:lvl5pPr>
            <a:lvl6pPr marL="1832251" indent="0">
              <a:buNone/>
              <a:defRPr sz="1125"/>
            </a:lvl6pPr>
            <a:lvl7pPr marL="2198701" indent="0">
              <a:buNone/>
              <a:defRPr sz="1125"/>
            </a:lvl7pPr>
            <a:lvl8pPr marL="2565152" indent="0">
              <a:buNone/>
              <a:defRPr sz="1125"/>
            </a:lvl8pPr>
            <a:lvl9pPr marL="2931603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97548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9" y="807244"/>
            <a:ext cx="4186237" cy="3462338"/>
          </a:xfrm>
        </p:spPr>
        <p:txBody>
          <a:bodyPr wrap="square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6" y="807244"/>
            <a:ext cx="4187825" cy="3462338"/>
          </a:xfrm>
        </p:spPr>
        <p:txBody>
          <a:bodyPr wrap="square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28450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9" y="807244"/>
            <a:ext cx="4186237" cy="3462338"/>
          </a:xfrm>
        </p:spPr>
        <p:txBody>
          <a:bodyPr wrap="square"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6" y="807244"/>
            <a:ext cx="4187825" cy="3462338"/>
          </a:xfrm>
        </p:spPr>
        <p:txBody>
          <a:bodyPr wrap="square"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62454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9" y="807244"/>
            <a:ext cx="4186237" cy="3462338"/>
          </a:xfrm>
        </p:spPr>
        <p:txBody>
          <a:bodyPr wrap="square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20392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(two thi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9" y="807244"/>
            <a:ext cx="6073812" cy="3462338"/>
          </a:xfrm>
        </p:spPr>
        <p:txBody>
          <a:bodyPr wrap="square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049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3839" y="807244"/>
            <a:ext cx="3789499" cy="1529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62476" y="807245"/>
            <a:ext cx="3789499" cy="1529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2476" y="2595563"/>
            <a:ext cx="3789499" cy="1529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7800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4555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801" y="43059"/>
            <a:ext cx="65" cy="247312"/>
          </a:xfrm>
        </p:spPr>
        <p:txBody>
          <a:bodyPr lIns="0" tIns="0" rIns="0" bIns="0"/>
          <a:lstStyle>
            <a:lvl1pPr>
              <a:defRPr sz="1853" b="0" i="0">
                <a:solidFill>
                  <a:srgbClr val="003399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33581" y="1300765"/>
            <a:ext cx="4000500" cy="183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91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4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94" b="0" i="0">
                <a:solidFill>
                  <a:srgbClr val="898989"/>
                </a:solidFill>
                <a:latin typeface="Helvetica"/>
                <a:cs typeface="Helvetica"/>
              </a:defRPr>
            </a:lvl1pPr>
          </a:lstStyle>
          <a:p>
            <a:pPr marL="73121"/>
            <a:fld id="{81D60167-4931-47E6-BA6A-407CBD079E47}" type="slidenum">
              <a:rPr lang="en-US" smtClean="0"/>
              <a:pPr marL="7312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81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705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30884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099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4, enumer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621598"/>
          </a:xfrm>
        </p:spPr>
        <p:txBody>
          <a:bodyPr wrap="square"/>
          <a:lstStyle>
            <a:lvl1pPr marL="385763" indent="-385763">
              <a:buFont typeface="+mj-lt"/>
              <a:buAutoNum type="arabicPeriod"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757225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932354"/>
            <a:ext cx="8520600" cy="864822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61552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9714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_Datalog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C4517A53-5E58-7B45-9EE1-FBA7BFA6C88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7800" y="43059"/>
            <a:ext cx="2364430" cy="3926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defRPr>
            </a:lvl1pPr>
            <a:lvl2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589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176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766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354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64636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/>
              <a:t>Outline tutorial</a:t>
            </a:r>
            <a:endParaRPr lang="en-US" sz="3000">
              <a:solidFill>
                <a:prstClr val="black"/>
              </a:solidFill>
              <a:latin typeface="Comfortaa"/>
              <a:cs typeface="Comforta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6B561-8418-E443-BABB-4F8C74ED85E1}"/>
              </a:ext>
            </a:extLst>
          </p:cNvPr>
          <p:cNvSpPr txBox="1"/>
          <p:nvPr userDrawn="1"/>
        </p:nvSpPr>
        <p:spPr>
          <a:xfrm>
            <a:off x="302987" y="821175"/>
            <a:ext cx="8463326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marR="0" lvl="0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>
                <a:latin typeface="+mj-lt"/>
                <a:cs typeface="Helvetica Light"/>
              </a:rPr>
              <a:t>Part 1: Top-</a:t>
            </a:r>
            <a:r>
              <a:rPr lang="en-US" sz="2400" i="0">
                <a:latin typeface="+mj-lt"/>
                <a:cs typeface="Helvetica Light"/>
              </a:rPr>
              <a:t>𝑘</a:t>
            </a:r>
            <a:r>
              <a:rPr lang="en-US" sz="2400">
                <a:latin typeface="+mj-lt"/>
                <a:cs typeface="Helvetica Light"/>
              </a:rPr>
              <a:t> (Wolfgang):  ~20min</a:t>
            </a:r>
          </a:p>
          <a:p>
            <a:pPr marL="709604" marR="0" lvl="2" indent="-342900" algn="l" defTabSz="342892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100">
                <a:latin typeface="+mj-lt"/>
                <a:cs typeface="Helvetica Light"/>
              </a:rPr>
              <a:t>Top-𝑘 selection problem </a:t>
            </a:r>
          </a:p>
          <a:p>
            <a:pPr marL="709604" marR="0" lvl="2" indent="-342900" algn="l" defTabSz="342892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100">
                <a:latin typeface="+mj-lt"/>
                <a:cs typeface="Helvetica Light"/>
              </a:rPr>
              <a:t>Threshold algorithm</a:t>
            </a:r>
          </a:p>
          <a:p>
            <a:pPr marL="709604" marR="0" lvl="2" indent="-342900" algn="l" defTabSz="342892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100">
                <a:latin typeface="+mj-lt"/>
                <a:cs typeface="Helvetica Light"/>
              </a:rPr>
              <a:t>Top-𝑘 join algorithms</a:t>
            </a:r>
          </a:p>
          <a:p>
            <a:pPr marL="709604" marR="0" lvl="2" indent="-342900" algn="l" defTabSz="342892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100">
                <a:latin typeface="+mj-lt"/>
                <a:cs typeface="Helvetica Light"/>
              </a:rPr>
              <a:t>Discussion on cost models &amp; early pruning</a:t>
            </a:r>
          </a:p>
          <a:p>
            <a:pPr marL="214308" indent="-214308" algn="l">
              <a:buFont typeface="Arial"/>
              <a:buChar char="•"/>
            </a:pPr>
            <a:r>
              <a:rPr lang="en-US" sz="2400">
                <a:latin typeface="+mj-lt"/>
                <a:cs typeface="Helvetica Light"/>
              </a:rPr>
              <a:t>Part 2: Optimal Join Algorithms (Mirek): ~30min</a:t>
            </a:r>
          </a:p>
          <a:p>
            <a:pPr marL="214308" marR="0" lvl="0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>
                <a:latin typeface="+mj-lt"/>
                <a:cs typeface="Helvetica Light"/>
              </a:rPr>
              <a:t>Part 3: Ranked enumeration over joins (Nikolaos): ~40min</a:t>
            </a:r>
          </a:p>
          <a:p>
            <a:pPr marL="214308" indent="-214308" algn="l">
              <a:buFont typeface="Arial"/>
              <a:buChar char="•"/>
            </a:pPr>
            <a:endParaRPr lang="en-US" sz="2400">
              <a:latin typeface="+mj-l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5303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Datalog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C4517A53-5E58-7B45-9EE1-FBA7BFA6C88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7800" y="43059"/>
            <a:ext cx="1139736" cy="3958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defRPr>
            </a:lvl1pPr>
            <a:lvl2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589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176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766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354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64636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/>
              <a:t>Outline</a:t>
            </a:r>
            <a:endParaRPr lang="en-US" sz="3000">
              <a:solidFill>
                <a:prstClr val="black"/>
              </a:solidFill>
              <a:latin typeface="Comfortaa"/>
              <a:cs typeface="Comforta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6B561-8418-E443-BABB-4F8C74ED85E1}"/>
              </a:ext>
            </a:extLst>
          </p:cNvPr>
          <p:cNvSpPr txBox="1"/>
          <p:nvPr userDrawn="1"/>
        </p:nvSpPr>
        <p:spPr>
          <a:xfrm>
            <a:off x="302987" y="597747"/>
            <a:ext cx="846332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marR="0" lvl="0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>
                <a:latin typeface="+mj-lt"/>
                <a:cs typeface="Helvetica Light"/>
              </a:rPr>
              <a:t>Ranked Enumeration</a:t>
            </a:r>
          </a:p>
          <a:p>
            <a:pPr marL="214308" indent="-214308" algn="l">
              <a:buFont typeface="Arial"/>
              <a:buChar char="•"/>
            </a:pPr>
            <a:r>
              <a:rPr lang="en-US" sz="2400">
                <a:latin typeface="+mj-lt"/>
                <a:cs typeface="Helvetica Light"/>
              </a:rPr>
              <a:t>Top-1 Result for Path Queries</a:t>
            </a:r>
          </a:p>
          <a:p>
            <a:pPr marL="214308" marR="0" lvl="2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>
                <a:latin typeface="+mj-lt"/>
                <a:cs typeface="Helvetica Light"/>
              </a:rPr>
              <a:t>From Top-1 to Any-k</a:t>
            </a:r>
          </a:p>
          <a:p>
            <a:pPr marL="709604" marR="0" lvl="2" indent="-342900" algn="l" defTabSz="342892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400" b="0" i="0" u="none" strike="noStrike" cap="none" err="1">
                <a:solidFill>
                  <a:srgbClr val="000000"/>
                </a:solidFill>
                <a:latin typeface="+mj-lt"/>
                <a:ea typeface="Arial"/>
                <a:cs typeface="Helvetica Light"/>
                <a:sym typeface="Arial"/>
              </a:rPr>
              <a:t>Anyk</a:t>
            </a:r>
            <a:r>
              <a:rPr lang="en-US"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Helvetica Light"/>
                <a:sym typeface="Arial"/>
              </a:rPr>
              <a:t>-Part</a:t>
            </a:r>
          </a:p>
          <a:p>
            <a:pPr marL="709604" marR="0" lvl="2" indent="-342900" algn="l" defTabSz="342892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400" b="0" i="0" u="none" strike="noStrike" cap="none" err="1">
                <a:solidFill>
                  <a:srgbClr val="000000"/>
                </a:solidFill>
                <a:latin typeface="+mj-lt"/>
                <a:ea typeface="Arial"/>
                <a:cs typeface="Helvetica Light"/>
                <a:sym typeface="Arial"/>
              </a:rPr>
              <a:t>Anyk</a:t>
            </a:r>
            <a:r>
              <a:rPr lang="en-US"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Helvetica Light"/>
                <a:sym typeface="Arial"/>
              </a:rPr>
              <a:t>-Rec</a:t>
            </a:r>
          </a:p>
          <a:p>
            <a:pPr marL="709604" marR="0" lvl="2" indent="-342900" algn="l" defTabSz="342892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Helvetica Light"/>
                <a:sym typeface="Arial"/>
              </a:rPr>
              <a:t>TTL faster than sorting?</a:t>
            </a:r>
          </a:p>
          <a:p>
            <a:pPr marL="214308" marR="0" lvl="2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>
                <a:latin typeface="+mj-lt"/>
                <a:cs typeface="Helvetica Light"/>
              </a:rPr>
              <a:t>Beyond Path Queries</a:t>
            </a:r>
          </a:p>
          <a:p>
            <a:pPr marL="214308" marR="0" lvl="2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>
                <a:latin typeface="+mj-lt"/>
                <a:cs typeface="Helvetica Light"/>
              </a:rPr>
              <a:t>Ranking Function</a:t>
            </a:r>
          </a:p>
        </p:txBody>
      </p:sp>
    </p:spTree>
    <p:extLst>
      <p:ext uri="{BB962C8B-B14F-4D97-AF65-F5344CB8AC3E}">
        <p14:creationId xmlns:p14="http://schemas.microsoft.com/office/powerpoint/2010/main" val="314584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4,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460015"/>
          </a:xfrm>
        </p:spPr>
        <p:txBody>
          <a:bodyPr wrap="square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514399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93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58300"/>
            <a:ext cx="3662060" cy="313932"/>
          </a:xfrm>
        </p:spPr>
        <p:txBody>
          <a:bodyPr/>
          <a:lstStyle>
            <a:lvl1pPr>
              <a:defRPr sz="2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529265"/>
          </a:xfrm>
        </p:spPr>
        <p:txBody>
          <a:bodyPr wrap="square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71306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58300"/>
            <a:ext cx="3662060" cy="313932"/>
          </a:xfrm>
        </p:spPr>
        <p:txBody>
          <a:bodyPr/>
          <a:lstStyle>
            <a:lvl1pPr>
              <a:defRPr sz="240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85063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71908"/>
            <a:ext cx="3424014" cy="294311"/>
          </a:xfrm>
        </p:spPr>
        <p:txBody>
          <a:bodyPr/>
          <a:lstStyle>
            <a:lvl1pPr>
              <a:defRPr sz="225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529265"/>
          </a:xfrm>
        </p:spPr>
        <p:txBody>
          <a:bodyPr wrap="square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914377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75489"/>
            <a:ext cx="3424014" cy="294311"/>
          </a:xfrm>
        </p:spPr>
        <p:txBody>
          <a:bodyPr/>
          <a:lstStyle>
            <a:lvl1pPr>
              <a:defRPr sz="225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4950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2892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0" y="43059"/>
            <a:ext cx="673262" cy="3924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3" y="696518"/>
            <a:ext cx="5523146" cy="15292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Rectangle 54"/>
          <p:cNvSpPr txBox="1">
            <a:spLocks noChangeArrowheads="1"/>
          </p:cNvSpPr>
          <p:nvPr userDrawn="1"/>
        </p:nvSpPr>
        <p:spPr>
          <a:xfrm>
            <a:off x="8878273" y="4903142"/>
            <a:ext cx="227627" cy="230832"/>
          </a:xfrm>
          <a:prstGeom prst="rect">
            <a:avLst/>
          </a:prstGeom>
          <a:ln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marL="0" marR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9396F-7749-2343-BD7F-AC3481D40089}" type="slidenum">
              <a:rPr sz="15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pPr marL="0" marR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500" baseline="0">
              <a:solidFill>
                <a:schemeClr val="bg1">
                  <a:lumMod val="50000"/>
                </a:schemeClr>
              </a:solidFill>
              <a:latin typeface="Calibri"/>
              <a:ea typeface="ヒラギノ角ゴ Pro W3" pitchFamily="86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413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  <p:sldLayoutId id="2147483683" r:id="rId22"/>
  </p:sldLayoutIdLst>
  <p:hf hdr="0" ftr="0" dt="0"/>
  <p:txStyles>
    <p:titleStyle>
      <a:lvl1pPr algn="l" defTabSz="646376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0" i="0">
          <a:solidFill>
            <a:schemeClr val="tx2"/>
          </a:solidFill>
          <a:latin typeface="Calibri Light" charset="0"/>
          <a:ea typeface="Calibri Light" charset="0"/>
          <a:cs typeface="Calibri Light" charset="0"/>
        </a:defRPr>
      </a:lvl1pPr>
      <a:lvl2pPr algn="l" defTabSz="646376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tx2"/>
          </a:solidFill>
          <a:latin typeface="Calibri" charset="0"/>
          <a:ea typeface="ＭＳ Ｐゴシック" charset="0"/>
        </a:defRPr>
      </a:lvl2pPr>
      <a:lvl3pPr algn="l" defTabSz="646376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tx2"/>
          </a:solidFill>
          <a:latin typeface="Calibri" charset="0"/>
          <a:ea typeface="ＭＳ Ｐゴシック" charset="0"/>
        </a:defRPr>
      </a:lvl3pPr>
      <a:lvl4pPr algn="l" defTabSz="646376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tx2"/>
          </a:solidFill>
          <a:latin typeface="Calibri" charset="0"/>
          <a:ea typeface="ＭＳ Ｐゴシック" charset="0"/>
        </a:defRPr>
      </a:lvl4pPr>
      <a:lvl5pPr algn="l" defTabSz="646376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tx2"/>
          </a:solidFill>
          <a:latin typeface="Calibri" charset="0"/>
          <a:ea typeface="ＭＳ Ｐゴシック" charset="0"/>
        </a:defRPr>
      </a:lvl5pPr>
      <a:lvl6pPr marL="366451" algn="l" defTabSz="646377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pitchFamily="34" charset="0"/>
        </a:defRPr>
      </a:lvl6pPr>
      <a:lvl7pPr marL="732900" algn="l" defTabSz="646377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pitchFamily="34" charset="0"/>
        </a:defRPr>
      </a:lvl7pPr>
      <a:lvl8pPr marL="1099352" algn="l" defTabSz="646377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pitchFamily="34" charset="0"/>
        </a:defRPr>
      </a:lvl8pPr>
      <a:lvl9pPr marL="1465802" algn="l" defTabSz="646377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pitchFamily="34" charset="0"/>
        </a:defRPr>
      </a:lvl9pPr>
    </p:titleStyle>
    <p:bodyStyle>
      <a:lvl1pPr marL="257122" indent="-257122" algn="l" defTabSz="646376" rtl="0" eaLnBrk="1" fontAlgn="base" hangingPunct="1">
        <a:spcBef>
          <a:spcPct val="0"/>
        </a:spcBef>
        <a:spcAft>
          <a:spcPts val="450"/>
        </a:spcAft>
        <a:buSzPct val="80000"/>
        <a:buChar char="•"/>
        <a:defRPr sz="225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557213" indent="-257175" algn="l" defTabSz="646376" rtl="0" eaLnBrk="1" fontAlgn="base" hangingPunct="1">
        <a:spcBef>
          <a:spcPct val="0"/>
        </a:spcBef>
        <a:spcAft>
          <a:spcPts val="450"/>
        </a:spcAft>
        <a:buSzPct val="100000"/>
        <a:buFont typeface="Lucida Grande"/>
        <a:buChar char="-"/>
        <a:defRPr sz="195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813197" indent="-213122" algn="l" defTabSz="646376" rtl="0" eaLnBrk="1" fontAlgn="base" hangingPunct="1">
        <a:spcBef>
          <a:spcPct val="0"/>
        </a:spcBef>
        <a:spcAft>
          <a:spcPts val="225"/>
        </a:spcAft>
        <a:buFont typeface="Arial"/>
        <a:buChar char="•"/>
        <a:tabLst/>
        <a:defRPr sz="165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071563" indent="-214313" algn="l" defTabSz="646376" rtl="0" eaLnBrk="1" fontAlgn="base" hangingPunct="1">
        <a:spcBef>
          <a:spcPct val="0"/>
        </a:spcBef>
        <a:spcAft>
          <a:spcPts val="0"/>
        </a:spcAft>
        <a:buSzPct val="89000"/>
        <a:buFont typeface="Lucida Grande"/>
        <a:buChar char="-"/>
        <a:defRPr sz="165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1285875" indent="-128588" algn="l" defTabSz="646376" rtl="0" eaLnBrk="1" fontAlgn="base" hangingPunct="1">
        <a:spcBef>
          <a:spcPct val="0"/>
        </a:spcBef>
        <a:spcAft>
          <a:spcPts val="0"/>
        </a:spcAft>
        <a:buSzPct val="75000"/>
        <a:buFont typeface="Lucida Grande"/>
        <a:buChar char="»"/>
        <a:defRPr sz="15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861413" indent="-131058" algn="l" defTabSz="646377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350">
          <a:solidFill>
            <a:schemeClr val="tx1"/>
          </a:solidFill>
          <a:latin typeface="+mn-lt"/>
        </a:defRPr>
      </a:lvl6pPr>
      <a:lvl7pPr marL="1227863" indent="-131058" algn="l" defTabSz="646377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350">
          <a:solidFill>
            <a:schemeClr val="tx1"/>
          </a:solidFill>
          <a:latin typeface="+mn-lt"/>
        </a:defRPr>
      </a:lvl7pPr>
      <a:lvl8pPr marL="1594313" indent="-131058" algn="l" defTabSz="646377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350">
          <a:solidFill>
            <a:schemeClr val="tx1"/>
          </a:solidFill>
          <a:latin typeface="+mn-lt"/>
        </a:defRPr>
      </a:lvl8pPr>
      <a:lvl9pPr marL="1960765" indent="-131058" algn="l" defTabSz="646377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35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66451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2900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99352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65802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32251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198701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5152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31603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b.khoury.northeastern.edu/" TargetMode="Externa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hyperlink" Target="https://northeastern-datalab.github.io/anyk/" TargetMode="Externa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12" Type="http://schemas.openxmlformats.org/officeDocument/2006/relationships/image" Target="../media/image42.sv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31.svg"/><Relationship Id="rId11" Type="http://schemas.openxmlformats.org/officeDocument/2006/relationships/image" Target="../media/image41.png"/><Relationship Id="rId5" Type="http://schemas.openxmlformats.org/officeDocument/2006/relationships/image" Target="../media/image30.png"/><Relationship Id="rId10" Type="http://schemas.openxmlformats.org/officeDocument/2006/relationships/image" Target="../media/image38.svg"/><Relationship Id="rId4" Type="http://schemas.openxmlformats.org/officeDocument/2006/relationships/image" Target="../media/image6.sv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3852" y="1398849"/>
            <a:ext cx="9056295" cy="1126432"/>
          </a:xfrm>
        </p:spPr>
        <p:txBody>
          <a:bodyPr wrap="none"/>
          <a:lstStyle/>
          <a:p>
            <a:r>
              <a:rPr lang="en-US" sz="3600" spc="-11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Optimal Algorithms for </a:t>
            </a:r>
            <a:r>
              <a:rPr lang="en-US" sz="3600" spc="-11">
                <a:solidFill>
                  <a:schemeClr val="accent2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Ranked Enumeration </a:t>
            </a:r>
            <a:r>
              <a:rPr lang="en-US" sz="3600" spc="-11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of </a:t>
            </a:r>
            <a:br>
              <a:rPr lang="en-US" sz="3600" spc="-11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en-US" sz="3600" spc="-11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Answers to Full </a:t>
            </a:r>
            <a:r>
              <a:rPr lang="en-US" sz="3600" spc="-11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Conjunctive Queries</a:t>
            </a:r>
            <a:endParaRPr lang="en-US" sz="3600">
              <a:solidFill>
                <a:schemeClr val="accent1"/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1C98AA-7C62-6842-B6F7-8C9C79F4B4C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9631" y="2916486"/>
            <a:ext cx="66797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46510">
              <a:defRPr/>
            </a:pPr>
            <a:r>
              <a:rPr lang="en-US" sz="2100">
                <a:latin typeface="Calibri"/>
                <a:cs typeface="Calibri"/>
              </a:rPr>
              <a:t>Nikolaos Tziavelis</a:t>
            </a:r>
            <a:r>
              <a:rPr lang="en-US" sz="2100" baseline="30000">
                <a:latin typeface="Calibri"/>
                <a:cs typeface="Calibri"/>
              </a:rPr>
              <a:t>1</a:t>
            </a:r>
            <a:r>
              <a:rPr lang="en-US" sz="2100">
                <a:latin typeface="Calibri"/>
                <a:cs typeface="Calibri"/>
              </a:rPr>
              <a:t>, Deepak Ajwani</a:t>
            </a:r>
            <a:r>
              <a:rPr lang="en-US" sz="2100" baseline="30000">
                <a:latin typeface="Calibri"/>
                <a:cs typeface="Calibri"/>
              </a:rPr>
              <a:t>2</a:t>
            </a:r>
            <a:r>
              <a:rPr lang="en-US" sz="2100">
                <a:latin typeface="Calibri"/>
                <a:cs typeface="Calibri"/>
              </a:rPr>
              <a:t>, Wolfgang Gatterbauer</a:t>
            </a:r>
            <a:r>
              <a:rPr lang="en-US" sz="2100" baseline="30000">
                <a:latin typeface="Calibri"/>
                <a:cs typeface="Calibri"/>
              </a:rPr>
              <a:t>1</a:t>
            </a:r>
            <a:r>
              <a:rPr lang="en-US" sz="2100">
                <a:latin typeface="Calibri"/>
                <a:cs typeface="Calibri"/>
              </a:rPr>
              <a:t>, Mirek Riedewald</a:t>
            </a:r>
            <a:r>
              <a:rPr lang="en-US" sz="2100" baseline="30000">
                <a:latin typeface="Calibri"/>
                <a:cs typeface="Calibri"/>
              </a:rPr>
              <a:t>1</a:t>
            </a:r>
            <a:r>
              <a:rPr lang="en-US" sz="2100">
                <a:latin typeface="Calibri"/>
                <a:cs typeface="Calibri"/>
              </a:rPr>
              <a:t>, </a:t>
            </a:r>
            <a:r>
              <a:rPr lang="en-US" sz="2100" err="1">
                <a:latin typeface="Calibri"/>
                <a:cs typeface="Calibri"/>
              </a:rPr>
              <a:t>Xiaofeng</a:t>
            </a:r>
            <a:r>
              <a:rPr lang="en-US" sz="2100">
                <a:latin typeface="Calibri"/>
                <a:cs typeface="Calibri"/>
              </a:rPr>
              <a:t> Yang</a:t>
            </a:r>
            <a:r>
              <a:rPr lang="en-US" sz="2100" baseline="30000">
                <a:latin typeface="Calibri"/>
                <a:cs typeface="Calibri"/>
              </a:rPr>
              <a:t>3</a:t>
            </a:r>
            <a:endParaRPr lang="en-US" sz="2100">
              <a:latin typeface="Calibri"/>
              <a:cs typeface="Calibri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1821FBD-DD35-8F4E-8443-E07B72F48EC4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631" y="3592762"/>
            <a:ext cx="66797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46510">
              <a:defRPr/>
            </a:pPr>
            <a:r>
              <a:rPr lang="en-US" sz="1800" baseline="30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Northeastern University, Boston, </a:t>
            </a:r>
            <a:r>
              <a:rPr lang="en-US" sz="1800" baseline="30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University College Dublin, </a:t>
            </a:r>
            <a:r>
              <a:rPr lang="en-US" sz="1800" baseline="30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3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VMWare</a:t>
            </a:r>
            <a:endParaRPr lang="en-US" sz="1800" baseline="300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0FC8FAB-736D-BA44-B190-04CCE1F2606D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631" y="4144608"/>
            <a:ext cx="483786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46510">
              <a:defRPr/>
            </a:pPr>
            <a:r>
              <a:rPr lang="en-US" sz="1500">
                <a:latin typeface="+mn-lt"/>
                <a:cs typeface="Calibri"/>
              </a:rPr>
              <a:t>Project Page: </a:t>
            </a:r>
            <a:r>
              <a:rPr lang="en-US" sz="1600">
                <a:latin typeface="+mn-lt"/>
                <a:hlinkClick r:id="rId7"/>
              </a:rPr>
              <a:t>https://northeastern-datalab.github.io/anyk/</a:t>
            </a:r>
            <a:endParaRPr lang="en-US" sz="1500">
              <a:latin typeface="+mn-lt"/>
              <a:cs typeface="Calibri"/>
            </a:endParaRPr>
          </a:p>
          <a:p>
            <a:pPr defTabSz="646510">
              <a:defRPr/>
            </a:pPr>
            <a:r>
              <a:rPr lang="en-US" sz="1500">
                <a:latin typeface="+mn-lt"/>
                <a:cs typeface="Calibri"/>
              </a:rPr>
              <a:t>Data Lab: </a:t>
            </a:r>
            <a:r>
              <a:rPr lang="en-US" sz="1500">
                <a:latin typeface="+mn-lt"/>
                <a:cs typeface="Calibri"/>
                <a:hlinkClick r:id="rId8"/>
              </a:rPr>
              <a:t>https://db.khoury.northeastern.edu</a:t>
            </a:r>
            <a:r>
              <a:rPr lang="en-US" sz="1500">
                <a:latin typeface="+mn-lt"/>
                <a:cs typeface="Calibri"/>
              </a:rPr>
              <a:t> 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EC9B0470-27F4-0A44-B4F5-2B989CB1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132" y="4759264"/>
            <a:ext cx="5537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work is licensed under a Creative Commons Attribution-Noncommercial-Share Alike 4.0 International License.</a:t>
            </a:r>
            <a:br>
              <a:rPr lang="en-US"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https://creativecommons.org/licenses/by-nc-sa/4.0/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details</a:t>
            </a:r>
          </a:p>
        </p:txBody>
      </p:sp>
      <p:pic>
        <p:nvPicPr>
          <p:cNvPr id="20" name="Picture 13" descr="creative-commons">
            <a:extLst>
              <a:ext uri="{FF2B5EF4-FFF2-40B4-BE49-F238E27FC236}">
                <a16:creationId xmlns:a16="http://schemas.microsoft.com/office/drawing/2014/main" id="{18328997-4AAA-3945-88DD-8C7A91D2D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631" y="4759263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Mirek Riedewald - Northeastern University">
            <a:extLst>
              <a:ext uri="{FF2B5EF4-FFF2-40B4-BE49-F238E27FC236}">
                <a16:creationId xmlns:a16="http://schemas.microsoft.com/office/drawing/2014/main" id="{2B11E561-5D2E-8B41-8B88-DD12D8C2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1" y="99581"/>
            <a:ext cx="1549514" cy="6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li @ NEU">
            <a:extLst>
              <a:ext uri="{FF2B5EF4-FFF2-40B4-BE49-F238E27FC236}">
                <a16:creationId xmlns:a16="http://schemas.microsoft.com/office/drawing/2014/main" id="{B1DB80D3-9B2C-4942-9414-AF013AAD1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6"/>
          <a:stretch/>
        </p:blipFill>
        <p:spPr bwMode="auto">
          <a:xfrm>
            <a:off x="2130235" y="-2779"/>
            <a:ext cx="1658528" cy="8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2F655E-E6CB-4043-B8AF-4D00189FD36B}"/>
              </a:ext>
            </a:extLst>
          </p:cNvPr>
          <p:cNvGrpSpPr/>
          <p:nvPr/>
        </p:nvGrpSpPr>
        <p:grpSpPr>
          <a:xfrm>
            <a:off x="7349910" y="2896146"/>
            <a:ext cx="1328756" cy="1213319"/>
            <a:chOff x="7700944" y="3592762"/>
            <a:chExt cx="1173425" cy="10660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59F714-612C-4261-A390-47924FBB20C1}"/>
                </a:ext>
              </a:extLst>
            </p:cNvPr>
            <p:cNvSpPr/>
            <p:nvPr/>
          </p:nvSpPr>
          <p:spPr>
            <a:xfrm>
              <a:off x="7700944" y="3592762"/>
              <a:ext cx="1173425" cy="1059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431006" indent="-431006" algn="ctr" defTabSz="671513" fontAlgn="base">
                <a:spcBef>
                  <a:spcPct val="0"/>
                </a:spcBef>
                <a:spcAft>
                  <a:spcPct val="0"/>
                </a:spcAft>
                <a:buClrTx/>
                <a:tabLst>
                  <a:tab pos="400050" algn="r"/>
                </a:tabLst>
              </a:pPr>
              <a:endParaRPr lang="en-US" sz="9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0E5F248-C694-43C2-8D6A-A6B31A9A5BD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766972" y="3620258"/>
              <a:ext cx="0" cy="841343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F4B6FB4-1F36-4783-997C-D7B36BD83A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66972" y="4461601"/>
              <a:ext cx="1077242" cy="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DCB673-ED2C-4EDC-9578-5589E83843E6}"/>
                </a:ext>
              </a:extLst>
            </p:cNvPr>
            <p:cNvSpPr/>
            <p:nvPr/>
          </p:nvSpPr>
          <p:spPr>
            <a:xfrm>
              <a:off x="7812196" y="3624240"/>
              <a:ext cx="929742" cy="1597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616744" eaLnBrk="0" hangingPunct="0">
                <a:lnSpc>
                  <a:spcPct val="80000"/>
                </a:lnSpc>
                <a:spcAft>
                  <a:spcPct val="20000"/>
                </a:spcAft>
              </a:pPr>
              <a:r>
                <a:rPr lang="en-GB" sz="1275">
                  <a:latin typeface="Avenir Book" panose="02000503020000020003" pitchFamily="2" charset="0"/>
                  <a:sym typeface="Symbol"/>
                </a:rPr>
                <a:t>Ranked results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0B86700-627A-474E-BB7C-6EC20AA112D6}"/>
                </a:ext>
              </a:extLst>
            </p:cNvPr>
            <p:cNvSpPr/>
            <p:nvPr/>
          </p:nvSpPr>
          <p:spPr>
            <a:xfrm>
              <a:off x="8305763" y="4499113"/>
              <a:ext cx="298159" cy="1597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616744" eaLnBrk="0" hangingPunct="0">
                <a:lnSpc>
                  <a:spcPct val="80000"/>
                </a:lnSpc>
                <a:spcAft>
                  <a:spcPct val="20000"/>
                </a:spcAft>
              </a:pPr>
              <a:r>
                <a:rPr lang="en-GB" sz="1275">
                  <a:latin typeface="Avenir Book" panose="02000503020000020003" pitchFamily="2" charset="0"/>
                  <a:sym typeface="Symbol"/>
                </a:rPr>
                <a:t>Time</a:t>
              </a:r>
            </a:p>
          </p:txBody>
        </p:sp>
        <p:sp>
          <p:nvSpPr>
            <p:cNvPr id="18" name="Down Arrow 28">
              <a:extLst>
                <a:ext uri="{FF2B5EF4-FFF2-40B4-BE49-F238E27FC236}">
                  <a16:creationId xmlns:a16="http://schemas.microsoft.com/office/drawing/2014/main" id="{C307C1C7-3708-4BC5-8EA5-583F2AA5263A}"/>
                </a:ext>
              </a:extLst>
            </p:cNvPr>
            <p:cNvSpPr/>
            <p:nvPr/>
          </p:nvSpPr>
          <p:spPr>
            <a:xfrm rot="5400000">
              <a:off x="8265335" y="4127450"/>
              <a:ext cx="138024" cy="18616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431006" indent="-431006" algn="ctr" defTabSz="671513" fontAlgn="base">
                <a:spcBef>
                  <a:spcPct val="0"/>
                </a:spcBef>
                <a:spcAft>
                  <a:spcPct val="0"/>
                </a:spcAft>
                <a:buClrTx/>
                <a:tabLst>
                  <a:tab pos="400050" algn="r"/>
                </a:tabLst>
              </a:pPr>
              <a:endParaRPr lang="en-US" sz="9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D29F3F6-784B-40D9-853E-0A1B7899053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17884" y="3827615"/>
              <a:ext cx="0" cy="633987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prstDash val="sysDot"/>
            </a:ln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81AC1D5-7DB2-4C3F-9101-D2ACFAEEBDF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20184" y="3829683"/>
              <a:ext cx="508526" cy="630068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</a:ln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3D155C-CB1E-4FE2-891A-270F421DFD97}"/>
                </a:ext>
              </a:extLst>
            </p:cNvPr>
            <p:cNvCxnSpPr/>
            <p:nvPr/>
          </p:nvCxnSpPr>
          <p:spPr bwMode="auto">
            <a:xfrm>
              <a:off x="7766972" y="3825764"/>
              <a:ext cx="96424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BBD6AF6-13D2-4A0A-9F90-306F4C8E7A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29362" y="99581"/>
            <a:ext cx="535920" cy="77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8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1985">
        <p:fade/>
      </p:transition>
    </mc:Choice>
    <mc:Fallback xmlns="">
      <p:transition advTm="21985">
        <p:fad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4865" x="5651500" y="936625"/>
          <p14:tracePt t="4872" x="5638800" y="949325"/>
          <p14:tracePt t="4880" x="5638800" y="962025"/>
          <p14:tracePt t="4891" x="5626100" y="968375"/>
          <p14:tracePt t="4898" x="5619750" y="974725"/>
          <p14:tracePt t="4913" x="5619750" y="981075"/>
          <p14:tracePt t="4919" x="5613400" y="981075"/>
          <p14:tracePt t="4933" x="5607050" y="987425"/>
          <p14:tracePt t="4938" x="5607050" y="993775"/>
          <p14:tracePt t="4947" x="5594350" y="993775"/>
          <p14:tracePt t="4952" x="5594350" y="1000125"/>
          <p14:tracePt t="4957" x="5588000" y="1000125"/>
          <p14:tracePt t="4965" x="5581650" y="1012825"/>
          <p14:tracePt t="4972" x="5568950" y="1012825"/>
          <p14:tracePt t="4987" x="5543550" y="1025525"/>
          <p14:tracePt t="5001" x="5511800" y="1038225"/>
          <p14:tracePt t="5014" x="5492750" y="1044575"/>
          <p14:tracePt t="5026" x="5473700" y="1044575"/>
          <p14:tracePt t="5029" x="5467350" y="1044575"/>
          <p14:tracePt t="5043" x="5461000" y="1044575"/>
          <p14:tracePt t="5068" x="5454650" y="1044575"/>
          <p14:tracePt t="5077" x="5441950" y="1050925"/>
          <p14:tracePt t="5088" x="5410200" y="1063625"/>
          <p14:tracePt t="5098" x="5359400" y="1090613"/>
          <p14:tracePt t="5110" x="5308600" y="1109663"/>
          <p14:tracePt t="5122" x="5230813" y="1128713"/>
          <p14:tracePt t="5135" x="5148263" y="1147763"/>
          <p14:tracePt t="5146" x="5103813" y="1154113"/>
          <p14:tracePt t="5155" x="5078413" y="1154113"/>
          <p14:tracePt t="5163" x="5059363" y="1154113"/>
          <p14:tracePt t="5171" x="5040313" y="1154113"/>
          <p14:tracePt t="5181" x="5021263" y="1160463"/>
          <p14:tracePt t="5192" x="4983163" y="1160463"/>
          <p14:tracePt t="5202" x="4913313" y="1192213"/>
          <p14:tracePt t="5212" x="4811713" y="1217613"/>
          <p14:tracePt t="5219" x="4740275" y="1236663"/>
          <p14:tracePt t="5227" x="4613275" y="1262063"/>
          <p14:tracePt t="5232" x="4505325" y="1287463"/>
          <p14:tracePt t="5237" x="4435475" y="1300163"/>
          <p14:tracePt t="5242" x="4346575" y="1312863"/>
          <p14:tracePt t="5246" x="4287838" y="1319213"/>
          <p14:tracePt t="5252" x="4205288" y="1319213"/>
          <p14:tracePt t="5258" x="4154488" y="1325563"/>
          <p14:tracePt t="5262" x="4129088" y="1325563"/>
          <p14:tracePt t="5268" x="4097338" y="1325563"/>
          <p14:tracePt t="5274" x="4084638" y="1331913"/>
          <p14:tracePt t="5278" x="4078288" y="1331913"/>
          <p14:tracePt t="5288" x="4078288" y="1338263"/>
          <p14:tracePt t="5506" x="4071938" y="1338263"/>
          <p14:tracePt t="5512" x="4065588" y="1331913"/>
          <p14:tracePt t="5527" x="4046538" y="1325563"/>
          <p14:tracePt t="5544" x="3989388" y="1325563"/>
          <p14:tracePt t="5556" x="3919538" y="1325563"/>
          <p14:tracePt t="5567" x="3803650" y="1325563"/>
          <p14:tracePt t="5581" x="3600450" y="1344613"/>
          <p14:tracePt t="5592" x="3435350" y="1350963"/>
          <p14:tracePt t="5602" x="3287713" y="1357313"/>
          <p14:tracePt t="5615" x="3141663" y="1370013"/>
          <p14:tracePt t="5627" x="2943225" y="1376363"/>
          <p14:tracePt t="5641" x="2695575" y="1370013"/>
          <p14:tracePt t="5654" x="2543175" y="1357313"/>
          <p14:tracePt t="5666" x="2395538" y="1357313"/>
          <p14:tracePt t="5679" x="2224088" y="1357313"/>
          <p14:tracePt t="5690" x="2032000" y="1357313"/>
          <p14:tracePt t="5704" x="1892300" y="1370013"/>
          <p14:tracePt t="5717" x="1771650" y="1395413"/>
          <p14:tracePt t="5730" x="1689100" y="1401763"/>
          <p14:tracePt t="5744" x="1619250" y="1427163"/>
          <p14:tracePt t="5754" x="1547813" y="1446213"/>
          <p14:tracePt t="5764" x="1484313" y="1452563"/>
          <p14:tracePt t="5774" x="1439863" y="1458913"/>
          <p14:tracePt t="5785" x="1395413" y="1465263"/>
          <p14:tracePt t="5798" x="1344613" y="1471613"/>
          <p14:tracePt t="5811" x="1281113" y="1477963"/>
          <p14:tracePt t="5820" x="1230313" y="1504950"/>
          <p14:tracePt t="5830" x="1173163" y="1524000"/>
          <p14:tracePt t="5839" x="1127125" y="1543050"/>
          <p14:tracePt t="5848" x="1082675" y="1562100"/>
          <p14:tracePt t="5859" x="1031875" y="1587500"/>
          <p14:tracePt t="5866" x="993775" y="1600200"/>
          <p14:tracePt t="5872" x="974725" y="1612900"/>
          <p14:tracePt t="5878" x="955675" y="1619250"/>
          <p14:tracePt t="5884" x="936625" y="1631950"/>
          <p14:tracePt t="5892" x="917575" y="1638300"/>
          <p14:tracePt t="5901" x="898525" y="1638300"/>
          <p14:tracePt t="5907" x="885825" y="1644650"/>
          <p14:tracePt t="5916" x="879475" y="1644650"/>
          <p14:tracePt t="5920" x="873125" y="1644650"/>
          <p14:tracePt t="5927" x="860425" y="1651000"/>
          <p14:tracePt t="5937" x="854075" y="1651000"/>
          <p14:tracePt t="5953" x="822325" y="1670050"/>
          <p14:tracePt t="5968" x="758825" y="1701800"/>
          <p14:tracePt t="5978" x="720725" y="1714500"/>
          <p14:tracePt t="5996" x="681038" y="1720850"/>
          <p14:tracePt t="6003" x="668338" y="1727200"/>
          <p14:tracePt t="6018" x="655638" y="1727200"/>
          <p14:tracePt t="6023" x="649288" y="1727200"/>
          <p14:tracePt t="6027" x="636588" y="1727200"/>
          <p14:tracePt t="6148" x="636588" y="1720850"/>
          <p14:tracePt t="6164" x="623888" y="1695450"/>
          <p14:tracePt t="6174" x="617538" y="1682750"/>
          <p14:tracePt t="6188" x="598488" y="1670050"/>
          <p14:tracePt t="6200" x="585788" y="1670050"/>
          <p14:tracePt t="6215" x="547688" y="1670050"/>
          <p14:tracePt t="6228" x="496888" y="1682750"/>
          <p14:tracePt t="6242" x="427038" y="1701800"/>
          <p14:tracePt t="6254" x="376238" y="1727200"/>
          <p14:tracePt t="6265" x="338138" y="1752600"/>
          <p14:tracePt t="6274" x="319088" y="1765300"/>
          <p14:tracePt t="6286" x="300038" y="1778000"/>
          <p14:tracePt t="6292" x="287338" y="1784350"/>
          <p14:tracePt t="6301" x="274638" y="1790700"/>
          <p14:tracePt t="6306" x="274638" y="1797050"/>
          <p14:tracePt t="6315" x="268288" y="1809750"/>
          <p14:tracePt t="6321" x="261938" y="1816100"/>
          <p14:tracePt t="6325" x="261938" y="1822450"/>
          <p14:tracePt t="6328" x="261938" y="1828800"/>
          <p14:tracePt t="6340" x="255588" y="1841500"/>
          <p14:tracePt t="6355" x="255588" y="1866900"/>
          <p14:tracePt t="6361" x="255588" y="1873250"/>
          <p14:tracePt t="6369" x="255588" y="1885950"/>
          <p14:tracePt t="6376" x="255588" y="1892300"/>
          <p14:tracePt t="6388" x="255588" y="1898650"/>
          <p14:tracePt t="6397" x="261938" y="1905000"/>
          <p14:tracePt t="6401" x="268288" y="1911350"/>
          <p14:tracePt t="6409" x="268288" y="1917700"/>
          <p14:tracePt t="6423" x="280988" y="1924050"/>
          <p14:tracePt t="6431" x="287338" y="1931988"/>
          <p14:tracePt t="6437" x="300038" y="1938338"/>
          <p14:tracePt t="6448" x="312738" y="1938338"/>
          <p14:tracePt t="6452" x="319088" y="1938338"/>
          <p14:tracePt t="6462" x="344488" y="1944688"/>
          <p14:tracePt t="6466" x="350838" y="1944688"/>
          <p14:tracePt t="6470" x="363538" y="1944688"/>
          <p14:tracePt t="6484" x="433388" y="1957388"/>
          <p14:tracePt t="6493" x="465138" y="1957388"/>
          <p14:tracePt t="6500" x="509588" y="1963738"/>
          <p14:tracePt t="6507" x="534988" y="1970088"/>
          <p14:tracePt t="6512" x="566738" y="1976438"/>
          <p14:tracePt t="6517" x="592138" y="1982788"/>
          <p14:tracePt t="6522" x="611188" y="1989138"/>
          <p14:tracePt t="6527" x="623888" y="1989138"/>
          <p14:tracePt t="6532" x="642938" y="1989138"/>
          <p14:tracePt t="6538" x="668338" y="1995488"/>
          <p14:tracePt t="6548" x="701675" y="2008188"/>
          <p14:tracePt t="6557" x="720725" y="2008188"/>
          <p14:tracePt t="6568" x="752475" y="2014538"/>
          <p14:tracePt t="6579" x="771525" y="2020888"/>
          <p14:tracePt t="6583" x="777875" y="2020888"/>
          <p14:tracePt t="6590" x="790575" y="2020888"/>
          <p14:tracePt t="6596" x="796925" y="2027238"/>
          <p14:tracePt t="6604" x="803275" y="2027238"/>
          <p14:tracePt t="6618" x="835025" y="2027238"/>
          <p14:tracePt t="6628" x="854075" y="2027238"/>
          <p14:tracePt t="6634" x="866775" y="2027238"/>
          <p14:tracePt t="6640" x="885825" y="2027238"/>
          <p14:tracePt t="6650" x="904875" y="2027238"/>
          <p14:tracePt t="6654" x="917575" y="2027238"/>
          <p14:tracePt t="6660" x="930275" y="2027238"/>
          <p14:tracePt t="6668" x="949325" y="2027238"/>
          <p14:tracePt t="6674" x="968375" y="2020888"/>
          <p14:tracePt t="6678" x="981075" y="2020888"/>
          <p14:tracePt t="6682" x="987425" y="2020888"/>
          <p14:tracePt t="6686" x="1000125" y="2020888"/>
          <p14:tracePt t="6693" x="1019175" y="2014538"/>
          <p14:tracePt t="6698" x="1031875" y="2014538"/>
          <p14:tracePt t="6704" x="1050925" y="2014538"/>
          <p14:tracePt t="6711" x="1069975" y="2014538"/>
          <p14:tracePt t="6716" x="1089025" y="2008188"/>
          <p14:tracePt t="6721" x="1108075" y="2008188"/>
          <p14:tracePt t="6727" x="1127125" y="2008188"/>
          <p14:tracePt t="6735" x="1160463" y="2001838"/>
          <p14:tracePt t="6740" x="1185863" y="2001838"/>
          <p14:tracePt t="6746" x="1211263" y="2001838"/>
          <p14:tracePt t="6753" x="1230313" y="2001838"/>
          <p14:tracePt t="6760" x="1262063" y="2001838"/>
          <p14:tracePt t="6768" x="1281113" y="2001838"/>
          <p14:tracePt t="6774" x="1300163" y="2001838"/>
          <p14:tracePt t="6780" x="1312863" y="2001838"/>
          <p14:tracePt t="6784" x="1319213" y="2001838"/>
          <p14:tracePt t="6788" x="1331913" y="2001838"/>
          <p14:tracePt t="6795" x="1338263" y="2001838"/>
          <p14:tracePt t="6798" x="1344613" y="2001838"/>
          <p14:tracePt t="6809" x="1363663" y="2001838"/>
          <p14:tracePt t="6819" x="1382713" y="2008188"/>
          <p14:tracePt t="6831" x="1420813" y="2008188"/>
          <p14:tracePt t="6838" x="1452563" y="2014538"/>
          <p14:tracePt t="6845" x="1477963" y="2014538"/>
          <p14:tracePt t="6850" x="1509713" y="2014538"/>
          <p14:tracePt t="6858" x="1547813" y="2014538"/>
          <p14:tracePt t="6863" x="1573213" y="2014538"/>
          <p14:tracePt t="6867" x="1592263" y="2014538"/>
          <p14:tracePt t="6872" x="1625600" y="2014538"/>
          <p14:tracePt t="6876" x="1644650" y="2020888"/>
          <p14:tracePt t="6882" x="1676400" y="2020888"/>
          <p14:tracePt t="6888" x="1701800" y="2020888"/>
          <p14:tracePt t="6894" x="1727200" y="2027238"/>
          <p14:tracePt t="6900" x="1752600" y="2027238"/>
          <p14:tracePt t="6904" x="1771650" y="2027238"/>
          <p14:tracePt t="6908" x="1790700" y="2027238"/>
          <p14:tracePt t="6912" x="1809750" y="2033588"/>
          <p14:tracePt t="6917" x="1822450" y="2033588"/>
          <p14:tracePt t="6920" x="1835150" y="2033588"/>
          <p14:tracePt t="6928" x="1873250" y="2039938"/>
          <p14:tracePt t="6935" x="1898650" y="2039938"/>
          <p14:tracePt t="6940" x="1924050" y="2046288"/>
          <p14:tracePt t="6946" x="1949450" y="2046288"/>
          <p14:tracePt t="6952" x="1974850" y="2046288"/>
          <p14:tracePt t="6956" x="1993900" y="2046288"/>
          <p14:tracePt t="6960" x="2012950" y="2046288"/>
          <p14:tracePt t="6966" x="2044700" y="2046288"/>
          <p14:tracePt t="6969" x="2058988" y="2046288"/>
          <p14:tracePt t="6974" x="2078038" y="2046288"/>
          <p14:tracePt t="6982" x="2103438" y="2046288"/>
          <p14:tracePt t="6986" x="2116138" y="2046288"/>
          <p14:tracePt t="6996" x="2135188" y="2046288"/>
          <p14:tracePt t="7002" x="2147888" y="2046288"/>
          <p14:tracePt t="7008" x="2160588" y="2046288"/>
          <p14:tracePt t="7012" x="2166938" y="2046288"/>
          <p14:tracePt t="7016" x="2179638" y="2046288"/>
          <p14:tracePt t="7019" x="2185988" y="2046288"/>
          <p14:tracePt t="7032" x="2211388" y="2039938"/>
          <p14:tracePt t="7036" x="2211388" y="2033588"/>
          <p14:tracePt t="7048" x="2243138" y="2027238"/>
          <p14:tracePt t="7056" x="2249488" y="2027238"/>
          <p14:tracePt t="7060" x="2255838" y="2027238"/>
          <p14:tracePt t="7078" x="2287588" y="2027238"/>
          <p14:tracePt t="7085" x="2293938" y="2027238"/>
          <p14:tracePt t="7089" x="2300288" y="2027238"/>
          <p14:tracePt t="7095" x="2306638" y="2027238"/>
          <p14:tracePt t="7105" x="2319338" y="2027238"/>
          <p14:tracePt t="7112" x="2325688" y="2027238"/>
          <p14:tracePt t="7116" x="2332038" y="2027238"/>
          <p14:tracePt t="7120" x="2338388" y="2027238"/>
          <p14:tracePt t="7127" x="2351088" y="2027238"/>
          <p14:tracePt t="7133" x="2357438" y="2020888"/>
          <p14:tracePt t="7137" x="2363788" y="2020888"/>
          <p14:tracePt t="7144" x="2376488" y="2020888"/>
          <p14:tracePt t="7148" x="2382838" y="2020888"/>
          <p14:tracePt t="7152" x="2395538" y="2014538"/>
          <p14:tracePt t="7157" x="2401888" y="2014538"/>
          <p14:tracePt t="7170" x="2427288" y="2014538"/>
          <p14:tracePt t="7175" x="2439988" y="2014538"/>
          <p14:tracePt t="7178" x="2446338" y="2014538"/>
          <p14:tracePt t="7184" x="2459038" y="2014538"/>
          <p14:tracePt t="7188" x="2471738" y="2014538"/>
          <p14:tracePt t="7193" x="2478088" y="2014538"/>
          <p14:tracePt t="7196" x="2490788" y="2014538"/>
          <p14:tracePt t="7200" x="2497138" y="2008188"/>
          <p14:tracePt t="7205" x="2509838" y="2008188"/>
          <p14:tracePt t="7210" x="2524125" y="2008188"/>
          <p14:tracePt t="7214" x="2543175" y="2008188"/>
          <p14:tracePt t="7219" x="2555875" y="2001838"/>
          <p14:tracePt t="7224" x="2581275" y="2001838"/>
          <p14:tracePt t="7229" x="2593975" y="2001838"/>
          <p14:tracePt t="7234" x="2619375" y="2001838"/>
          <p14:tracePt t="7238" x="2638425" y="2001838"/>
          <p14:tracePt t="7244" x="2663825" y="1995488"/>
          <p14:tracePt t="7248" x="2682875" y="1995488"/>
          <p14:tracePt t="7252" x="2701925" y="1995488"/>
          <p14:tracePt t="7255" x="2714625" y="1995488"/>
          <p14:tracePt t="7258" x="2733675" y="1995488"/>
          <p14:tracePt t="7260" x="2746375" y="1995488"/>
          <p14:tracePt t="7263" x="2765425" y="1995488"/>
          <p14:tracePt t="7266" x="2778125" y="1995488"/>
          <p14:tracePt t="7269" x="2803525" y="1995488"/>
          <p14:tracePt t="7276" x="2841625" y="1995488"/>
          <p14:tracePt t="7280" x="2867025" y="1989138"/>
          <p14:tracePt t="7284" x="2898775" y="1989138"/>
          <p14:tracePt t="7288" x="2936875" y="1989138"/>
          <p14:tracePt t="7294" x="2968625" y="1989138"/>
          <p14:tracePt t="7298" x="3021013" y="1989138"/>
          <p14:tracePt t="7301" x="3040063" y="1989138"/>
          <p14:tracePt t="7303" x="3078163" y="1989138"/>
          <p14:tracePt t="7310" x="3135313" y="1989138"/>
          <p14:tracePt t="7313" x="3179763" y="1982788"/>
          <p14:tracePt t="7316" x="3192463" y="1982788"/>
          <p14:tracePt t="7319" x="3217863" y="1982788"/>
          <p14:tracePt t="7326" x="3281363" y="1982788"/>
          <p14:tracePt t="7329" x="3338513" y="1982788"/>
          <p14:tracePt t="7332" x="3363913" y="1976438"/>
          <p14:tracePt t="7336" x="3382963" y="1976438"/>
          <p14:tracePt t="7346" x="3473450" y="1976438"/>
          <p14:tracePt t="7350" x="3524250" y="1970088"/>
          <p14:tracePt t="7354" x="3556000" y="1970088"/>
          <p14:tracePt t="7358" x="3581400" y="1970088"/>
          <p14:tracePt t="7362" x="3606800" y="1970088"/>
          <p14:tracePt t="7366" x="3638550" y="1970088"/>
          <p14:tracePt t="7368" x="3651250" y="1970088"/>
          <p14:tracePt t="7378" x="3721100" y="1963738"/>
          <p14:tracePt t="7381" x="3752850" y="1963738"/>
          <p14:tracePt t="7385" x="3778250" y="1957388"/>
          <p14:tracePt t="7388" x="3797300" y="1957388"/>
          <p14:tracePt t="7392" x="3822700" y="1957388"/>
          <p14:tracePt t="7396" x="3848100" y="1951038"/>
          <p14:tracePt t="7399" x="3879850" y="1951038"/>
          <p14:tracePt t="7402" x="3894138" y="1944688"/>
          <p14:tracePt t="7406" x="3925888" y="1944688"/>
          <p14:tracePt t="7412" x="3970338" y="1938338"/>
          <p14:tracePt t="7417" x="4002088" y="1938338"/>
          <p14:tracePt t="7420" x="4033838" y="1938338"/>
          <p14:tracePt t="7424" x="4065588" y="1931988"/>
          <p14:tracePt t="7427" x="4097338" y="1931988"/>
          <p14:tracePt t="7430" x="4116388" y="1931988"/>
          <p14:tracePt t="7433" x="4148138" y="1931988"/>
          <p14:tracePt t="7436" x="4167188" y="1931988"/>
          <p14:tracePt t="7438" x="4179888" y="1931988"/>
          <p14:tracePt t="7446" x="4249738" y="1931988"/>
          <p14:tracePt t="7450" x="4275138" y="1931988"/>
          <p14:tracePt t="7456" x="4319588" y="1924050"/>
          <p14:tracePt t="7460" x="4352925" y="1924050"/>
          <p14:tracePt t="7462" x="4359275" y="1924050"/>
          <p14:tracePt t="7467" x="4391025" y="1924050"/>
          <p14:tracePt t="7474" x="4416425" y="1924050"/>
          <p14:tracePt t="7478" x="4448175" y="1924050"/>
          <p14:tracePt t="7482" x="4460875" y="1924050"/>
          <p14:tracePt t="7488" x="4486275" y="1924050"/>
          <p14:tracePt t="7494" x="4505325" y="1924050"/>
          <p14:tracePt t="7501" x="4530725" y="1924050"/>
          <p14:tracePt t="7504" x="4537075" y="1924050"/>
          <p14:tracePt t="7508" x="4549775" y="1924050"/>
          <p14:tracePt t="7512" x="4556125" y="1924050"/>
          <p14:tracePt t="7516" x="4568825" y="1924050"/>
          <p14:tracePt t="7518" x="4575175" y="1924050"/>
          <p14:tracePt t="7522" x="4587875" y="1924050"/>
          <p14:tracePt t="7529" x="4606925" y="1917700"/>
          <p14:tracePt t="7532" x="4613275" y="1917700"/>
          <p14:tracePt t="7536" x="4625975" y="1917700"/>
          <p14:tracePt t="7541" x="4638675" y="1917700"/>
          <p14:tracePt t="7544" x="4651375" y="1911350"/>
          <p14:tracePt t="7547" x="4657725" y="1911350"/>
          <p14:tracePt t="7554" x="4670425" y="1911350"/>
          <p14:tracePt t="7560" x="4689475" y="1911350"/>
          <p14:tracePt t="7562" x="4695825" y="1911350"/>
          <p14:tracePt t="7568" x="4708525" y="1911350"/>
          <p14:tracePt t="7572" x="4721225" y="1905000"/>
          <p14:tracePt t="7576" x="4727575" y="1905000"/>
          <p14:tracePt t="7578" x="4733925" y="1905000"/>
          <p14:tracePt t="7586" x="4752975" y="1905000"/>
          <p14:tracePt t="7590" x="4765675" y="1905000"/>
          <p14:tracePt t="7593" x="4772025" y="1898650"/>
          <p14:tracePt t="7596" x="4778375" y="1898650"/>
          <p14:tracePt t="7599" x="4784725" y="1898650"/>
          <p14:tracePt t="7608" x="4811713" y="1898650"/>
          <p14:tracePt t="7612" x="4824413" y="1898650"/>
          <p14:tracePt t="7616" x="4837113" y="1898650"/>
          <p14:tracePt t="7625" x="4868863" y="1898650"/>
          <p14:tracePt t="7629" x="4881563" y="1898650"/>
          <p14:tracePt t="7632" x="4900613" y="1898650"/>
          <p14:tracePt t="7638" x="4932363" y="1892300"/>
          <p14:tracePt t="7642" x="4951413" y="1892300"/>
          <p14:tracePt t="7645" x="4976813" y="1892300"/>
          <p14:tracePt t="7648" x="4983163" y="1892300"/>
          <p14:tracePt t="7650" x="4995863" y="1892300"/>
          <p14:tracePt t="7654" x="5014913" y="1892300"/>
          <p14:tracePt t="7656" x="5027613" y="1892300"/>
          <p14:tracePt t="7659" x="5046663" y="1892300"/>
          <p14:tracePt t="7664" x="5065713" y="1892300"/>
          <p14:tracePt t="7668" x="5084763" y="1892300"/>
          <p14:tracePt t="7671" x="5116513" y="1892300"/>
          <p14:tracePt t="7675" x="5122863" y="1892300"/>
          <p14:tracePt t="7680" x="5154613" y="1898650"/>
          <p14:tracePt t="7684" x="5173663" y="1898650"/>
          <p14:tracePt t="7688" x="5192713" y="1898650"/>
          <p14:tracePt t="7692" x="5218113" y="1898650"/>
          <p14:tracePt t="7696" x="5237163" y="1905000"/>
          <p14:tracePt t="7698" x="5256213" y="1905000"/>
          <p14:tracePt t="7706" x="5295900" y="1905000"/>
          <p14:tracePt t="7710" x="5314950" y="1905000"/>
          <p14:tracePt t="7712" x="5327650" y="1905000"/>
          <p14:tracePt t="7718" x="5359400" y="1911350"/>
          <p14:tracePt t="7722" x="5378450" y="1911350"/>
          <p14:tracePt t="7727" x="5397500" y="1911350"/>
          <p14:tracePt t="7730" x="5416550" y="1911350"/>
          <p14:tracePt t="7733" x="5429250" y="1911350"/>
          <p14:tracePt t="7736" x="5448300" y="1911350"/>
          <p14:tracePt t="7738" x="5454650" y="1911350"/>
          <p14:tracePt t="7747" x="5492750" y="1911350"/>
          <p14:tracePt t="7750" x="5511800" y="1917700"/>
          <p14:tracePt t="7759" x="5549900" y="1917700"/>
          <p14:tracePt t="7764" x="5581650" y="1917700"/>
          <p14:tracePt t="7767" x="5600700" y="1917700"/>
          <p14:tracePt t="7770" x="5613400" y="1917700"/>
          <p14:tracePt t="7774" x="5632450" y="1917700"/>
          <p14:tracePt t="7777" x="5651500" y="1924050"/>
          <p14:tracePt t="7780" x="5664200" y="1924050"/>
          <p14:tracePt t="7784" x="5683250" y="1924050"/>
          <p14:tracePt t="7786" x="5689600" y="1924050"/>
          <p14:tracePt t="7796" x="5741988" y="1931988"/>
          <p14:tracePt t="7800" x="5761038" y="1938338"/>
          <p14:tracePt t="7803" x="5773738" y="1938338"/>
          <p14:tracePt t="7808" x="5799138" y="1938338"/>
          <p14:tracePt t="7814" x="5830888" y="1944688"/>
          <p14:tracePt t="7817" x="5862638" y="1944688"/>
          <p14:tracePt t="7820" x="5868988" y="1944688"/>
          <p14:tracePt t="7825" x="5900738" y="1951038"/>
          <p14:tracePt t="7828" x="5919788" y="1951038"/>
          <p14:tracePt t="7830" x="5926138" y="1951038"/>
          <p14:tracePt t="7836" x="5964238" y="1951038"/>
          <p14:tracePt t="7842" x="6008688" y="1951038"/>
          <p14:tracePt t="7848" x="6046788" y="1951038"/>
          <p14:tracePt t="7852" x="6072188" y="1951038"/>
          <p14:tracePt t="7856" x="6103938" y="1957388"/>
          <p14:tracePt t="7860" x="6122988" y="1957388"/>
          <p14:tracePt t="7862" x="6135688" y="1957388"/>
          <p14:tracePt t="7867" x="6175375" y="1957388"/>
          <p14:tracePt t="7870" x="6194425" y="1957388"/>
          <p14:tracePt t="7874" x="6226175" y="1963738"/>
          <p14:tracePt t="7878" x="6257925" y="1963738"/>
          <p14:tracePt t="7881" x="6264275" y="1963738"/>
          <p14:tracePt t="7885" x="6302375" y="1963738"/>
          <p14:tracePt t="7890" x="6340475" y="1963738"/>
          <p14:tracePt t="7894" x="6365875" y="1963738"/>
          <p14:tracePt t="7898" x="6397625" y="1970088"/>
          <p14:tracePt t="7902" x="6429375" y="1970088"/>
          <p14:tracePt t="7906" x="6454775" y="1970088"/>
          <p14:tracePt t="7910" x="6480175" y="1970088"/>
          <p14:tracePt t="7913" x="6505575" y="1970088"/>
          <p14:tracePt t="7918" x="6530975" y="1970088"/>
          <p14:tracePt t="7920" x="6543675" y="1970088"/>
          <p14:tracePt t="7928" x="6600825" y="1970088"/>
          <p14:tracePt t="7930" x="6607175" y="1970088"/>
          <p14:tracePt t="7934" x="6646863" y="1970088"/>
          <p14:tracePt t="7937" x="6672263" y="1970088"/>
          <p14:tracePt t="7941" x="6691313" y="1970088"/>
          <p14:tracePt t="7944" x="6716713" y="1970088"/>
          <p14:tracePt t="7946" x="6735763" y="1970088"/>
          <p14:tracePt t="7951" x="6767513" y="1970088"/>
          <p14:tracePt t="7956" x="6811963" y="1970088"/>
          <p14:tracePt t="7960" x="6837363" y="1970088"/>
          <p14:tracePt t="7964" x="6869113" y="1970088"/>
          <p14:tracePt t="7967" x="6900863" y="1970088"/>
          <p14:tracePt t="7970" x="6913563" y="1970088"/>
          <p14:tracePt t="7974" x="6945313" y="1970088"/>
          <p14:tracePt t="7976" x="6958013" y="1970088"/>
          <p14:tracePt t="7983" x="7002463" y="1970088"/>
          <p14:tracePt t="7986" x="7034213" y="1970088"/>
          <p14:tracePt t="7991" x="7078663" y="1970088"/>
          <p14:tracePt t="7995" x="7099300" y="1970088"/>
          <p14:tracePt t="7998" x="7112000" y="1970088"/>
          <p14:tracePt t="8000" x="7131050" y="1970088"/>
          <p14:tracePt t="8008" x="7188200" y="1970088"/>
          <p14:tracePt t="8012" x="7213600" y="1970088"/>
          <p14:tracePt t="8016" x="7232650" y="1970088"/>
          <p14:tracePt t="8020" x="7258050" y="1970088"/>
          <p14:tracePt t="8024" x="7289800" y="1970088"/>
          <p14:tracePt t="8026" x="7296150" y="1970088"/>
          <p14:tracePt t="8032" x="7334250" y="1970088"/>
          <p14:tracePt t="8036" x="7353300" y="1970088"/>
          <p14:tracePt t="8039" x="7366000" y="1970088"/>
          <p14:tracePt t="8044" x="7404100" y="1963738"/>
          <p14:tracePt t="8046" x="7416800" y="1963738"/>
          <p14:tracePt t="8049" x="7435850" y="1963738"/>
          <p14:tracePt t="8052" x="7442200" y="1963738"/>
          <p14:tracePt t="8054" x="7454900" y="1963738"/>
          <p14:tracePt t="8058" x="7473950" y="1963738"/>
          <p14:tracePt t="8068" x="7518400" y="1957388"/>
          <p14:tracePt t="8074" x="7551738" y="1957388"/>
          <p14:tracePt t="8078" x="7570788" y="1951038"/>
          <p14:tracePt t="8084" x="7596188" y="1951038"/>
          <p14:tracePt t="8086" x="7608888" y="1944688"/>
          <p14:tracePt t="8096" x="7646988" y="1944688"/>
          <p14:tracePt t="8100" x="7659688" y="1938338"/>
          <p14:tracePt t="8103" x="7672388" y="1938338"/>
          <p14:tracePt t="8108" x="7691438" y="1938338"/>
          <p14:tracePt t="8111" x="7704138" y="1938338"/>
          <p14:tracePt t="8114" x="7710488" y="1938338"/>
          <p14:tracePt t="8116" x="7716838" y="1938338"/>
          <p14:tracePt t="8122" x="7735888" y="1938338"/>
          <p14:tracePt t="8127" x="7748588" y="1938338"/>
          <p14:tracePt t="8130" x="7767638" y="1938338"/>
          <p14:tracePt t="8133" x="7780338" y="1938338"/>
          <p14:tracePt t="8136" x="7786688" y="1938338"/>
          <p14:tracePt t="8140" x="7805738" y="1938338"/>
          <p14:tracePt t="8146" x="7831138" y="1938338"/>
          <p14:tracePt t="8150" x="7850188" y="1938338"/>
          <p14:tracePt t="8154" x="7862888" y="1938338"/>
          <p14:tracePt t="8158" x="7875588" y="1944688"/>
          <p14:tracePt t="8162" x="7894638" y="1944688"/>
          <p14:tracePt t="8166" x="7907338" y="1951038"/>
          <p14:tracePt t="8169" x="7920038" y="1951038"/>
          <p14:tracePt t="8174" x="7932738" y="1951038"/>
          <p14:tracePt t="8177" x="7945438" y="1951038"/>
          <p14:tracePt t="8180" x="7951788" y="1951038"/>
          <p14:tracePt t="8182" x="7958138" y="1951038"/>
          <p14:tracePt t="8186" x="7964488" y="1957388"/>
          <p14:tracePt t="8192" x="7983538" y="1957388"/>
          <p14:tracePt t="8196" x="7996238" y="1957388"/>
          <p14:tracePt t="8200" x="8004175" y="1957388"/>
          <p14:tracePt t="8203" x="8016875" y="1957388"/>
          <p14:tracePt t="8209" x="8023225" y="1957388"/>
          <p14:tracePt t="8213" x="8029575" y="1963738"/>
          <p14:tracePt t="8216" x="8048625" y="1963738"/>
          <p14:tracePt t="8222" x="8061325" y="1963738"/>
          <p14:tracePt t="8228" x="8080375" y="1963738"/>
          <p14:tracePt t="8232" x="8093075" y="1963738"/>
          <p14:tracePt t="8235" x="8099425" y="1963738"/>
          <p14:tracePt t="8238" x="8118475" y="1970088"/>
          <p14:tracePt t="8242" x="8131175" y="1970088"/>
          <p14:tracePt t="8244" x="8143875" y="1970088"/>
          <p14:tracePt t="8250" x="8162925" y="1970088"/>
          <p14:tracePt t="8254" x="8188325" y="1970088"/>
          <p14:tracePt t="8258" x="8207375" y="1970088"/>
          <p14:tracePt t="8262" x="8226425" y="1970088"/>
          <p14:tracePt t="8265" x="8239125" y="1970088"/>
          <p14:tracePt t="8268" x="8258175" y="1970088"/>
          <p14:tracePt t="8272" x="8264525" y="1970088"/>
          <p14:tracePt t="8278" x="8302625" y="1976438"/>
          <p14:tracePt t="8280" x="8315325" y="1976438"/>
          <p14:tracePt t="8284" x="8334375" y="1976438"/>
          <p14:tracePt t="8287" x="8347075" y="1976438"/>
          <p14:tracePt t="8292" x="8353425" y="1976438"/>
          <p14:tracePt t="8294" x="8359775" y="1976438"/>
          <p14:tracePt t="8298" x="8372475" y="1976438"/>
          <p14:tracePt t="8304" x="8391525" y="1982788"/>
          <p14:tracePt t="8308" x="8397875" y="1982788"/>
          <p14:tracePt t="8310" x="8404225" y="1982788"/>
          <p14:tracePt t="8315" x="8410575" y="1982788"/>
          <p14:tracePt t="8318" x="8416925" y="1982788"/>
          <p14:tracePt t="8322" x="8423275" y="1982788"/>
          <p14:tracePt t="8326" x="8429625" y="1982788"/>
          <p14:tracePt t="8330" x="8435975" y="1982788"/>
          <p14:tracePt t="8342" x="8442325" y="1982788"/>
          <p14:tracePt t="8383" x="8448675" y="1982788"/>
          <p14:tracePt t="8392" x="8455025" y="1989138"/>
          <p14:tracePt t="8399" x="8462963" y="1989138"/>
          <p14:tracePt t="8403" x="8462963" y="1995488"/>
          <p14:tracePt t="8408" x="8469313" y="2001838"/>
          <p14:tracePt t="8418" x="8475663" y="2008188"/>
          <p14:tracePt t="8422" x="8475663" y="2014538"/>
          <p14:tracePt t="8429" x="8482013" y="2027238"/>
          <p14:tracePt t="8435" x="8488363" y="2039938"/>
          <p14:tracePt t="8443" x="8494713" y="2046288"/>
          <p14:tracePt t="8452" x="8501063" y="2065338"/>
          <p14:tracePt t="8458" x="8501063" y="2078038"/>
          <p14:tracePt t="8467" x="8501063" y="2097088"/>
          <p14:tracePt t="8478" x="8501063" y="2122488"/>
          <p14:tracePt t="8484" x="8501063" y="2135188"/>
          <p14:tracePt t="8490" x="8501063" y="2147888"/>
          <p14:tracePt t="8496" x="8501063" y="2166938"/>
          <p14:tracePt t="8502" x="8488363" y="2192338"/>
          <p14:tracePt t="8508" x="8469313" y="2217738"/>
          <p14:tracePt t="8514" x="8448675" y="2236788"/>
          <p14:tracePt t="8520" x="8423275" y="2274888"/>
          <p14:tracePt t="8530" x="8372475" y="2319338"/>
          <p14:tracePt t="8538" x="8334375" y="2359025"/>
          <p14:tracePt t="8546" x="8296275" y="2397125"/>
          <p14:tracePt t="8552" x="8264525" y="2435225"/>
          <p14:tracePt t="8558" x="8239125" y="2466975"/>
          <p14:tracePt t="8563" x="8213725" y="2486025"/>
          <p14:tracePt t="8574" x="8156575" y="2543175"/>
          <p14:tracePt t="8582" x="8074025" y="2619375"/>
          <p14:tracePt t="8588" x="8023225" y="2657475"/>
          <p14:tracePt t="8594" x="7945438" y="2708275"/>
          <p14:tracePt t="8598" x="7894638" y="2746375"/>
          <p14:tracePt t="8602" x="7831138" y="2771775"/>
          <p14:tracePt t="8608" x="7723188" y="2817813"/>
          <p14:tracePt t="8615" x="7596188" y="2862263"/>
          <p14:tracePt t="8620" x="7448550" y="2906713"/>
          <p14:tracePt t="8626" x="7296150" y="2932113"/>
          <p14:tracePt t="8631" x="7188200" y="2944813"/>
          <p14:tracePt t="8634" x="7065963" y="2963863"/>
          <p14:tracePt t="8638" x="6945313" y="2970213"/>
          <p14:tracePt t="8643" x="6818313" y="2976563"/>
          <p14:tracePt t="8646" x="6691313" y="2976563"/>
          <p14:tracePt t="8650" x="6562725" y="2976563"/>
          <p14:tracePt t="8654" x="6435725" y="2976563"/>
          <p14:tracePt t="8658" x="6315075" y="2976563"/>
          <p14:tracePt t="8662" x="6207125" y="2976563"/>
          <p14:tracePt t="8666" x="6091238" y="2976563"/>
          <p14:tracePt t="8670" x="5983288" y="2976563"/>
          <p14:tracePt t="8675" x="5868988" y="2976563"/>
          <p14:tracePt t="8679" x="5708650" y="2976563"/>
          <p14:tracePt t="8682" x="5651500" y="2989263"/>
          <p14:tracePt t="8686" x="5562600" y="2989263"/>
          <p14:tracePt t="8689" x="5511800" y="2989263"/>
          <p14:tracePt t="8693" x="5372100" y="2995613"/>
          <p14:tracePt t="8696" x="5327650" y="2995613"/>
          <p14:tracePt t="8698" x="5276850" y="2995613"/>
          <p14:tracePt t="8704" x="5122863" y="2995613"/>
          <p14:tracePt t="8708" x="5027613" y="2995613"/>
          <p14:tracePt t="8711" x="4919663" y="2995613"/>
          <p14:tracePt t="8714" x="4868863" y="2995613"/>
          <p14:tracePt t="8719" x="4714875" y="2995613"/>
          <p14:tracePt t="8730" x="4498975" y="2995613"/>
          <p14:tracePt t="8734" x="4359275" y="2970213"/>
          <p14:tracePt t="8741" x="4211638" y="2944813"/>
          <p14:tracePt t="8745" x="4078288" y="2932113"/>
          <p14:tracePt t="8748" x="4033838" y="2925763"/>
          <p14:tracePt t="8754" x="3894138" y="2900363"/>
          <p14:tracePt t="8758" x="3797300" y="2887663"/>
          <p14:tracePt t="8762" x="3721100" y="2874963"/>
          <p14:tracePt t="8768" x="3619500" y="2849563"/>
          <p14:tracePt t="8777" x="3479800" y="2830513"/>
          <p14:tracePt t="8782" x="3408363" y="2824163"/>
          <p14:tracePt t="8786" x="3357563" y="2817813"/>
          <p14:tracePt t="8790" x="3313113" y="2817813"/>
          <p14:tracePt t="8794" x="3268663" y="2811463"/>
          <p14:tracePt t="8796" x="3255963" y="2811463"/>
          <p14:tracePt t="8800" x="3211513" y="2811463"/>
          <p14:tracePt t="8808" x="3128963" y="2811463"/>
          <p14:tracePt t="8814" x="3065463" y="2811463"/>
          <p14:tracePt t="8823" x="2982913" y="2811463"/>
          <p14:tracePt t="8826" x="2936875" y="2811463"/>
          <p14:tracePt t="8830" x="2898775" y="2811463"/>
          <p14:tracePt t="8834" x="2860675" y="2811463"/>
          <p14:tracePt t="8838" x="2828925" y="2811463"/>
          <p14:tracePt t="8843" x="2797175" y="2811463"/>
          <p14:tracePt t="8846" x="2759075" y="2805113"/>
          <p14:tracePt t="8849" x="2727325" y="2805113"/>
          <p14:tracePt t="8854" x="2701925" y="2805113"/>
          <p14:tracePt t="8857" x="2670175" y="2798763"/>
          <p14:tracePt t="8860" x="2663825" y="2798763"/>
          <p14:tracePt t="8863" x="2632075" y="2792413"/>
          <p14:tracePt t="8867" x="2613025" y="2792413"/>
          <p14:tracePt t="8870" x="2593975" y="2784475"/>
          <p14:tracePt t="8874" x="2574925" y="2784475"/>
          <p14:tracePt t="8878" x="2555875" y="2778125"/>
          <p14:tracePt t="8882" x="2530475" y="2778125"/>
          <p14:tracePt t="8886" x="2503488" y="2778125"/>
          <p14:tracePt t="8890" x="2478088" y="2771775"/>
          <p14:tracePt t="8894" x="2452688" y="2771775"/>
          <p14:tracePt t="8898" x="2420938" y="2771775"/>
          <p14:tracePt t="8901" x="2395538" y="2771775"/>
          <p14:tracePt t="8904" x="2376488" y="2771775"/>
          <p14:tracePt t="8908" x="2344738" y="2771775"/>
          <p14:tracePt t="8910" x="2325688" y="2765425"/>
          <p14:tracePt t="8913" x="2293938" y="2765425"/>
          <p14:tracePt t="8917" x="2262188" y="2765425"/>
          <p14:tracePt t="8920" x="2243138" y="2765425"/>
          <p14:tracePt t="8924" x="2211388" y="2765425"/>
          <p14:tracePt t="8927" x="2166938" y="2759075"/>
          <p14:tracePt t="8930" x="2154238" y="2759075"/>
          <p14:tracePt t="8934" x="2109788" y="2752725"/>
          <p14:tracePt t="8936" x="2090738" y="2752725"/>
          <p14:tracePt t="8946" x="2000250" y="2740025"/>
          <p14:tracePt t="8952" x="1949450" y="2727325"/>
          <p14:tracePt t="8958" x="1892300" y="2708275"/>
          <p14:tracePt t="8964" x="1847850" y="2695575"/>
          <p14:tracePt t="8968" x="1816100" y="2682875"/>
          <p14:tracePt t="8970" x="1803400" y="2682875"/>
          <p14:tracePt t="8978" x="1739900" y="2657475"/>
          <p14:tracePt t="8984" x="1689100" y="2638425"/>
          <p14:tracePt t="8988" x="1651000" y="2625725"/>
          <p14:tracePt t="8994" x="1598613" y="2619375"/>
          <p14:tracePt t="8997" x="1573213" y="2606675"/>
          <p14:tracePt t="9000" x="1554163" y="2600325"/>
          <p14:tracePt t="9004" x="1535113" y="2587625"/>
          <p14:tracePt t="9009" x="1503363" y="2574925"/>
          <p14:tracePt t="9014" x="1465263" y="2568575"/>
          <p14:tracePt t="9018" x="1446213" y="2555875"/>
          <p14:tracePt t="9020" x="1433513" y="2549525"/>
          <p14:tracePt t="9028" x="1408113" y="2543175"/>
          <p14:tracePt t="9030" x="1401763" y="2536825"/>
          <p14:tracePt t="9038" x="1389063" y="2524125"/>
          <p14:tracePt t="9043" x="1382713" y="2524125"/>
          <p14:tracePt t="9048" x="1376363" y="2517775"/>
          <p14:tracePt t="9058" x="1376363" y="2511425"/>
          <p14:tracePt t="9077" x="1376363" y="2498725"/>
          <p14:tracePt t="9083" x="1382713" y="2492375"/>
          <p14:tracePt t="9088" x="1389063" y="2486025"/>
          <p14:tracePt t="9095" x="1395413" y="2479675"/>
          <p14:tracePt t="9099" x="1401763" y="2479675"/>
          <p14:tracePt t="9104" x="1414463" y="2479675"/>
          <p14:tracePt t="9108" x="1427163" y="2473325"/>
          <p14:tracePt t="9112" x="1433513" y="2473325"/>
          <p14:tracePt t="9117" x="1446213" y="2466975"/>
          <p14:tracePt t="9120" x="1458913" y="2466975"/>
          <p14:tracePt t="9124" x="1477963" y="2466975"/>
          <p14:tracePt t="9130" x="1503363" y="2466975"/>
          <p14:tracePt t="9134" x="1522413" y="2466975"/>
          <p14:tracePt t="9139" x="1541463" y="2466975"/>
          <p14:tracePt t="9144" x="1579563" y="2466975"/>
          <p14:tracePt t="9148" x="1606550" y="2466975"/>
          <p14:tracePt t="9152" x="1644650" y="2466975"/>
          <p14:tracePt t="9154" x="1651000" y="2466975"/>
          <p14:tracePt t="9158" x="1689100" y="2466975"/>
          <p14:tracePt t="9160" x="1701800" y="2466975"/>
          <p14:tracePt t="9163" x="1739900" y="2460625"/>
          <p14:tracePt t="9166" x="1752600" y="2460625"/>
          <p14:tracePt t="9173" x="1803400" y="2460625"/>
          <p14:tracePt t="9177" x="1854200" y="2460625"/>
          <p14:tracePt t="9182" x="1898650" y="2454275"/>
          <p14:tracePt t="9185" x="1930400" y="2454275"/>
          <p14:tracePt t="9188" x="1955800" y="2454275"/>
          <p14:tracePt t="9192" x="1987550" y="2454275"/>
          <p14:tracePt t="9194" x="2006600" y="2454275"/>
          <p14:tracePt t="9197" x="2032000" y="2447925"/>
          <p14:tracePt t="9200" x="2065338" y="2447925"/>
          <p14:tracePt t="9203" x="2097088" y="2447925"/>
          <p14:tracePt t="9208" x="2135188" y="2447925"/>
          <p14:tracePt t="9210" x="2147888" y="2447925"/>
          <p14:tracePt t="9220" x="2230438" y="2441575"/>
          <p14:tracePt t="9224" x="2249488" y="2441575"/>
          <p14:tracePt t="9227" x="2274888" y="2441575"/>
          <p14:tracePt t="9232" x="2293938" y="2441575"/>
          <p14:tracePt t="9236" x="2319338" y="2441575"/>
          <p14:tracePt t="9240" x="2338388" y="2441575"/>
          <p14:tracePt t="9244" x="2357438" y="2441575"/>
          <p14:tracePt t="9247" x="2376488" y="2441575"/>
          <p14:tracePt t="9250" x="2389188" y="2441575"/>
          <p14:tracePt t="9254" x="2401888" y="2435225"/>
          <p14:tracePt t="9257" x="2408238" y="2435225"/>
          <p14:tracePt t="9260" x="2420938" y="2435225"/>
          <p14:tracePt t="9264" x="2433638" y="2435225"/>
          <p14:tracePt t="9270" x="2459038" y="2435225"/>
          <p14:tracePt t="9274" x="2471738" y="2435225"/>
          <p14:tracePt t="9280" x="2490788" y="2435225"/>
          <p14:tracePt t="9284" x="2509838" y="2435225"/>
          <p14:tracePt t="9288" x="2524125" y="2435225"/>
          <p14:tracePt t="9298" x="2562225" y="2435225"/>
          <p14:tracePt t="9301" x="2574925" y="2435225"/>
          <p14:tracePt t="9304" x="2587625" y="2435225"/>
          <p14:tracePt t="9307" x="2593975" y="2435225"/>
          <p14:tracePt t="9310" x="2613025" y="2435225"/>
          <p14:tracePt t="9312" x="2625725" y="2435225"/>
          <p14:tracePt t="9318" x="2657475" y="2435225"/>
          <p14:tracePt t="9322" x="2676525" y="2435225"/>
          <p14:tracePt t="9326" x="2695575" y="2435225"/>
          <p14:tracePt t="9329" x="2714625" y="2435225"/>
          <p14:tracePt t="9332" x="2727325" y="2435225"/>
          <p14:tracePt t="9335" x="2740025" y="2435225"/>
          <p14:tracePt t="9338" x="2765425" y="2435225"/>
          <p14:tracePt t="9344" x="2803525" y="2435225"/>
          <p14:tracePt t="9348" x="2828925" y="2435225"/>
          <p14:tracePt t="9352" x="2847975" y="2435225"/>
          <p14:tracePt t="9354" x="2867025" y="2435225"/>
          <p14:tracePt t="9360" x="2905125" y="2435225"/>
          <p14:tracePt t="9364" x="2930525" y="2435225"/>
          <p14:tracePt t="9366" x="2943225" y="2435225"/>
          <p14:tracePt t="9372" x="2989263" y="2435225"/>
          <p14:tracePt t="9376" x="3014663" y="2435225"/>
          <p14:tracePt t="9379" x="3040063" y="2435225"/>
          <p14:tracePt t="9382" x="3059113" y="2435225"/>
          <p14:tracePt t="9388" x="3103563" y="2435225"/>
          <p14:tracePt t="9392" x="3135313" y="2435225"/>
          <p14:tracePt t="9395" x="3167063" y="2435225"/>
          <p14:tracePt t="9398" x="3186113" y="2428875"/>
          <p14:tracePt t="9401" x="3224213" y="2428875"/>
          <p14:tracePt t="9404" x="3236913" y="2428875"/>
          <p14:tracePt t="9409" x="3275013" y="2428875"/>
          <p14:tracePt t="9414" x="3325813" y="2428875"/>
          <p14:tracePt t="9418" x="3363913" y="2422525"/>
          <p14:tracePt t="9420" x="3382963" y="2422525"/>
          <p14:tracePt t="9428" x="3454400" y="2422525"/>
          <p14:tracePt t="9432" x="3492500" y="2422525"/>
          <p14:tracePt t="9435" x="3524250" y="2416175"/>
          <p14:tracePt t="9438" x="3543300" y="2416175"/>
          <p14:tracePt t="9441" x="3575050" y="2416175"/>
          <p14:tracePt t="9444" x="3594100" y="2416175"/>
          <p14:tracePt t="9451" x="3644900" y="2409825"/>
          <p14:tracePt t="9458" x="3708400" y="2409825"/>
          <p14:tracePt t="9464" x="3759200" y="2409825"/>
          <p14:tracePt t="9467" x="3771900" y="2409825"/>
          <p14:tracePt t="9470" x="3810000" y="2403475"/>
          <p14:tracePt t="9476" x="3867150" y="2403475"/>
          <p14:tracePt t="9479" x="3900488" y="2403475"/>
          <p14:tracePt t="9484" x="3938588" y="2403475"/>
          <p14:tracePt t="9488" x="3976688" y="2403475"/>
          <p14:tracePt t="9492" x="4014788" y="2403475"/>
          <p14:tracePt t="9496" x="4052888" y="2403475"/>
          <p14:tracePt t="9498" x="4065588" y="2403475"/>
          <p14:tracePt t="9502" x="4110038" y="2403475"/>
          <p14:tracePt t="9509" x="4160838" y="2403475"/>
          <p14:tracePt t="9512" x="4192588" y="2403475"/>
          <p14:tracePt t="9515" x="4217988" y="2403475"/>
          <p14:tracePt t="9518" x="4237038" y="2403475"/>
          <p14:tracePt t="9522" x="4262438" y="2403475"/>
          <p14:tracePt t="9526" x="4300538" y="2403475"/>
          <p14:tracePt t="9528" x="4306888" y="2403475"/>
          <p14:tracePt t="9531" x="4319588" y="2403475"/>
          <p14:tracePt t="9535" x="4346575" y="2403475"/>
          <p14:tracePt t="9538" x="4371975" y="2403475"/>
          <p14:tracePt t="9542" x="4397375" y="2397125"/>
          <p14:tracePt t="9546" x="4422775" y="2397125"/>
          <p14:tracePt t="9550" x="4448175" y="2397125"/>
          <p14:tracePt t="9554" x="4486275" y="2397125"/>
          <p14:tracePt t="9558" x="4511675" y="2390775"/>
          <p14:tracePt t="9560" x="4530725" y="2390775"/>
          <p14:tracePt t="9564" x="4556125" y="2390775"/>
          <p14:tracePt t="9566" x="4575175" y="2384425"/>
          <p14:tracePt t="9572" x="4625975" y="2378075"/>
          <p14:tracePt t="9576" x="4657725" y="2378075"/>
          <p14:tracePt t="9580" x="4689475" y="2371725"/>
          <p14:tracePt t="9583" x="4727575" y="2371725"/>
          <p14:tracePt t="9586" x="4746625" y="2365375"/>
          <p14:tracePt t="9592" x="4805363" y="2365375"/>
          <p14:tracePt t="9600" x="4868863" y="2359025"/>
          <p14:tracePt t="9606" x="4913313" y="2359025"/>
          <p14:tracePt t="9610" x="4970463" y="2351088"/>
          <p14:tracePt t="9613" x="4989513" y="2351088"/>
          <p14:tracePt t="9616" x="5027613" y="2351088"/>
          <p14:tracePt t="9619" x="5065713" y="2351088"/>
          <p14:tracePt t="9623" x="5084763" y="2351088"/>
          <p14:tracePt t="9626" x="5129213" y="2351088"/>
          <p14:tracePt t="9628" x="5141913" y="2351088"/>
          <p14:tracePt t="9632" x="5186363" y="2351088"/>
          <p14:tracePt t="9637" x="5237163" y="2351088"/>
          <p14:tracePt t="9642" x="5270500" y="2351088"/>
          <p14:tracePt t="9646" x="5302250" y="2351088"/>
          <p14:tracePt t="9648" x="5321300" y="2351088"/>
          <p14:tracePt t="9654" x="5365750" y="2351088"/>
          <p14:tracePt t="9658" x="5384800" y="2351088"/>
          <p14:tracePt t="9660" x="5403850" y="2351088"/>
          <p14:tracePt t="9668" x="5441950" y="2351088"/>
          <p14:tracePt t="9670" x="5454650" y="2351088"/>
          <p14:tracePt t="9678" x="5492750" y="2351088"/>
          <p14:tracePt t="9682" x="5505450" y="2351088"/>
          <p14:tracePt t="9686" x="5530850" y="2351088"/>
          <p14:tracePt t="9692" x="5556250" y="2351088"/>
          <p14:tracePt t="9696" x="5575300" y="2351088"/>
          <p14:tracePt t="9699" x="5588000" y="2351088"/>
          <p14:tracePt t="9702" x="5594350" y="2351088"/>
          <p14:tracePt t="9706" x="5613400" y="2351088"/>
          <p14:tracePt t="9708" x="5619750" y="2351088"/>
          <p14:tracePt t="9714" x="5651500" y="2351088"/>
          <p14:tracePt t="9718" x="5670550" y="2351088"/>
          <p14:tracePt t="9720" x="5676900" y="2351088"/>
          <p14:tracePt t="9730" x="5729288" y="2351088"/>
          <p14:tracePt t="9734" x="5748338" y="2351088"/>
          <p14:tracePt t="9736" x="5761038" y="2351088"/>
          <p14:tracePt t="9746" x="5811838" y="2351088"/>
          <p14:tracePt t="9751" x="5824538" y="2351088"/>
          <p14:tracePt t="9754" x="5837238" y="2351088"/>
          <p14:tracePt t="9758" x="5849938" y="2351088"/>
          <p14:tracePt t="9762" x="5868988" y="2351088"/>
          <p14:tracePt t="9770" x="5888038" y="2351088"/>
          <p14:tracePt t="9774" x="5900738" y="2351088"/>
          <p14:tracePt t="9777" x="5907088" y="2351088"/>
          <p14:tracePt t="9780" x="5913438" y="2351088"/>
          <p14:tracePt t="9782" x="5919788" y="2351088"/>
          <p14:tracePt t="9790" x="5932488" y="2351088"/>
          <p14:tracePt t="9794" x="5945188" y="2351088"/>
          <p14:tracePt t="9796" x="5951538" y="2351088"/>
          <p14:tracePt t="9804" x="5964238" y="2351088"/>
          <p14:tracePt t="9808" x="5976938" y="2351088"/>
          <p14:tracePt t="9812" x="5983288" y="2351088"/>
          <p14:tracePt t="9819" x="5995988" y="2351088"/>
          <p14:tracePt t="9822" x="6008688" y="2351088"/>
          <p14:tracePt t="9826" x="6015038" y="2351088"/>
          <p14:tracePt t="9828" x="6021388" y="2351088"/>
          <p14:tracePt t="9831" x="6027738" y="2351088"/>
          <p14:tracePt t="9836" x="6046788" y="2351088"/>
          <p14:tracePt t="9839" x="6053138" y="2351088"/>
          <p14:tracePt t="9842" x="6065838" y="2351088"/>
          <p14:tracePt t="9845" x="6072188" y="2351088"/>
          <p14:tracePt t="9848" x="6084888" y="2351088"/>
          <p14:tracePt t="9852" x="6097588" y="2359025"/>
          <p14:tracePt t="9856" x="6110288" y="2359025"/>
          <p14:tracePt t="9860" x="6122988" y="2359025"/>
          <p14:tracePt t="9862" x="6135688" y="2359025"/>
          <p14:tracePt t="9869" x="6167438" y="2365375"/>
          <p14:tracePt t="9874" x="6194425" y="2365375"/>
          <p14:tracePt t="9878" x="6207125" y="2371725"/>
          <p14:tracePt t="9882" x="6219825" y="2378075"/>
          <p14:tracePt t="9886" x="6232525" y="2378075"/>
          <p14:tracePt t="9892" x="6257925" y="2384425"/>
          <p14:tracePt t="9896" x="6276975" y="2390775"/>
          <p14:tracePt t="9899" x="6289675" y="2397125"/>
          <p14:tracePt t="9902" x="6296025" y="2397125"/>
          <p14:tracePt t="9908" x="6315075" y="2403475"/>
          <p14:tracePt t="9914" x="6334125" y="2409825"/>
          <p14:tracePt t="9918" x="6359525" y="2416175"/>
          <p14:tracePt t="9922" x="6372225" y="2416175"/>
          <p14:tracePt t="9926" x="6384925" y="2422525"/>
          <p14:tracePt t="9929" x="6403975" y="2428875"/>
          <p14:tracePt t="9933" x="6416675" y="2428875"/>
          <p14:tracePt t="9938" x="6461125" y="2435225"/>
          <p14:tracePt t="9944" x="6511925" y="2447925"/>
          <p14:tracePt t="9947" x="6550025" y="2447925"/>
          <p14:tracePt t="9951" x="6581775" y="2447925"/>
          <p14:tracePt t="9954" x="6607175" y="2447925"/>
          <p14:tracePt t="9958" x="6640513" y="2454275"/>
          <p14:tracePt t="9961" x="6684963" y="2454275"/>
          <p14:tracePt t="9964" x="6704013" y="2454275"/>
          <p14:tracePt t="9967" x="6754813" y="2454275"/>
          <p14:tracePt t="9970" x="6780213" y="2454275"/>
          <p14:tracePt t="9973" x="6799263" y="2454275"/>
          <p14:tracePt t="9976" x="6856413" y="2454275"/>
          <p14:tracePt t="9979" x="6900863" y="2454275"/>
          <p14:tracePt t="9982" x="6926263" y="2454275"/>
          <p14:tracePt t="9986" x="6977063" y="2460625"/>
          <p14:tracePt t="9990" x="7008813" y="2466975"/>
          <p14:tracePt t="9994" x="7046913" y="2473325"/>
          <p14:tracePt t="9998" x="7072313" y="2479675"/>
          <p14:tracePt t="10002" x="7099300" y="2486025"/>
          <p14:tracePt t="10006" x="7124700" y="2492375"/>
          <p14:tracePt t="10010" x="7143750" y="2498725"/>
          <p14:tracePt t="10014" x="7162800" y="2498725"/>
          <p14:tracePt t="10017" x="7175500" y="2498725"/>
          <p14:tracePt t="10020" x="7188200" y="2498725"/>
          <p14:tracePt t="10024" x="7200900" y="2505075"/>
          <p14:tracePt t="10027" x="7207250" y="2505075"/>
          <p14:tracePt t="10030" x="7219950" y="2511425"/>
          <p14:tracePt t="10032" x="7226300" y="2511425"/>
          <p14:tracePt t="10039" x="7239000" y="2511425"/>
          <p14:tracePt t="10048" x="7251700" y="2517775"/>
          <p14:tracePt t="10217" x="7245350" y="2517775"/>
          <p14:tracePt t="10239" x="7143750" y="2543175"/>
          <p14:tracePt t="10256" x="6970713" y="2549525"/>
          <p14:tracePt t="10270" x="6786563" y="2562225"/>
          <p14:tracePt t="10277" x="6659563" y="2568575"/>
          <p14:tracePt t="10289" x="6473825" y="2587625"/>
          <p14:tracePt t="10304" x="6142038" y="2613025"/>
          <p14:tracePt t="10319" x="5830888" y="2638425"/>
          <p14:tracePt t="10332" x="5632450" y="2657475"/>
          <p14:tracePt t="10342" x="5492750" y="2682875"/>
          <p14:tracePt t="10354" x="5308600" y="2714625"/>
          <p14:tracePt t="10369" x="5141913" y="2746375"/>
          <p14:tracePt t="10383" x="5008563" y="2759075"/>
          <p14:tracePt t="10395" x="4900613" y="2765425"/>
          <p14:tracePt t="10404" x="4830763" y="2765425"/>
          <p14:tracePt t="10412" x="4784725" y="2765425"/>
          <p14:tracePt t="10422" x="4740275" y="2765425"/>
          <p14:tracePt t="10433" x="4689475" y="2765425"/>
          <p14:tracePt t="10443" x="4657725" y="2765425"/>
          <p14:tracePt t="10452" x="4625975" y="2765425"/>
          <p14:tracePt t="10459" x="4600575" y="2765425"/>
          <p14:tracePt t="10465" x="4587875" y="2765425"/>
          <p14:tracePt t="10470" x="4575175" y="2771775"/>
          <p14:tracePt t="10481" x="4568825" y="2778125"/>
          <p14:tracePt t="10486" x="4562475" y="2792413"/>
          <p14:tracePt t="10778" x="4556125" y="2784475"/>
          <p14:tracePt t="10785" x="4556125" y="2778125"/>
          <p14:tracePt t="10802" x="4524375" y="2759075"/>
          <p14:tracePt t="10816" x="4486275" y="2740025"/>
          <p14:tracePt t="10824" x="4454525" y="2733675"/>
          <p14:tracePt t="10837" x="4397375" y="2708275"/>
          <p14:tracePt t="10850" x="4332288" y="2695575"/>
          <p14:tracePt t="10863" x="4243388" y="2682875"/>
          <p14:tracePt t="10873" x="4167188" y="2676525"/>
          <p14:tracePt t="10885" x="4040188" y="2676525"/>
          <p14:tracePt t="10896" x="3938588" y="2676525"/>
          <p14:tracePt t="10902" x="3854450" y="2676525"/>
          <p14:tracePt t="10908" x="3784600" y="2670175"/>
          <p14:tracePt t="10912" x="3733800" y="2663825"/>
          <p14:tracePt t="10922" x="3638550" y="2657475"/>
          <p14:tracePt t="10928" x="3549650" y="2644775"/>
          <p14:tracePt t="10932" x="3498850" y="2644775"/>
          <p14:tracePt t="10936" x="3454400" y="2638425"/>
          <p14:tracePt t="10944" x="3363913" y="2625725"/>
          <p14:tracePt t="10950" x="3287713" y="2619375"/>
          <p14:tracePt t="10955" x="3243263" y="2613025"/>
          <p14:tracePt t="10960" x="3179763" y="2606675"/>
          <p14:tracePt t="10964" x="3128963" y="2600325"/>
          <p14:tracePt t="10968" x="3084513" y="2600325"/>
          <p14:tracePt t="10978" x="2982913" y="2593975"/>
          <p14:tracePt t="10986" x="2905125" y="2587625"/>
          <p14:tracePt t="10992" x="2854325" y="2581275"/>
          <p14:tracePt t="10999" x="2809875" y="2581275"/>
          <p14:tracePt t="11008" x="2771775" y="2581275"/>
          <p14:tracePt t="11014" x="2752725" y="2581275"/>
          <p14:tracePt t="11019" x="2746375" y="2581275"/>
          <p14:tracePt t="11024" x="2733675" y="2581275"/>
          <p14:tracePt t="11028" x="2720975" y="2581275"/>
          <p14:tracePt t="11032" x="2714625" y="2581275"/>
          <p14:tracePt t="11036" x="2708275" y="2581275"/>
          <p14:tracePt t="11045" x="2695575" y="2581275"/>
          <p14:tracePt t="11050" x="2689225" y="2581275"/>
          <p14:tracePt t="11057" x="2670175" y="2581275"/>
          <p14:tracePt t="11060" x="2663825" y="2581275"/>
          <p14:tracePt t="11064" x="2657475" y="2581275"/>
          <p14:tracePt t="11080" x="2625725" y="2581275"/>
          <p14:tracePt t="11088" x="2600325" y="2581275"/>
          <p14:tracePt t="11092" x="2587625" y="2581275"/>
          <p14:tracePt t="11098" x="2568575" y="2581275"/>
          <p14:tracePt t="11108" x="2530475" y="2574925"/>
          <p14:tracePt t="11114" x="2490788" y="2562225"/>
          <p14:tracePt t="11120" x="2459038" y="2555875"/>
          <p14:tracePt t="11124" x="2433638" y="2549525"/>
          <p14:tracePt t="11130" x="2401888" y="2543175"/>
          <p14:tracePt t="11134" x="2389188" y="2536825"/>
          <p14:tracePt t="11140" x="2363788" y="2530475"/>
          <p14:tracePt t="11146" x="2332038" y="2524125"/>
          <p14:tracePt t="11150" x="2312988" y="2524125"/>
          <p14:tracePt t="11158" x="2268538" y="2511425"/>
          <p14:tracePt t="11168" x="2217738" y="2505075"/>
          <p14:tracePt t="11175" x="2160588" y="2498725"/>
          <p14:tracePt t="11180" x="2122488" y="2492375"/>
          <p14:tracePt t="11186" x="2078038" y="2492375"/>
          <p14:tracePt t="11190" x="2044700" y="2492375"/>
          <p14:tracePt t="11196" x="2000250" y="2486025"/>
          <p14:tracePt t="11201" x="1968500" y="2486025"/>
          <p14:tracePt t="11208" x="1924050" y="2479675"/>
          <p14:tracePt t="11213" x="1879600" y="2473325"/>
          <p14:tracePt t="11218" x="1835150" y="2466975"/>
          <p14:tracePt t="11222" x="1828800" y="2460625"/>
          <p14:tracePt t="11230" x="1758950" y="2454275"/>
          <p14:tracePt t="11234" x="1733550" y="2447925"/>
          <p14:tracePt t="11238" x="1714500" y="2447925"/>
          <p14:tracePt t="11243" x="1676400" y="2441575"/>
          <p14:tracePt t="11248" x="1644650" y="2435225"/>
          <p14:tracePt t="11252" x="1619250" y="2428875"/>
          <p14:tracePt t="11258" x="1579563" y="2422525"/>
          <p14:tracePt t="11262" x="1554163" y="2422525"/>
          <p14:tracePt t="11266" x="1535113" y="2416175"/>
          <p14:tracePt t="11270" x="1497013" y="2409825"/>
          <p14:tracePt t="11276" x="1458913" y="2403475"/>
          <p14:tracePt t="11280" x="1433513" y="2397125"/>
          <p14:tracePt t="11285" x="1420813" y="2397125"/>
          <p14:tracePt t="11288" x="1408113" y="2397125"/>
          <p14:tracePt t="11292" x="1395413" y="2390775"/>
          <p14:tracePt t="11296" x="1382713" y="2390775"/>
          <p14:tracePt t="11304" x="1376363" y="2390775"/>
          <p14:tracePt t="11522" x="1370013" y="2384425"/>
          <p14:tracePt t="11562" x="1370013" y="2378075"/>
          <p14:tracePt t="11588" x="1370013" y="2371725"/>
          <p14:tracePt t="11594" x="1363663" y="2371725"/>
          <p14:tracePt t="11603" x="1350963" y="2371725"/>
          <p14:tracePt t="11614" x="1344613" y="2371725"/>
          <p14:tracePt t="11617" x="1338263" y="2371725"/>
          <p14:tracePt t="11629" x="1325563" y="2371725"/>
          <p14:tracePt t="11640" x="1319213" y="2371725"/>
          <p14:tracePt t="11646" x="1312863" y="2371725"/>
          <p14:tracePt t="11651" x="1306513" y="2365375"/>
          <p14:tracePt t="11663" x="1300163" y="2365375"/>
          <p14:tracePt t="11672" x="1293813" y="2365375"/>
          <p14:tracePt t="11718" x="1293813" y="2371725"/>
          <p14:tracePt t="12013" x="1293813" y="2378075"/>
          <p14:tracePt t="12022" x="1293813" y="2384425"/>
          <p14:tracePt t="12036" x="1281113" y="2403475"/>
          <p14:tracePt t="12049" x="1274763" y="2422525"/>
          <p14:tracePt t="12066" x="1274763" y="2435225"/>
          <p14:tracePt t="12068" x="1274763" y="2441575"/>
          <p14:tracePt t="12081" x="1268413" y="2460625"/>
          <p14:tracePt t="12086" x="1268413" y="2466975"/>
          <p14:tracePt t="12097" x="1262063" y="2473325"/>
          <p14:tracePt t="12104" x="1262063" y="2479675"/>
          <p14:tracePt t="12109" x="1262063" y="2486025"/>
          <p14:tracePt t="12297" x="1262063" y="2479675"/>
          <p14:tracePt t="12303" x="1262063" y="2473325"/>
          <p14:tracePt t="12314" x="1262063" y="2466975"/>
          <p14:tracePt t="12321" x="1262063" y="2460625"/>
          <p14:tracePt t="12347" x="1268413" y="2460625"/>
          <p14:tracePt t="12365" x="1287463" y="2460625"/>
          <p14:tracePt t="12378" x="1300163" y="2460625"/>
          <p14:tracePt t="12390" x="1325563" y="2466975"/>
          <p14:tracePt t="12402" x="1370013" y="2486025"/>
          <p14:tracePt t="12413" x="1452563" y="2498725"/>
          <p14:tracePt t="12427" x="1554163" y="2517775"/>
          <p14:tracePt t="12441" x="1778000" y="2549525"/>
          <p14:tracePt t="12455" x="1949450" y="2568575"/>
          <p14:tracePt t="12464" x="2038350" y="2581275"/>
          <p14:tracePt t="12478" x="2103438" y="2587625"/>
          <p14:tracePt t="12491" x="2166938" y="2593975"/>
          <p14:tracePt t="12498" x="2173288" y="2593975"/>
          <p14:tracePt t="12503" x="2179638" y="2593975"/>
          <p14:tracePt t="12514" x="2185988" y="2593975"/>
          <p14:tracePt t="12530" x="2205038" y="2593975"/>
          <p14:tracePt t="12534" x="2211388" y="2593975"/>
          <p14:tracePt t="12542" x="2230438" y="2587625"/>
          <p14:tracePt t="12550" x="2243138" y="2581275"/>
          <p14:tracePt t="12554" x="2262188" y="2574925"/>
          <p14:tracePt t="12559" x="2268538" y="2568575"/>
          <p14:tracePt t="12564" x="2281238" y="2568575"/>
          <p14:tracePt t="12569" x="2287588" y="2568575"/>
          <p14:tracePt t="12594" x="2274888" y="2568575"/>
          <p14:tracePt t="12605" x="2249488" y="2574925"/>
          <p14:tracePt t="12610" x="2243138" y="2574925"/>
          <p14:tracePt t="12766" x="2249488" y="2574925"/>
          <p14:tracePt t="12773" x="2255838" y="2574925"/>
          <p14:tracePt t="12782" x="2262188" y="2568575"/>
          <p14:tracePt t="12787" x="2268538" y="2568575"/>
          <p14:tracePt t="12795" x="2274888" y="2568575"/>
          <p14:tracePt t="12803" x="2281238" y="2562225"/>
          <p14:tracePt t="12813" x="2287588" y="2555875"/>
          <p14:tracePt t="12835" x="2300288" y="2555875"/>
          <p14:tracePt t="12847" x="2325688" y="2555875"/>
          <p14:tracePt t="12863" x="2363788" y="2555875"/>
          <p14:tracePt t="12872" x="2401888" y="2555875"/>
          <p14:tracePt t="12886" x="2465388" y="2568575"/>
          <p14:tracePt t="12899" x="2574925" y="2574925"/>
          <p14:tracePt t="12911" x="2689225" y="2581275"/>
          <p14:tracePt t="12925" x="2822575" y="2581275"/>
          <p14:tracePt t="12938" x="2995613" y="2581275"/>
          <p14:tracePt t="12951" x="3167063" y="2581275"/>
          <p14:tracePt t="12965" x="3332163" y="2593975"/>
          <p14:tracePt t="12978" x="3479800" y="2606675"/>
          <p14:tracePt t="12992" x="3625850" y="2613025"/>
          <p14:tracePt t="13003" x="3771900" y="2619375"/>
          <p14:tracePt t="13016" x="3887788" y="2625725"/>
          <p14:tracePt t="13029" x="4014788" y="2625725"/>
          <p14:tracePt t="13042" x="4122738" y="2625725"/>
          <p14:tracePt t="13056" x="4268788" y="2625725"/>
          <p14:tracePt t="13070" x="4384675" y="2619375"/>
          <p14:tracePt t="13083" x="4505325" y="2606675"/>
          <p14:tracePt t="13095" x="4594225" y="2593975"/>
          <p14:tracePt t="13106" x="4657725" y="2581275"/>
          <p14:tracePt t="13118" x="4683125" y="2574925"/>
          <p14:tracePt t="13127" x="4695825" y="2568575"/>
          <p14:tracePt t="13134" x="4702175" y="2568575"/>
          <p14:tracePt t="14261" x="4695825" y="2568575"/>
          <p14:tracePt t="14272" x="4676775" y="2568575"/>
          <p14:tracePt t="14276" x="4670425" y="2568575"/>
          <p14:tracePt t="14288" x="4651375" y="2568575"/>
          <p14:tracePt t="14298" x="4638675" y="2568575"/>
          <p14:tracePt t="14305" x="4632325" y="2568575"/>
          <p14:tracePt t="14312" x="4625975" y="2568575"/>
          <p14:tracePt t="14318" x="4619625" y="2568575"/>
          <p14:tracePt t="14326" x="4613275" y="2568575"/>
          <p14:tracePt t="14342" x="4606925" y="2568575"/>
          <p14:tracePt t="14348" x="4600575" y="2568575"/>
          <p14:tracePt t="14358" x="4587875" y="2568575"/>
          <p14:tracePt t="14379" x="4549775" y="2574925"/>
          <p14:tracePt t="14392" x="4505325" y="2581275"/>
          <p14:tracePt t="14404" x="4467225" y="2587625"/>
          <p14:tracePt t="14414" x="4441825" y="2587625"/>
          <p14:tracePt t="14424" x="4416425" y="2587625"/>
          <p14:tracePt t="14434" x="4403725" y="2587625"/>
          <p14:tracePt t="14438" x="4397375" y="2587625"/>
          <p14:tracePt t="14448" x="4391025" y="2587625"/>
          <p14:tracePt t="14499" x="4384675" y="2587625"/>
          <p14:tracePt t="14523" x="4365625" y="2587625"/>
          <p14:tracePt t="14533" x="4313238" y="2587625"/>
          <p14:tracePt t="14541" x="4268788" y="2587625"/>
          <p14:tracePt t="14552" x="4198938" y="2587625"/>
          <p14:tracePt t="14565" x="4148138" y="2593975"/>
          <p14:tracePt t="14575" x="4103688" y="2619375"/>
          <p14:tracePt t="14588" x="4103688" y="2625725"/>
          <p14:tracePt t="14596" x="4103688" y="2638425"/>
          <p14:tracePt t="14756" x="4097338" y="2638425"/>
          <p14:tracePt t="14766" x="4090988" y="2625725"/>
          <p14:tracePt t="14778" x="4078288" y="2613025"/>
          <p14:tracePt t="14785" x="4071938" y="2600325"/>
          <p14:tracePt t="14792" x="4065588" y="2593975"/>
          <p14:tracePt t="14796" x="4059238" y="2587625"/>
          <p14:tracePt t="14815" x="4046538" y="2568575"/>
          <p14:tracePt t="14822" x="4040188" y="2568575"/>
          <p14:tracePt t="14842" x="4008438" y="2549525"/>
          <p14:tracePt t="14856" x="3983038" y="2536825"/>
          <p14:tracePt t="14867" x="3944938" y="2517775"/>
          <p14:tracePt t="14878" x="3919538" y="2511425"/>
          <p14:tracePt t="14884" x="3913188" y="2505075"/>
          <p14:tracePt t="14902" x="3900488" y="2498725"/>
          <p14:tracePt t="14907" x="3894138" y="2492375"/>
          <p14:tracePt t="14919" x="3873500" y="2486025"/>
          <p14:tracePt t="14930" x="3848100" y="2473325"/>
          <p14:tracePt t="14942" x="3835400" y="2460625"/>
          <p14:tracePt t="14950" x="3816350" y="2454275"/>
          <p14:tracePt t="14958" x="3803650" y="2454275"/>
          <p14:tracePt t="14967" x="3790950" y="2454275"/>
          <p14:tracePt t="14971" x="3784600" y="2447925"/>
          <p14:tracePt t="14978" x="3771900" y="2447925"/>
          <p14:tracePt t="14990" x="3759200" y="2447925"/>
          <p14:tracePt t="14997" x="3752850" y="2447925"/>
          <p14:tracePt t="15005" x="3740150" y="2447925"/>
          <p14:tracePt t="15009" x="3733800" y="2447925"/>
          <p14:tracePt t="15012" x="3727450" y="2447925"/>
          <p14:tracePt t="15017" x="3721100" y="2447925"/>
          <p14:tracePt t="15024" x="3708400" y="2447925"/>
          <p14:tracePt t="15028" x="3702050" y="2447925"/>
          <p14:tracePt t="15032" x="3695700" y="2447925"/>
          <p14:tracePt t="15039" x="3683000" y="2454275"/>
          <p14:tracePt t="15042" x="3676650" y="2454275"/>
          <p14:tracePt t="15049" x="3670300" y="2454275"/>
          <p14:tracePt t="15054" x="3663950" y="2454275"/>
          <p14:tracePt t="15063" x="3657600" y="2454275"/>
          <p14:tracePt t="15136" x="3651250" y="2454275"/>
          <p14:tracePt t="15188" x="3644900" y="2454275"/>
          <p14:tracePt t="15203" x="3619500" y="2466975"/>
          <p14:tracePt t="15212" x="3587750" y="2479675"/>
          <p14:tracePt t="15226" x="3517900" y="2498725"/>
          <p14:tracePt t="15240" x="3441700" y="2530475"/>
          <p14:tracePt t="15252" x="3370263" y="2562225"/>
          <p14:tracePt t="15266" x="3275013" y="2593975"/>
          <p14:tracePt t="15282" x="3173413" y="2625725"/>
          <p14:tracePt t="15296" x="3116263" y="2638425"/>
          <p14:tracePt t="15311" x="3078163" y="2644775"/>
          <p14:tracePt t="15324" x="3046413" y="2644775"/>
          <p14:tracePt t="15336" x="3021013" y="2644775"/>
          <p14:tracePt t="15344" x="3001963" y="2644775"/>
          <p14:tracePt t="15355" x="2989263" y="2651125"/>
          <p14:tracePt t="15366" x="2982913" y="2663825"/>
          <p14:tracePt t="15377" x="2976563" y="2676525"/>
          <p14:tracePt t="15383" x="2976563" y="2682875"/>
          <p14:tracePt t="15393" x="2976563" y="2689225"/>
          <p14:tracePt t="15397" x="2968625" y="2689225"/>
          <p14:tracePt t="15576" x="2968625" y="2682875"/>
          <p14:tracePt t="15592" x="2968625" y="2676525"/>
          <p14:tracePt t="15596" x="2962275" y="2676525"/>
          <p14:tracePt t="15601" x="2955925" y="2670175"/>
          <p14:tracePt t="15615" x="2949575" y="2670175"/>
          <p14:tracePt t="15622" x="2943225" y="2670175"/>
          <p14:tracePt t="15629" x="2936875" y="2663825"/>
          <p14:tracePt t="15639" x="2930525" y="2657475"/>
          <p14:tracePt t="15651" x="2930525" y="2651125"/>
          <p14:tracePt t="15656" x="2924175" y="2651125"/>
          <p14:tracePt t="15743" x="2917825" y="2663825"/>
          <p14:tracePt t="15752" x="2917825" y="2670175"/>
          <p14:tracePt t="15759" x="2911475" y="2676525"/>
          <p14:tracePt t="15764" x="2911475" y="2682875"/>
          <p14:tracePt t="15771" x="2911475" y="2689225"/>
          <p14:tracePt t="15777" x="2911475" y="2695575"/>
          <p14:tracePt t="16074" x="2905125" y="2701925"/>
          <p14:tracePt t="16084" x="2898775" y="2708275"/>
          <p14:tracePt t="16091" x="2898775" y="2714625"/>
          <p14:tracePt t="16096" x="2898775" y="2720975"/>
          <p14:tracePt t="16182" x="2905125" y="2720975"/>
          <p14:tracePt t="16193" x="2911475" y="2720975"/>
          <p14:tracePt t="16202" x="2917825" y="2720975"/>
          <p14:tracePt t="16215" x="2924175" y="2727325"/>
          <p14:tracePt t="16316" x="2930525" y="2727325"/>
          <p14:tracePt t="16324" x="2936875" y="2727325"/>
          <p14:tracePt t="16336" x="2943225" y="2727325"/>
          <p14:tracePt t="16344" x="2949575" y="2727325"/>
          <p14:tracePt t="16376" x="2955925" y="2727325"/>
          <p14:tracePt t="16392" x="2962275" y="2727325"/>
          <p14:tracePt t="16402" x="2968625" y="2727325"/>
          <p14:tracePt t="16417" x="2976563" y="2727325"/>
          <p14:tracePt t="16425" x="2982913" y="2727325"/>
          <p14:tracePt t="16433" x="3001963" y="2727325"/>
          <p14:tracePt t="16447" x="3033713" y="2740025"/>
          <p14:tracePt t="16459" x="3078163" y="2765425"/>
          <p14:tracePt t="16465" x="3103563" y="2778125"/>
          <p14:tracePt t="16473" x="3135313" y="2798763"/>
          <p14:tracePt t="16483" x="3160713" y="2817813"/>
          <p14:tracePt t="16490" x="3186113" y="2836863"/>
          <p14:tracePt t="16502" x="3205163" y="2849563"/>
          <p14:tracePt t="16514" x="3224213" y="2862263"/>
          <p14:tracePt t="16524" x="3224213" y="2868613"/>
          <p14:tracePt t="16535" x="3230563" y="2868613"/>
          <p14:tracePt t="16552" x="3230563" y="2874963"/>
          <p14:tracePt t="16561" x="3236913" y="2874963"/>
          <p14:tracePt t="16896" x="3230563" y="2874963"/>
          <p14:tracePt t="16915" x="3224213" y="2874963"/>
          <p14:tracePt t="17006" x="3217863" y="2874963"/>
          <p14:tracePt t="17018" x="3211513" y="2874963"/>
          <p14:tracePt t="17038" x="3205163" y="2868613"/>
          <p14:tracePt t="17048" x="3198813" y="2868613"/>
          <p14:tracePt t="17051" x="3198813" y="2862263"/>
          <p14:tracePt t="17063" x="3192463" y="2855913"/>
          <p14:tracePt t="17071" x="3186113" y="2855913"/>
          <p14:tracePt t="17085" x="3179763" y="2849563"/>
          <p14:tracePt t="17514" x="3173413" y="2849563"/>
          <p14:tracePt t="17548" x="3167063" y="2849563"/>
          <p14:tracePt t="17742" x="3160713" y="2849563"/>
          <p14:tracePt t="17753" x="3154363" y="2862263"/>
          <p14:tracePt t="17759" x="3148013" y="2868613"/>
          <p14:tracePt t="17774" x="3148013" y="2874963"/>
          <p14:tracePt t="17780" x="3141663" y="2881313"/>
          <p14:tracePt t="17792" x="3135313" y="2887663"/>
          <p14:tracePt t="17799" x="3135313" y="2894013"/>
          <p14:tracePt t="17816" x="3128963" y="2906713"/>
          <p14:tracePt t="17824" x="3122613" y="2913063"/>
          <p14:tracePt t="17834" x="3116263" y="2925763"/>
          <p14:tracePt t="17840" x="3116263" y="2932113"/>
          <p14:tracePt t="17850" x="3116263" y="2938463"/>
          <p14:tracePt t="17865" x="3103563" y="2957513"/>
          <p14:tracePt t="17881" x="3097213" y="2982913"/>
          <p14:tracePt t="17893" x="3084513" y="2995613"/>
          <p14:tracePt t="17904" x="3078163" y="3021013"/>
          <p14:tracePt t="17917" x="3071813" y="3040063"/>
          <p14:tracePt t="17923" x="3065463" y="3052763"/>
          <p14:tracePt t="17929" x="3059113" y="3052763"/>
          <p14:tracePt t="17935" x="3059113" y="3065463"/>
          <p14:tracePt t="17944" x="3052763" y="3071813"/>
          <p14:tracePt t="17954" x="3040063" y="3090863"/>
          <p14:tracePt t="17967" x="3027363" y="3116263"/>
          <p14:tracePt t="17978" x="3014663" y="3122613"/>
          <p14:tracePt t="17982" x="3014663" y="3128963"/>
          <p14:tracePt t="17988" x="3008313" y="3135313"/>
          <p14:tracePt t="18004" x="3001963" y="3141663"/>
          <p14:tracePt t="18014" x="2995613" y="3148013"/>
          <p14:tracePt t="18030" x="2976563" y="3160713"/>
          <p14:tracePt t="18039" x="2968625" y="3160713"/>
          <p14:tracePt t="18046" x="2962275" y="3167063"/>
          <p14:tracePt t="18055" x="2949575" y="3179763"/>
          <p14:tracePt t="18060" x="2943225" y="3179763"/>
          <p14:tracePt t="18071" x="2936875" y="3186113"/>
          <p14:tracePt t="18084" x="2930525" y="3192463"/>
          <p14:tracePt t="18087" x="2924175" y="3192463"/>
          <p14:tracePt t="18094" x="2917825" y="3198813"/>
          <p14:tracePt t="18102" x="2911475" y="3205163"/>
          <p14:tracePt t="18113" x="2905125" y="3211513"/>
          <p14:tracePt t="18121" x="2898775" y="3211513"/>
          <p14:tracePt t="18167" x="2898775" y="3219450"/>
          <p14:tracePt t="18178" x="2892425" y="3225800"/>
          <p14:tracePt t="18197" x="2886075" y="3225800"/>
          <p14:tracePt t="18200" x="2886075" y="3232150"/>
          <p14:tracePt t="18211" x="2886075" y="3238500"/>
          <p14:tracePt t="18444" x="2879725" y="3238500"/>
          <p14:tracePt t="18450" x="2879725" y="3232150"/>
          <p14:tracePt t="18458" x="2873375" y="3225800"/>
          <p14:tracePt t="18465" x="2867025" y="3219450"/>
          <p14:tracePt t="18471" x="2867025" y="3211513"/>
          <p14:tracePt t="18483" x="2860675" y="3198813"/>
          <p14:tracePt t="18830" x="2860675" y="3205163"/>
          <p14:tracePt t="18844" x="2867025" y="3211513"/>
          <p14:tracePt t="18856" x="2873375" y="3211513"/>
          <p14:tracePt t="18866" x="2873375" y="3219450"/>
          <p14:tracePt t="18878" x="2879725" y="3225800"/>
          <p14:tracePt t="18887" x="2886075" y="3232150"/>
          <p14:tracePt t="18896" x="2892425" y="3238500"/>
          <p14:tracePt t="18906" x="2892425" y="3244850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3A2EEA9-553C-4677-9765-711FAEA10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601" y="887016"/>
            <a:ext cx="4410753" cy="354091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EF7EA9F-210E-4F79-A6A7-7BA528ADF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602" y="887016"/>
            <a:ext cx="4410753" cy="354091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62332FD-5B67-4ED8-AF4D-A9C186008F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6601" y="887015"/>
            <a:ext cx="4410753" cy="354091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760AA31-8C18-4547-8883-E48DC3F73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6600" y="887015"/>
            <a:ext cx="4410753" cy="3540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EAE705-C3D5-4DDA-9FB6-584688B9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1928413" cy="395878"/>
          </a:xfrm>
        </p:spPr>
        <p:txBody>
          <a:bodyPr/>
          <a:lstStyle/>
          <a:p>
            <a:r>
              <a:rPr lang="en-US"/>
              <a:t>Experiments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73E4E6-D2A3-44CF-98B8-B3B3284EE774}"/>
              </a:ext>
            </a:extLst>
          </p:cNvPr>
          <p:cNvSpPr/>
          <p:nvPr/>
        </p:nvSpPr>
        <p:spPr>
          <a:xfrm>
            <a:off x="904922" y="3614329"/>
            <a:ext cx="304801" cy="319314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EE51DD-FA56-48D3-A46E-CCDE4747B9FF}"/>
              </a:ext>
            </a:extLst>
          </p:cNvPr>
          <p:cNvSpPr txBox="1"/>
          <p:nvPr/>
        </p:nvSpPr>
        <p:spPr>
          <a:xfrm>
            <a:off x="547358" y="3791360"/>
            <a:ext cx="3626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+mn-lt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345347-E039-436C-A43F-D50C40213BDD}"/>
              </a:ext>
            </a:extLst>
          </p:cNvPr>
          <p:cNvSpPr txBox="1"/>
          <p:nvPr/>
        </p:nvSpPr>
        <p:spPr>
          <a:xfrm>
            <a:off x="785385" y="4359304"/>
            <a:ext cx="3786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err="1">
                <a:latin typeface="+mn-lt"/>
              </a:rPr>
              <a:t>Anyk</a:t>
            </a:r>
            <a:r>
              <a:rPr lang="en-US" sz="1600">
                <a:latin typeface="+mn-lt"/>
              </a:rPr>
              <a:t> starts much faster than Batch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err="1">
                <a:latin typeface="+mn-lt"/>
              </a:rPr>
              <a:t>Anyk</a:t>
            </a:r>
            <a:r>
              <a:rPr lang="en-US" sz="1600">
                <a:latin typeface="+mn-lt"/>
              </a:rPr>
              <a:t>-Rec also finishes faster than Batch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FFDE5A-9D1B-41DF-B836-BFABF8985447}"/>
              </a:ext>
            </a:extLst>
          </p:cNvPr>
          <p:cNvSpPr txBox="1"/>
          <p:nvPr/>
        </p:nvSpPr>
        <p:spPr>
          <a:xfrm>
            <a:off x="4937763" y="4359304"/>
            <a:ext cx="4118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err="1">
                <a:latin typeface="+mn-lt"/>
              </a:rPr>
              <a:t>Anyk</a:t>
            </a:r>
            <a:r>
              <a:rPr lang="en-US" sz="1600">
                <a:latin typeface="+mn-lt"/>
              </a:rPr>
              <a:t>-Part is usually faster in the beginning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70B5196-138F-413C-B82D-DC51391BD0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77353" y="887015"/>
            <a:ext cx="4241405" cy="3540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338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64"/>
    </mc:Choice>
    <mc:Fallback xmlns="">
      <p:transition spd="slow" advTm="78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4" grpId="0"/>
    </p:bldLst>
  </p:timing>
  <p:extLst>
    <p:ext uri="{3A86A75C-4F4B-4683-9AE1-C65F6400EC91}">
      <p14:laserTraceLst xmlns:p14="http://schemas.microsoft.com/office/powerpoint/2010/main">
        <p14:tracePtLst>
          <p14:tracePt t="451" x="714375" y="3690938"/>
          <p14:tracePt t="454" x="720725" y="3690938"/>
          <p14:tracePt t="457" x="727075" y="3690938"/>
          <p14:tracePt t="459" x="733425" y="3690938"/>
          <p14:tracePt t="461" x="739775" y="3690938"/>
          <p14:tracePt t="463" x="752475" y="3690938"/>
          <p14:tracePt t="465" x="765175" y="3690938"/>
          <p14:tracePt t="467" x="771525" y="3690938"/>
          <p14:tracePt t="469" x="784225" y="3690938"/>
          <p14:tracePt t="471" x="803275" y="3690938"/>
          <p14:tracePt t="473" x="815975" y="3690938"/>
          <p14:tracePt t="475" x="835025" y="3690938"/>
          <p14:tracePt t="477" x="854075" y="3690938"/>
          <p14:tracePt t="479" x="866775" y="3690938"/>
          <p14:tracePt t="481" x="885825" y="3690938"/>
          <p14:tracePt t="483" x="904875" y="3690938"/>
          <p14:tracePt t="485" x="917575" y="3690938"/>
          <p14:tracePt t="487" x="936625" y="3690938"/>
          <p14:tracePt t="489" x="955675" y="3690938"/>
          <p14:tracePt t="491" x="968375" y="3690938"/>
          <p14:tracePt t="493" x="981075" y="3690938"/>
          <p14:tracePt t="495" x="987425" y="3684588"/>
          <p14:tracePt t="500" x="993775" y="3684588"/>
          <p14:tracePt t="545" x="1000125" y="3684588"/>
          <p14:tracePt t="552" x="1006475" y="3684588"/>
          <p14:tracePt t="553" x="1006475" y="3678238"/>
          <p14:tracePt t="555" x="1012825" y="3671888"/>
          <p14:tracePt t="558" x="1019175" y="3671888"/>
          <p14:tracePt t="561" x="1019175" y="3665538"/>
          <p14:tracePt t="563" x="1025525" y="3659188"/>
          <p14:tracePt t="565" x="1031875" y="3659188"/>
          <p14:tracePt t="567" x="1031875" y="3652838"/>
          <p14:tracePt t="569" x="1038225" y="3646488"/>
          <p14:tracePt t="571" x="1044575" y="3646488"/>
          <p14:tracePt t="573" x="1050925" y="3638550"/>
          <p14:tracePt t="576" x="1050925" y="3632200"/>
          <p14:tracePt t="577" x="1057275" y="3625850"/>
          <p14:tracePt t="579" x="1063625" y="3625850"/>
          <p14:tracePt t="581" x="1063625" y="3619500"/>
          <p14:tracePt t="583" x="1069975" y="3613150"/>
          <p14:tracePt t="585" x="1076325" y="3613150"/>
          <p14:tracePt t="587" x="1082675" y="3606800"/>
          <p14:tracePt t="592" x="1089025" y="3600450"/>
          <p14:tracePt t="593" x="1095375" y="3600450"/>
          <p14:tracePt t="597" x="1101725" y="3594100"/>
          <p14:tracePt t="602" x="1108075" y="3594100"/>
          <p14:tracePt t="603" x="1114425" y="3594100"/>
          <p14:tracePt t="609" x="1120775" y="3594100"/>
          <p14:tracePt t="612" x="1127125" y="3594100"/>
          <p14:tracePt t="620" x="1133475" y="3600450"/>
          <p14:tracePt t="621" x="1133475" y="3606800"/>
          <p14:tracePt t="623" x="1139825" y="3606800"/>
          <p14:tracePt t="626" x="1147763" y="3606800"/>
          <p14:tracePt t="627" x="1147763" y="3613150"/>
          <p14:tracePt t="629" x="1147763" y="3619500"/>
          <p14:tracePt t="633" x="1147763" y="3625850"/>
          <p14:tracePt t="635" x="1154113" y="3632200"/>
          <p14:tracePt t="637" x="1160463" y="3638550"/>
          <p14:tracePt t="642" x="1160463" y="3646488"/>
          <p14:tracePt t="643" x="1160463" y="3652838"/>
          <p14:tracePt t="647" x="1160463" y="3665538"/>
          <p14:tracePt t="649" x="1160463" y="3671888"/>
          <p14:tracePt t="658" x="1160463" y="3678238"/>
          <p14:tracePt t="660" x="1160463" y="3684588"/>
          <p14:tracePt t="661" x="1160463" y="3690938"/>
          <p14:tracePt t="663" x="1160463" y="3697288"/>
          <p14:tracePt t="665" x="1160463" y="3703638"/>
          <p14:tracePt t="667" x="1160463" y="3709988"/>
          <p14:tracePt t="669" x="1160463" y="3716338"/>
          <p14:tracePt t="860" x="1160463" y="3709988"/>
          <p14:tracePt t="862" x="1160463" y="3703638"/>
          <p14:tracePt t="864" x="1160463" y="3690938"/>
          <p14:tracePt t="865" x="1154113" y="3684588"/>
          <p14:tracePt t="867" x="1154113" y="3678238"/>
          <p14:tracePt t="869" x="1147763" y="3665538"/>
          <p14:tracePt t="871" x="1139825" y="3659188"/>
          <p14:tracePt t="873" x="1139825" y="3646488"/>
          <p14:tracePt t="875" x="1133475" y="3632200"/>
          <p14:tracePt t="877" x="1133475" y="3613150"/>
          <p14:tracePt t="879" x="1133475" y="3606800"/>
          <p14:tracePt t="881" x="1127125" y="3587750"/>
          <p14:tracePt t="883" x="1120775" y="3575050"/>
          <p14:tracePt t="886" x="1120775" y="3562350"/>
          <p14:tracePt t="887" x="1114425" y="3543300"/>
          <p14:tracePt t="889" x="1114425" y="3524250"/>
          <p14:tracePt t="891" x="1114425" y="3511550"/>
          <p14:tracePt t="893" x="1108075" y="3492500"/>
          <p14:tracePt t="895" x="1108075" y="3473450"/>
          <p14:tracePt t="897" x="1108075" y="3460750"/>
          <p14:tracePt t="899" x="1108075" y="3441700"/>
          <p14:tracePt t="901" x="1108075" y="3429000"/>
          <p14:tracePt t="903" x="1114425" y="3422650"/>
          <p14:tracePt t="905" x="1120775" y="3409950"/>
          <p14:tracePt t="908" x="1127125" y="3397250"/>
          <p14:tracePt t="910" x="1139825" y="3384550"/>
          <p14:tracePt t="911" x="1154113" y="3371850"/>
          <p14:tracePt t="913" x="1166813" y="3365500"/>
          <p14:tracePt t="915" x="1179513" y="3352800"/>
          <p14:tracePt t="917" x="1198563" y="3340100"/>
          <p14:tracePt t="919" x="1217613" y="3327400"/>
          <p14:tracePt t="921" x="1236663" y="3314700"/>
          <p14:tracePt t="923" x="1262063" y="3295650"/>
          <p14:tracePt t="925" x="1287463" y="3282950"/>
          <p14:tracePt t="927" x="1325563" y="3270250"/>
          <p14:tracePt t="929" x="1363663" y="3244850"/>
          <p14:tracePt t="931" x="1395413" y="3225800"/>
          <p14:tracePt t="933" x="1433513" y="3198813"/>
          <p14:tracePt t="935" x="1471613" y="3186113"/>
          <p14:tracePt t="937" x="1509713" y="3167063"/>
          <p14:tracePt t="943" x="1579563" y="3122613"/>
          <p14:tracePt t="944" x="1631950" y="3097213"/>
          <p14:tracePt t="946" x="1670050" y="3065463"/>
          <p14:tracePt t="947" x="1714500" y="3040063"/>
          <p14:tracePt t="949" x="1765300" y="3008313"/>
          <p14:tracePt t="951" x="1809750" y="2989263"/>
          <p14:tracePt t="953" x="1860550" y="2957513"/>
          <p14:tracePt t="955" x="1905000" y="2932113"/>
          <p14:tracePt t="958" x="1955800" y="2900363"/>
          <p14:tracePt t="959" x="2000250" y="2874963"/>
          <p14:tracePt t="961" x="2058988" y="2843213"/>
          <p14:tracePt t="963" x="2103438" y="2817813"/>
          <p14:tracePt t="965" x="2154238" y="2798763"/>
          <p14:tracePt t="967" x="2198688" y="2771775"/>
          <p14:tracePt t="969" x="2249488" y="2740025"/>
          <p14:tracePt t="971" x="2281238" y="2714625"/>
          <p14:tracePt t="973" x="2332038" y="2695575"/>
          <p14:tracePt t="975" x="2363788" y="2682875"/>
          <p14:tracePt t="977" x="2401888" y="2657475"/>
          <p14:tracePt t="979" x="2439988" y="2644775"/>
          <p14:tracePt t="981" x="2478088" y="2625725"/>
          <p14:tracePt t="983" x="2503488" y="2613025"/>
          <p14:tracePt t="985" x="2536825" y="2600325"/>
          <p14:tracePt t="987" x="2568575" y="2587625"/>
          <p14:tracePt t="989" x="2587625" y="2581275"/>
          <p14:tracePt t="991" x="2606675" y="2574925"/>
          <p14:tracePt t="994" x="2632075" y="2568575"/>
          <p14:tracePt t="995" x="2651125" y="2562225"/>
          <p14:tracePt t="997" x="2663825" y="2555875"/>
          <p14:tracePt t="999" x="2682875" y="2555875"/>
          <p14:tracePt t="1001" x="2695575" y="2555875"/>
          <p14:tracePt t="1003" x="2708275" y="2549525"/>
          <p14:tracePt t="1005" x="2714625" y="2549525"/>
          <p14:tracePt t="1008" x="2727325" y="2549525"/>
          <p14:tracePt t="1010" x="2727325" y="2543175"/>
          <p14:tracePt t="1011" x="2733675" y="2543175"/>
          <p14:tracePt t="1013" x="2740025" y="2543175"/>
          <p14:tracePt t="1018" x="2746375" y="2543175"/>
          <p14:tracePt t="1073" x="2740025" y="2543175"/>
          <p14:tracePt t="1078" x="2733675" y="2543175"/>
          <p14:tracePt t="1105" x="2740025" y="2549525"/>
          <p14:tracePt t="1108" x="2746375" y="2549525"/>
          <p14:tracePt t="1111" x="2746375" y="2555875"/>
          <p14:tracePt t="1113" x="2752725" y="2555875"/>
          <p14:tracePt t="1117" x="2759075" y="2555875"/>
          <p14:tracePt t="1119" x="2759075" y="2562225"/>
          <p14:tracePt t="1121" x="2765425" y="2568575"/>
          <p14:tracePt t="1123" x="2771775" y="2568575"/>
          <p14:tracePt t="1126" x="2778125" y="2574925"/>
          <p14:tracePt t="1129" x="2784475" y="2581275"/>
          <p14:tracePt t="1131" x="2790825" y="2587625"/>
          <p14:tracePt t="1135" x="2797175" y="2587625"/>
          <p14:tracePt t="1137" x="2803525" y="2593975"/>
          <p14:tracePt t="1139" x="2809875" y="2600325"/>
          <p14:tracePt t="1142" x="2816225" y="2606675"/>
          <p14:tracePt t="1144" x="2822575" y="2606675"/>
          <p14:tracePt t="1145" x="2828925" y="2613025"/>
          <p14:tracePt t="1147" x="2835275" y="2619375"/>
          <p14:tracePt t="1149" x="2841625" y="2625725"/>
          <p14:tracePt t="1153" x="2847975" y="2632075"/>
          <p14:tracePt t="1155" x="2854325" y="2638425"/>
          <p14:tracePt t="1158" x="2860675" y="2638425"/>
          <p14:tracePt t="1160" x="2860675" y="2644775"/>
          <p14:tracePt t="1161" x="2867025" y="2651125"/>
          <p14:tracePt t="1163" x="2873375" y="2657475"/>
          <p14:tracePt t="1167" x="2879725" y="2663825"/>
          <p14:tracePt t="1169" x="2886075" y="2670175"/>
          <p14:tracePt t="1171" x="2892425" y="2670175"/>
          <p14:tracePt t="1173" x="2892425" y="2676525"/>
          <p14:tracePt t="1175" x="2892425" y="2682875"/>
          <p14:tracePt t="1177" x="2898775" y="2689225"/>
          <p14:tracePt t="1181" x="2905125" y="2689225"/>
          <p14:tracePt t="1184" x="2905125" y="2695575"/>
          <p14:tracePt t="1185" x="2905125" y="2701925"/>
          <p14:tracePt t="1192" x="2905125" y="2708275"/>
          <p14:tracePt t="1194" x="2911475" y="2714625"/>
          <p14:tracePt t="1197" x="2911475" y="2720975"/>
          <p14:tracePt t="1203" x="2917825" y="2720975"/>
          <p14:tracePt t="1205" x="2917825" y="2727325"/>
          <p14:tracePt t="1220" x="2917825" y="2733675"/>
          <p14:tracePt t="1370" x="2917825" y="2727325"/>
          <p14:tracePt t="1375" x="2917825" y="2720975"/>
          <p14:tracePt t="1380" x="2917825" y="2714625"/>
          <p14:tracePt t="1381" x="2917825" y="2708275"/>
          <p14:tracePt t="1386" x="2917825" y="2701925"/>
          <p14:tracePt t="1389" x="2911475" y="2695575"/>
          <p14:tracePt t="1393" x="2911475" y="2689225"/>
          <p14:tracePt t="1398" x="2911475" y="2682875"/>
          <p14:tracePt t="1401" x="2911475" y="2676525"/>
          <p14:tracePt t="1407" x="2911475" y="2670175"/>
          <p14:tracePt t="1413" x="2911475" y="2663825"/>
          <p14:tracePt t="1574" x="2905125" y="2663825"/>
          <p14:tracePt t="1578" x="2898775" y="2663825"/>
          <p14:tracePt t="1584" x="2892425" y="2663825"/>
          <p14:tracePt t="1585" x="2886075" y="2657475"/>
          <p14:tracePt t="1587" x="2879725" y="2657475"/>
          <p14:tracePt t="1593" x="2867025" y="2657475"/>
          <p14:tracePt t="1596" x="2854325" y="2657475"/>
          <p14:tracePt t="1597" x="2847975" y="2657475"/>
          <p14:tracePt t="1599" x="2841625" y="2657475"/>
          <p14:tracePt t="1601" x="2835275" y="2657475"/>
          <p14:tracePt t="1603" x="2828925" y="2657475"/>
          <p14:tracePt t="1605" x="2822575" y="2651125"/>
          <p14:tracePt t="1608" x="2816225" y="2651125"/>
          <p14:tracePt t="1609" x="2809875" y="2651125"/>
          <p14:tracePt t="1611" x="2803525" y="2651125"/>
          <p14:tracePt t="1613" x="2797175" y="2651125"/>
          <p14:tracePt t="1615" x="2790825" y="2651125"/>
          <p14:tracePt t="1617" x="2784475" y="2651125"/>
          <p14:tracePt t="1619" x="2778125" y="2651125"/>
          <p14:tracePt t="1621" x="2771775" y="2651125"/>
          <p14:tracePt t="1623" x="2765425" y="2651125"/>
          <p14:tracePt t="1625" x="2759075" y="2651125"/>
          <p14:tracePt t="1627" x="2752725" y="2651125"/>
          <p14:tracePt t="1629" x="2740025" y="2651125"/>
          <p14:tracePt t="1633" x="2733675" y="2651125"/>
          <p14:tracePt t="1636" x="2720975" y="2651125"/>
          <p14:tracePt t="1639" x="2714625" y="2651125"/>
          <p14:tracePt t="1642" x="2708275" y="2651125"/>
          <p14:tracePt t="1648" x="2701925" y="2651125"/>
          <p14:tracePt t="1649" x="2695575" y="2651125"/>
          <p14:tracePt t="1651" x="2689225" y="2651125"/>
          <p14:tracePt t="1964" x="2682875" y="2651125"/>
          <p14:tracePt t="1966" x="2682875" y="2657475"/>
          <p14:tracePt t="1967" x="2676525" y="2657475"/>
          <p14:tracePt t="1971" x="2670175" y="2663825"/>
          <p14:tracePt t="1973" x="2663825" y="2670175"/>
          <p14:tracePt t="1975" x="2657475" y="2670175"/>
          <p14:tracePt t="1977" x="2651125" y="2676525"/>
          <p14:tracePt t="1979" x="2638425" y="2682875"/>
          <p14:tracePt t="1981" x="2625725" y="2689225"/>
          <p14:tracePt t="1983" x="2619375" y="2695575"/>
          <p14:tracePt t="1985" x="2606675" y="2701925"/>
          <p14:tracePt t="1988" x="2593975" y="2708275"/>
          <p14:tracePt t="1989" x="2574925" y="2720975"/>
          <p14:tracePt t="1991" x="2562225" y="2733675"/>
          <p14:tracePt t="1993" x="2543175" y="2746375"/>
          <p14:tracePt t="1995" x="2524125" y="2759075"/>
          <p14:tracePt t="1997" x="2503488" y="2771775"/>
          <p14:tracePt t="1999" x="2484438" y="2784475"/>
          <p14:tracePt t="2001" x="2459038" y="2798763"/>
          <p14:tracePt t="2003" x="2433638" y="2811463"/>
          <p14:tracePt t="2005" x="2414588" y="2817813"/>
          <p14:tracePt t="2008" x="2389188" y="2843213"/>
          <p14:tracePt t="2010" x="2363788" y="2862263"/>
          <p14:tracePt t="2011" x="2338388" y="2874963"/>
          <p14:tracePt t="2013" x="2312988" y="2894013"/>
          <p14:tracePt t="2015" x="2293938" y="2913063"/>
          <p14:tracePt t="2017" x="2262188" y="2932113"/>
          <p14:tracePt t="2019" x="2243138" y="2951163"/>
          <p14:tracePt t="2021" x="2230438" y="2970213"/>
          <p14:tracePt t="2023" x="2211388" y="2982913"/>
          <p14:tracePt t="2025" x="2192338" y="3001963"/>
          <p14:tracePt t="2027" x="2173288" y="3021013"/>
          <p14:tracePt t="2029" x="2154238" y="3040063"/>
          <p14:tracePt t="2031" x="2135188" y="3059113"/>
          <p14:tracePt t="2033" x="2122488" y="3071813"/>
          <p14:tracePt t="2035" x="2116138" y="3084513"/>
          <p14:tracePt t="2037" x="2097088" y="3103563"/>
          <p14:tracePt t="2039" x="2084388" y="3122613"/>
          <p14:tracePt t="2041" x="2071688" y="3135313"/>
          <p14:tracePt t="2043" x="2058988" y="3148013"/>
          <p14:tracePt t="2045" x="2044700" y="3160713"/>
          <p14:tracePt t="2047" x="2038350" y="3173413"/>
          <p14:tracePt t="2049" x="2032000" y="3186113"/>
          <p14:tracePt t="2051" x="2025650" y="3192463"/>
          <p14:tracePt t="2053" x="2019300" y="3205163"/>
          <p14:tracePt t="2055" x="2006600" y="3219450"/>
          <p14:tracePt t="2057" x="2000250" y="3232150"/>
          <p14:tracePt t="2059" x="2000250" y="3238500"/>
          <p14:tracePt t="2061" x="1993900" y="3251200"/>
          <p14:tracePt t="2063" x="1987550" y="3257550"/>
          <p14:tracePt t="2065" x="1981200" y="3263900"/>
          <p14:tracePt t="2067" x="1974850" y="3270250"/>
          <p14:tracePt t="2069" x="1974850" y="3276600"/>
          <p14:tracePt t="2071" x="1968500" y="3289300"/>
          <p14:tracePt t="2073" x="1962150" y="3295650"/>
          <p14:tracePt t="2075" x="1955800" y="3302000"/>
          <p14:tracePt t="2077" x="1949450" y="3314700"/>
          <p14:tracePt t="2079" x="1949450" y="3327400"/>
          <p14:tracePt t="2082" x="1943100" y="3333750"/>
          <p14:tracePt t="2083" x="1936750" y="3340100"/>
          <p14:tracePt t="2085" x="1930400" y="3352800"/>
          <p14:tracePt t="2087" x="1924050" y="3365500"/>
          <p14:tracePt t="2089" x="1924050" y="3371850"/>
          <p14:tracePt t="2092" x="1924050" y="3384550"/>
          <p14:tracePt t="2093" x="1917700" y="3397250"/>
          <p14:tracePt t="2095" x="1917700" y="3403600"/>
          <p14:tracePt t="2097" x="1911350" y="3416300"/>
          <p14:tracePt t="2099" x="1911350" y="3429000"/>
          <p14:tracePt t="2101" x="1911350" y="3435350"/>
          <p14:tracePt t="2103" x="1905000" y="3448050"/>
          <p14:tracePt t="2105" x="1905000" y="3454400"/>
          <p14:tracePt t="2107" x="1905000" y="3467100"/>
          <p14:tracePt t="2109" x="1905000" y="3473450"/>
          <p14:tracePt t="2111" x="1898650" y="3479800"/>
          <p14:tracePt t="2113" x="1898650" y="3486150"/>
          <p14:tracePt t="2115" x="1898650" y="3498850"/>
          <p14:tracePt t="2119" x="1898650" y="3505200"/>
          <p14:tracePt t="2121" x="1898650" y="3511550"/>
          <p14:tracePt t="2123" x="1898650" y="3517900"/>
          <p14:tracePt t="2126" x="1898650" y="3524250"/>
          <p14:tracePt t="2127" x="1898650" y="3530600"/>
          <p14:tracePt t="2131" x="1898650" y="3536950"/>
          <p14:tracePt t="2134" x="1898650" y="3543300"/>
          <p14:tracePt t="2137" x="1898650" y="3549650"/>
          <p14:tracePt t="2142" x="1898650" y="3556000"/>
          <p14:tracePt t="2145" x="1898650" y="3562350"/>
          <p14:tracePt t="2150" x="1905000" y="3562350"/>
          <p14:tracePt t="2151" x="1905000" y="3568700"/>
          <p14:tracePt t="2155" x="1905000" y="3575050"/>
          <p14:tracePt t="2162" x="1905000" y="3581400"/>
          <p14:tracePt t="2165" x="1911350" y="3587750"/>
          <p14:tracePt t="2171" x="1911350" y="3594100"/>
          <p14:tracePt t="2180" x="1917700" y="3594100"/>
          <p14:tracePt t="2277" x="1917700" y="3600450"/>
          <p14:tracePt t="2284" x="1917700" y="3606800"/>
          <p14:tracePt t="2288" x="1911350" y="3606800"/>
          <p14:tracePt t="2294" x="1911350" y="3613150"/>
          <p14:tracePt t="2300" x="1911350" y="3619500"/>
          <p14:tracePt t="2309" x="1911350" y="3625850"/>
          <p14:tracePt t="2322" x="1917700" y="3625850"/>
          <p14:tracePt t="2326" x="1924050" y="3625850"/>
          <p14:tracePt t="2330" x="1930400" y="3625850"/>
          <p14:tracePt t="2340" x="1936750" y="3625850"/>
          <p14:tracePt t="2354" x="1936750" y="3619500"/>
          <p14:tracePt t="2818" x="1930400" y="3619500"/>
          <p14:tracePt t="2824" x="1924050" y="3613150"/>
          <p14:tracePt t="2832" x="1924050" y="3606800"/>
          <p14:tracePt t="2834" x="1917700" y="3606800"/>
          <p14:tracePt t="2835" x="1917700" y="3600450"/>
          <p14:tracePt t="2839" x="1911350" y="3600450"/>
          <p14:tracePt t="2848" x="1911350" y="3594100"/>
          <p14:tracePt t="2852" x="1911350" y="3587750"/>
          <p14:tracePt t="2859" x="1905000" y="3581400"/>
          <p14:tracePt t="2865" x="1898650" y="3575050"/>
          <p14:tracePt t="2871" x="1898650" y="3568700"/>
          <p14:tracePt t="2873" x="1892300" y="3568700"/>
          <p14:tracePt t="2877" x="1885950" y="3568700"/>
          <p14:tracePt t="2879" x="1879600" y="3562350"/>
          <p14:tracePt t="2886" x="1879600" y="3556000"/>
          <p14:tracePt t="2887" x="1873250" y="3556000"/>
          <p14:tracePt t="2889" x="1866900" y="3549650"/>
          <p14:tracePt t="2897" x="1866900" y="3543300"/>
          <p14:tracePt t="2899" x="1866900" y="3536950"/>
          <p14:tracePt t="2901" x="1860550" y="3536950"/>
          <p14:tracePt t="2908" x="1860550" y="3530600"/>
          <p14:tracePt t="2910" x="1854200" y="3530600"/>
          <p14:tracePt t="2911" x="1854200" y="3524250"/>
          <p14:tracePt t="2926" x="1847850" y="3517900"/>
          <p14:tracePt t="2928" x="1847850" y="3511550"/>
          <p14:tracePt t="2934" x="1847850" y="3505200"/>
          <p14:tracePt t="2959" x="1847850" y="3492500"/>
          <p14:tracePt t="2964" x="1847850" y="3486150"/>
          <p14:tracePt t="2970" x="1841500" y="3486150"/>
          <p14:tracePt t="2971" x="1841500" y="3479800"/>
          <p14:tracePt t="2976" x="1835150" y="3473450"/>
          <p14:tracePt t="2982" x="1835150" y="3467100"/>
          <p14:tracePt t="2983" x="1828800" y="3467100"/>
          <p14:tracePt t="2987" x="1822450" y="3460750"/>
          <p14:tracePt t="2992" x="1816100" y="3454400"/>
          <p14:tracePt t="2998" x="1809750" y="3454400"/>
          <p14:tracePt t="3002" x="1803400" y="3448050"/>
          <p14:tracePt t="3010" x="1797050" y="3441700"/>
          <p14:tracePt t="3016" x="1790700" y="3441700"/>
          <p14:tracePt t="3019" x="1784350" y="3441700"/>
          <p14:tracePt t="3028" x="1778000" y="3441700"/>
          <p14:tracePt t="3032" x="1771650" y="3441700"/>
          <p14:tracePt t="3039" x="1765300" y="3441700"/>
          <p14:tracePt t="3048" x="1758950" y="3441700"/>
          <p14:tracePt t="3059" x="1758950" y="3448050"/>
          <p14:tracePt t="3232" x="1758950" y="3441700"/>
          <p14:tracePt t="3234" x="1752600" y="3441700"/>
          <p14:tracePt t="3238" x="1752600" y="3435350"/>
          <p14:tracePt t="3243" x="1752600" y="3429000"/>
          <p14:tracePt t="3249" x="1752600" y="3422650"/>
          <p14:tracePt t="3254" x="1752600" y="3416300"/>
          <p14:tracePt t="3255" x="1752600" y="3409950"/>
          <p14:tracePt t="3265" x="1752600" y="3403600"/>
          <p14:tracePt t="3267" x="1746250" y="3403600"/>
          <p14:tracePt t="3272" x="1746250" y="3397250"/>
          <p14:tracePt t="3283" x="1746250" y="3390900"/>
          <p14:tracePt t="3286" x="1739900" y="3390900"/>
          <p14:tracePt t="3293" x="1739900" y="3384550"/>
          <p14:tracePt t="3299" x="1739900" y="3378200"/>
          <p14:tracePt t="3314" x="1739900" y="3371850"/>
          <p14:tracePt t="3318" x="1739900" y="3365500"/>
          <p14:tracePt t="3324" x="1739900" y="3359150"/>
          <p14:tracePt t="3327" x="1739900" y="3346450"/>
          <p14:tracePt t="3331" x="1739900" y="3340100"/>
          <p14:tracePt t="3333" x="1739900" y="3333750"/>
          <p14:tracePt t="3337" x="1739900" y="3327400"/>
          <p14:tracePt t="3340" x="1739900" y="3321050"/>
          <p14:tracePt t="3342" x="1739900" y="3314700"/>
          <p14:tracePt t="3343" x="1739900" y="3308350"/>
          <p14:tracePt t="3345" x="1746250" y="3295650"/>
          <p14:tracePt t="3347" x="1752600" y="3289300"/>
          <p14:tracePt t="3349" x="1752600" y="3276600"/>
          <p14:tracePt t="3351" x="1758950" y="3263900"/>
          <p14:tracePt t="3353" x="1758950" y="3257550"/>
          <p14:tracePt t="3355" x="1758950" y="3244850"/>
          <p14:tracePt t="3358" x="1758950" y="3225800"/>
          <p14:tracePt t="3359" x="1765300" y="3219450"/>
          <p14:tracePt t="3361" x="1765300" y="3198813"/>
          <p14:tracePt t="3363" x="1771650" y="3179763"/>
          <p14:tracePt t="3365" x="1771650" y="3173413"/>
          <p14:tracePt t="3367" x="1771650" y="3154363"/>
          <p14:tracePt t="3369" x="1771650" y="3135313"/>
          <p14:tracePt t="3371" x="1771650" y="3122613"/>
          <p14:tracePt t="3373" x="1771650" y="3103563"/>
          <p14:tracePt t="3375" x="1771650" y="3078163"/>
          <p14:tracePt t="3377" x="1771650" y="3065463"/>
          <p14:tracePt t="3379" x="1771650" y="3040063"/>
          <p14:tracePt t="3381" x="1771650" y="3014663"/>
          <p14:tracePt t="3383" x="1771650" y="2989263"/>
          <p14:tracePt t="3385" x="1771650" y="2970213"/>
          <p14:tracePt t="3387" x="1771650" y="2944813"/>
          <p14:tracePt t="3389" x="1771650" y="2919413"/>
          <p14:tracePt t="3392" x="1771650" y="2894013"/>
          <p14:tracePt t="3393" x="1765300" y="2868613"/>
          <p14:tracePt t="3395" x="1758950" y="2836863"/>
          <p14:tracePt t="3397" x="1752600" y="2811463"/>
          <p14:tracePt t="3399" x="1746250" y="2778125"/>
          <p14:tracePt t="3401" x="1739900" y="2740025"/>
          <p14:tracePt t="3403" x="1733550" y="2708275"/>
          <p14:tracePt t="3405" x="1727200" y="2670175"/>
          <p14:tracePt t="3407" x="1720850" y="2638425"/>
          <p14:tracePt t="3409" x="1714500" y="2606675"/>
          <p14:tracePt t="3411" x="1708150" y="2568575"/>
          <p14:tracePt t="3413" x="1689100" y="2530475"/>
          <p14:tracePt t="3415" x="1682750" y="2486025"/>
          <p14:tracePt t="3417" x="1670050" y="2454275"/>
          <p14:tracePt t="3419" x="1663700" y="2416175"/>
          <p14:tracePt t="3421" x="1657350" y="2384425"/>
          <p14:tracePt t="3423" x="1644650" y="2344738"/>
          <p14:tracePt t="3425" x="1631950" y="2312988"/>
          <p14:tracePt t="3427" x="1625600" y="2274888"/>
          <p14:tracePt t="3429" x="1619250" y="2243138"/>
          <p14:tracePt t="3431" x="1612900" y="2217738"/>
          <p14:tracePt t="3433" x="1606550" y="2185988"/>
          <p14:tracePt t="3435" x="1598613" y="2160588"/>
          <p14:tracePt t="3437" x="1592263" y="2135188"/>
          <p14:tracePt t="3439" x="1585913" y="2116138"/>
          <p14:tracePt t="3442" x="1585913" y="2097088"/>
          <p14:tracePt t="3444" x="1585913" y="2078038"/>
          <p14:tracePt t="3445" x="1585913" y="2058988"/>
          <p14:tracePt t="3447" x="1585913" y="2046288"/>
          <p14:tracePt t="3449" x="1585913" y="2027238"/>
          <p14:tracePt t="3451" x="1585913" y="2008188"/>
          <p14:tracePt t="3453" x="1585913" y="2001838"/>
          <p14:tracePt t="3456" x="1585913" y="1989138"/>
          <p14:tracePt t="3458" x="1585913" y="1970088"/>
          <p14:tracePt t="3460" x="1592263" y="1963738"/>
          <p14:tracePt t="3461" x="1592263" y="1951038"/>
          <p14:tracePt t="3463" x="1598613" y="1938338"/>
          <p14:tracePt t="3465" x="1598613" y="1931988"/>
          <p14:tracePt t="3467" x="1606550" y="1917700"/>
          <p14:tracePt t="3469" x="1606550" y="1905000"/>
          <p14:tracePt t="3471" x="1612900" y="1898650"/>
          <p14:tracePt t="3473" x="1612900" y="1885950"/>
          <p14:tracePt t="3475" x="1619250" y="1873250"/>
          <p14:tracePt t="3479" x="1619250" y="1860550"/>
          <p14:tracePt t="3481" x="1619250" y="1847850"/>
          <p14:tracePt t="3483" x="1625600" y="1847850"/>
          <p14:tracePt t="3485" x="1625600" y="1841500"/>
          <p14:tracePt t="3487" x="1625600" y="1828800"/>
          <p14:tracePt t="3489" x="1631950" y="1828800"/>
          <p14:tracePt t="3491" x="1631950" y="1822450"/>
          <p14:tracePt t="3493" x="1631950" y="1816100"/>
          <p14:tracePt t="3497" x="1638300" y="1809750"/>
          <p14:tracePt t="3500" x="1638300" y="1803400"/>
          <p14:tracePt t="3501" x="1644650" y="1797050"/>
          <p14:tracePt t="3504" x="1651000" y="1797050"/>
          <p14:tracePt t="3505" x="1651000" y="1790700"/>
          <p14:tracePt t="3507" x="1657350" y="1784350"/>
          <p14:tracePt t="3509" x="1663700" y="1784350"/>
          <p14:tracePt t="3513" x="1670050" y="1778000"/>
          <p14:tracePt t="3515" x="1676400" y="1778000"/>
          <p14:tracePt t="3517" x="1682750" y="1771650"/>
          <p14:tracePt t="3521" x="1689100" y="1771650"/>
          <p14:tracePt t="3524" x="1695450" y="1765300"/>
          <p14:tracePt t="3527" x="1708150" y="1758950"/>
          <p14:tracePt t="3529" x="1714500" y="1758950"/>
          <p14:tracePt t="3531" x="1720850" y="1752600"/>
          <p14:tracePt t="3533" x="1727200" y="1752600"/>
          <p14:tracePt t="3535" x="1733550" y="1752600"/>
          <p14:tracePt t="3537" x="1739900" y="1746250"/>
          <p14:tracePt t="3539" x="1752600" y="1739900"/>
          <p14:tracePt t="3541" x="1758950" y="1739900"/>
          <p14:tracePt t="3543" x="1765300" y="1733550"/>
          <p14:tracePt t="3545" x="1778000" y="1733550"/>
          <p14:tracePt t="3547" x="1784350" y="1733550"/>
          <p14:tracePt t="3549" x="1797050" y="1727200"/>
          <p14:tracePt t="3551" x="1803400" y="1720850"/>
          <p14:tracePt t="3553" x="1809750" y="1720850"/>
          <p14:tracePt t="3555" x="1822450" y="1714500"/>
          <p14:tracePt t="3557" x="1835150" y="1708150"/>
          <p14:tracePt t="3561" x="1847850" y="1708150"/>
          <p14:tracePt t="3563" x="1854200" y="1701800"/>
          <p14:tracePt t="3565" x="1866900" y="1695450"/>
          <p14:tracePt t="3567" x="1879600" y="1689100"/>
          <p14:tracePt t="3569" x="1885950" y="1689100"/>
          <p14:tracePt t="3571" x="1892300" y="1682750"/>
          <p14:tracePt t="3573" x="1898650" y="1682750"/>
          <p14:tracePt t="3575" x="1905000" y="1676400"/>
          <p14:tracePt t="3577" x="1911350" y="1670050"/>
          <p14:tracePt t="3579" x="1917700" y="1670050"/>
          <p14:tracePt t="3581" x="1924050" y="1663700"/>
          <p14:tracePt t="3586" x="1930400" y="1663700"/>
          <p14:tracePt t="3587" x="1930400" y="1657350"/>
          <p14:tracePt t="3589" x="1936750" y="1657350"/>
          <p14:tracePt t="3592" x="1936750" y="1651000"/>
          <p14:tracePt t="3595" x="1936750" y="1644650"/>
          <p14:tracePt t="3599" x="1943100" y="1644650"/>
          <p14:tracePt t="3603" x="1943100" y="1638300"/>
          <p14:tracePt t="3608" x="1943100" y="1631950"/>
          <p14:tracePt t="3618" x="1943100" y="1625600"/>
          <p14:tracePt t="3623" x="1943100" y="1619250"/>
          <p14:tracePt t="3630" x="1943100" y="1612900"/>
          <p14:tracePt t="3640" x="1943100" y="1606550"/>
          <p14:tracePt t="3642" x="1936750" y="1606550"/>
          <p14:tracePt t="3645" x="1936750" y="1600200"/>
          <p14:tracePt t="3650" x="1930400" y="1600200"/>
          <p14:tracePt t="3660" x="1930400" y="1593850"/>
          <p14:tracePt t="3666" x="1930400" y="1587500"/>
          <p14:tracePt t="3674" x="1924050" y="1587500"/>
          <p14:tracePt t="3676" x="1924050" y="1581150"/>
          <p14:tracePt t="3679" x="1924050" y="1574800"/>
          <p14:tracePt t="3684" x="1924050" y="1568450"/>
          <p14:tracePt t="3688" x="1917700" y="1568450"/>
          <p14:tracePt t="3690" x="1917700" y="1562100"/>
          <p14:tracePt t="3694" x="1917700" y="1555750"/>
          <p14:tracePt t="3695" x="1911350" y="1555750"/>
          <p14:tracePt t="3701" x="1911350" y="1549400"/>
          <p14:tracePt t="3703" x="1905000" y="1549400"/>
          <p14:tracePt t="3705" x="1905000" y="1543050"/>
          <p14:tracePt t="3708" x="1898650" y="1543050"/>
          <p14:tracePt t="3710" x="1898650" y="1536700"/>
          <p14:tracePt t="3711" x="1892300" y="1536700"/>
          <p14:tracePt t="3713" x="1885950" y="1536700"/>
          <p14:tracePt t="3715" x="1879600" y="1536700"/>
          <p14:tracePt t="3719" x="1873250" y="1536700"/>
          <p14:tracePt t="3721" x="1866900" y="1530350"/>
          <p14:tracePt t="3725" x="1860550" y="1530350"/>
          <p14:tracePt t="3727" x="1854200" y="1524000"/>
          <p14:tracePt t="3729" x="1847850" y="1524000"/>
          <p14:tracePt t="3733" x="1841500" y="1524000"/>
          <p14:tracePt t="3735" x="1835150" y="1524000"/>
          <p14:tracePt t="3739" x="1828800" y="1524000"/>
          <p14:tracePt t="3742" x="1822450" y="1517650"/>
          <p14:tracePt t="3745" x="1816100" y="1517650"/>
          <p14:tracePt t="3747" x="1809750" y="1517650"/>
          <p14:tracePt t="3752" x="1809750" y="1511300"/>
          <p14:tracePt t="3755" x="1803400" y="1511300"/>
          <p14:tracePt t="3784" x="1803400" y="1504950"/>
          <p14:tracePt t="3798" x="1797050" y="1504950"/>
          <p14:tracePt t="3804" x="1790700" y="1504950"/>
          <p14:tracePt t="3806" x="1790700" y="1497013"/>
          <p14:tracePt t="3811" x="1784350" y="1497013"/>
          <p14:tracePt t="3818" x="1778000" y="1497013"/>
          <p14:tracePt t="3821" x="1771650" y="1497013"/>
          <p14:tracePt t="3826" x="1771650" y="1504950"/>
          <p14:tracePt t="3827" x="1765300" y="1504950"/>
          <p14:tracePt t="3829" x="1765300" y="1511300"/>
          <p14:tracePt t="3831" x="1758950" y="1517650"/>
          <p14:tracePt t="3835" x="1752600" y="1524000"/>
          <p14:tracePt t="3837" x="1746250" y="1530350"/>
          <p14:tracePt t="3839" x="1739900" y="1530350"/>
          <p14:tracePt t="3842" x="1739900" y="1536700"/>
          <p14:tracePt t="3843" x="1739900" y="1543050"/>
          <p14:tracePt t="3845" x="1733550" y="1549400"/>
          <p14:tracePt t="3847" x="1727200" y="1555750"/>
          <p14:tracePt t="3849" x="1727200" y="1562100"/>
          <p14:tracePt t="3853" x="1727200" y="1568450"/>
          <p14:tracePt t="3858" x="1720850" y="1568450"/>
          <p14:tracePt t="3861" x="1714500" y="1581150"/>
          <p14:tracePt t="3863" x="1708150" y="1581150"/>
          <p14:tracePt t="3865" x="1708150" y="1587500"/>
          <p14:tracePt t="3867" x="1701800" y="1600200"/>
          <p14:tracePt t="3869" x="1695450" y="1606550"/>
          <p14:tracePt t="3871" x="1689100" y="1612900"/>
          <p14:tracePt t="3873" x="1689100" y="1619250"/>
          <p14:tracePt t="3877" x="1682750" y="1625600"/>
          <p14:tracePt t="4036" x="1682750" y="1619250"/>
          <p14:tracePt t="4039" x="1682750" y="1612900"/>
          <p14:tracePt t="4058" x="1689100" y="1612900"/>
          <p14:tracePt t="4060" x="1695450" y="1612900"/>
          <p14:tracePt t="4066" x="1701800" y="1612900"/>
          <p14:tracePt t="4067" x="1708150" y="1612900"/>
          <p14:tracePt t="4069" x="1714500" y="1612900"/>
          <p14:tracePt t="4074" x="1720850" y="1612900"/>
          <p14:tracePt t="4076" x="1727200" y="1612900"/>
          <p14:tracePt t="4079" x="1733550" y="1612900"/>
          <p14:tracePt t="4081" x="1739900" y="1612900"/>
          <p14:tracePt t="4084" x="1746250" y="1619250"/>
          <p14:tracePt t="4087" x="1752600" y="1619250"/>
          <p14:tracePt t="4089" x="1758950" y="1625600"/>
          <p14:tracePt t="4093" x="1771650" y="1631950"/>
          <p14:tracePt t="4095" x="1778000" y="1638300"/>
          <p14:tracePt t="4097" x="1784350" y="1638300"/>
          <p14:tracePt t="4099" x="1790700" y="1638300"/>
          <p14:tracePt t="4101" x="1797050" y="1644650"/>
          <p14:tracePt t="4103" x="1809750" y="1644650"/>
          <p14:tracePt t="4105" x="1816100" y="1651000"/>
          <p14:tracePt t="4108" x="1822450" y="1657350"/>
          <p14:tracePt t="4110" x="1835150" y="1657350"/>
          <p14:tracePt t="4111" x="1841500" y="1657350"/>
          <p14:tracePt t="4113" x="1847850" y="1663700"/>
          <p14:tracePt t="4115" x="1860550" y="1663700"/>
          <p14:tracePt t="4117" x="1873250" y="1670050"/>
          <p14:tracePt t="4119" x="1873250" y="1676400"/>
          <p14:tracePt t="4121" x="1885950" y="1676400"/>
          <p14:tracePt t="4123" x="1892300" y="1682750"/>
          <p14:tracePt t="4125" x="1905000" y="1682750"/>
          <p14:tracePt t="4127" x="1911350" y="1682750"/>
          <p14:tracePt t="4129" x="1917700" y="1689100"/>
          <p14:tracePt t="4131" x="1930400" y="1689100"/>
          <p14:tracePt t="4133" x="1943100" y="1695450"/>
          <p14:tracePt t="4135" x="1949450" y="1695450"/>
          <p14:tracePt t="4137" x="1962150" y="1701800"/>
          <p14:tracePt t="4139" x="1974850" y="1701800"/>
          <p14:tracePt t="4142" x="1981200" y="1708150"/>
          <p14:tracePt t="4144" x="1993900" y="1708150"/>
          <p14:tracePt t="4145" x="2006600" y="1714500"/>
          <p14:tracePt t="4147" x="2012950" y="1714500"/>
          <p14:tracePt t="4149" x="2025650" y="1714500"/>
          <p14:tracePt t="4151" x="2044700" y="1720850"/>
          <p14:tracePt t="4153" x="2051050" y="1720850"/>
          <p14:tracePt t="4155" x="2071688" y="1720850"/>
          <p14:tracePt t="4158" x="2084388" y="1720850"/>
          <p14:tracePt t="4159" x="2097088" y="1720850"/>
          <p14:tracePt t="4161" x="2116138" y="1727200"/>
          <p14:tracePt t="4163" x="2135188" y="1727200"/>
          <p14:tracePt t="4165" x="2147888" y="1727200"/>
          <p14:tracePt t="4167" x="2166938" y="1733550"/>
          <p14:tracePt t="4170" x="2185988" y="1733550"/>
          <p14:tracePt t="4172" x="2198688" y="1733550"/>
          <p14:tracePt t="4173" x="2217738" y="1739900"/>
          <p14:tracePt t="4176" x="2236788" y="1739900"/>
          <p14:tracePt t="4177" x="2249488" y="1739900"/>
          <p14:tracePt t="4179" x="2268538" y="1739900"/>
          <p14:tracePt t="4181" x="2287588" y="1746250"/>
          <p14:tracePt t="4183" x="2306638" y="1746250"/>
          <p14:tracePt t="4185" x="2319338" y="1746250"/>
          <p14:tracePt t="4187" x="2338388" y="1746250"/>
          <p14:tracePt t="4189" x="2357438" y="1746250"/>
          <p14:tracePt t="4191" x="2370138" y="1746250"/>
          <p14:tracePt t="4193" x="2389188" y="1746250"/>
          <p14:tracePt t="4195" x="2408238" y="1746250"/>
          <p14:tracePt t="4197" x="2420938" y="1746250"/>
          <p14:tracePt t="4200" x="2439988" y="1746250"/>
          <p14:tracePt t="4201" x="2452688" y="1746250"/>
          <p14:tracePt t="4203" x="2459038" y="1746250"/>
          <p14:tracePt t="4205" x="2471738" y="1746250"/>
          <p14:tracePt t="4207" x="2490788" y="1746250"/>
          <p14:tracePt t="4209" x="2497138" y="1746250"/>
          <p14:tracePt t="4211" x="2509838" y="1739900"/>
          <p14:tracePt t="4213" x="2517775" y="1739900"/>
          <p14:tracePt t="4215" x="2530475" y="1739900"/>
          <p14:tracePt t="4217" x="2543175" y="1739900"/>
          <p14:tracePt t="4219" x="2543175" y="1733550"/>
          <p14:tracePt t="4221" x="2555875" y="1733550"/>
          <p14:tracePt t="4223" x="2562225" y="1727200"/>
          <p14:tracePt t="4226" x="2562225" y="1720850"/>
          <p14:tracePt t="4227" x="2568575" y="1720850"/>
          <p14:tracePt t="4229" x="2581275" y="1720850"/>
          <p14:tracePt t="4231" x="2581275" y="1714500"/>
          <p14:tracePt t="4233" x="2587625" y="1708150"/>
          <p14:tracePt t="4235" x="2593975" y="1708150"/>
          <p14:tracePt t="4240" x="2593975" y="1701800"/>
          <p14:tracePt t="4242" x="2600325" y="1695450"/>
          <p14:tracePt t="4243" x="2606675" y="1689100"/>
          <p14:tracePt t="4245" x="2613025" y="1689100"/>
          <p14:tracePt t="4247" x="2613025" y="1682750"/>
          <p14:tracePt t="4249" x="2619375" y="1676400"/>
          <p14:tracePt t="4251" x="2625725" y="1676400"/>
          <p14:tracePt t="4255" x="2625725" y="1670050"/>
          <p14:tracePt t="4258" x="2625725" y="1663700"/>
          <p14:tracePt t="4260" x="2632075" y="1657350"/>
          <p14:tracePt t="4263" x="2638425" y="1651000"/>
          <p14:tracePt t="4265" x="2638425" y="1644650"/>
          <p14:tracePt t="4267" x="2644775" y="1644650"/>
          <p14:tracePt t="4269" x="2644775" y="1638300"/>
          <p14:tracePt t="4271" x="2644775" y="1631950"/>
          <p14:tracePt t="4273" x="2651125" y="1625600"/>
          <p14:tracePt t="4278" x="2657475" y="1619250"/>
          <p14:tracePt t="4279" x="2657475" y="1612900"/>
          <p14:tracePt t="4281" x="2663825" y="1612900"/>
          <p14:tracePt t="4283" x="2670175" y="1606550"/>
          <p14:tracePt t="4285" x="2676525" y="1600200"/>
          <p14:tracePt t="4287" x="2676525" y="1593850"/>
          <p14:tracePt t="4289" x="2682875" y="1587500"/>
          <p14:tracePt t="4292" x="2689225" y="1581150"/>
          <p14:tracePt t="4293" x="2695575" y="1574800"/>
          <p14:tracePt t="4295" x="2695575" y="1568450"/>
          <p14:tracePt t="4297" x="2701925" y="1562100"/>
          <p14:tracePt t="4299" x="2708275" y="1555750"/>
          <p14:tracePt t="4301" x="2708275" y="1549400"/>
          <p14:tracePt t="4303" x="2708275" y="1536700"/>
          <p14:tracePt t="4305" x="2714625" y="1536700"/>
          <p14:tracePt t="4307" x="2720975" y="1530350"/>
          <p14:tracePt t="4309" x="2727325" y="1517650"/>
          <p14:tracePt t="4313" x="2727325" y="1511300"/>
          <p14:tracePt t="4315" x="2733675" y="1504950"/>
          <p14:tracePt t="4317" x="2733675" y="1497013"/>
          <p14:tracePt t="4319" x="2740025" y="1490663"/>
          <p14:tracePt t="4321" x="2740025" y="1484313"/>
          <p14:tracePt t="4323" x="2746375" y="1484313"/>
          <p14:tracePt t="4325" x="2746375" y="1477963"/>
          <p14:tracePt t="4327" x="2746375" y="1471613"/>
          <p14:tracePt t="4329" x="2746375" y="1465263"/>
          <p14:tracePt t="4333" x="2746375" y="1458913"/>
          <p14:tracePt t="4335" x="2746375" y="1452563"/>
          <p14:tracePt t="4339" x="2746375" y="1446213"/>
          <p14:tracePt t="4342" x="2746375" y="1433513"/>
          <p14:tracePt t="4345" x="2746375" y="1427163"/>
          <p14:tracePt t="4347" x="2746375" y="1420813"/>
          <p14:tracePt t="4349" x="2746375" y="1414463"/>
          <p14:tracePt t="4351" x="2746375" y="1408113"/>
          <p14:tracePt t="4353" x="2746375" y="1401763"/>
          <p14:tracePt t="4355" x="2746375" y="1395413"/>
          <p14:tracePt t="4358" x="2746375" y="1382713"/>
          <p14:tracePt t="4361" x="2746375" y="1370013"/>
          <p14:tracePt t="4363" x="2746375" y="1363663"/>
          <p14:tracePt t="4365" x="2740025" y="1357313"/>
          <p14:tracePt t="4367" x="2733675" y="1350963"/>
          <p14:tracePt t="4369" x="2727325" y="1344613"/>
          <p14:tracePt t="4371" x="2727325" y="1331913"/>
          <p14:tracePt t="4373" x="2720975" y="1325563"/>
          <p14:tracePt t="4375" x="2714625" y="1319213"/>
          <p14:tracePt t="4377" x="2708275" y="1312863"/>
          <p14:tracePt t="4379" x="2708275" y="1306513"/>
          <p14:tracePt t="4381" x="2701925" y="1300163"/>
          <p14:tracePt t="4383" x="2695575" y="1293813"/>
          <p14:tracePt t="4385" x="2689225" y="1287463"/>
          <p14:tracePt t="4387" x="2689225" y="1281113"/>
          <p14:tracePt t="4389" x="2682875" y="1274763"/>
          <p14:tracePt t="4391" x="2676525" y="1268413"/>
          <p14:tracePt t="4394" x="2676525" y="1262063"/>
          <p14:tracePt t="4395" x="2663825" y="1255713"/>
          <p14:tracePt t="4397" x="2651125" y="1243013"/>
          <p14:tracePt t="4399" x="2644775" y="1230313"/>
          <p14:tracePt t="4401" x="2632075" y="1223963"/>
          <p14:tracePt t="4403" x="2625725" y="1217613"/>
          <p14:tracePt t="4405" x="2613025" y="1204913"/>
          <p14:tracePt t="4409" x="2587625" y="1185863"/>
          <p14:tracePt t="4411" x="2581275" y="1173163"/>
          <p14:tracePt t="4413" x="2568575" y="1166813"/>
          <p14:tracePt t="4415" x="2555875" y="1154113"/>
          <p14:tracePt t="4417" x="2543175" y="1147763"/>
          <p14:tracePt t="4419" x="2536825" y="1135063"/>
          <p14:tracePt t="4421" x="2524125" y="1122363"/>
          <p14:tracePt t="4423" x="2509838" y="1122363"/>
          <p14:tracePt t="4425" x="2497138" y="1109663"/>
          <p14:tracePt t="4427" x="2490788" y="1096963"/>
          <p14:tracePt t="4429" x="2478088" y="1090613"/>
          <p14:tracePt t="4431" x="2465388" y="1077913"/>
          <p14:tracePt t="4433" x="2459038" y="1069975"/>
          <p14:tracePt t="4435" x="2446338" y="1063625"/>
          <p14:tracePt t="4437" x="2446338" y="1057275"/>
          <p14:tracePt t="4439" x="2433638" y="1050925"/>
          <p14:tracePt t="4441" x="2427288" y="1044575"/>
          <p14:tracePt t="4444" x="2420938" y="1038225"/>
          <p14:tracePt t="4445" x="2414588" y="1025525"/>
          <p14:tracePt t="4447" x="2401888" y="1019175"/>
          <p14:tracePt t="4451" x="2395538" y="1012825"/>
          <p14:tracePt t="4453" x="2389188" y="1006475"/>
          <p14:tracePt t="4455" x="2382838" y="1006475"/>
          <p14:tracePt t="4458" x="2382838" y="1000125"/>
          <p14:tracePt t="4459" x="2376488" y="993775"/>
          <p14:tracePt t="4461" x="2370138" y="987425"/>
          <p14:tracePt t="4467" x="2363788" y="987425"/>
          <p14:tracePt t="4474" x="2357438" y="981075"/>
          <p14:tracePt t="4500" x="2351088" y="981075"/>
          <p14:tracePt t="4506" x="2344738" y="981075"/>
          <p14:tracePt t="4509" x="2338388" y="981075"/>
          <p14:tracePt t="4511" x="2332038" y="981075"/>
          <p14:tracePt t="4513" x="2325688" y="981075"/>
          <p14:tracePt t="4517" x="2319338" y="981075"/>
          <p14:tracePt t="4519" x="2306638" y="981075"/>
          <p14:tracePt t="4523" x="2293938" y="981075"/>
          <p14:tracePt t="4525" x="2287588" y="981075"/>
          <p14:tracePt t="4527" x="2281238" y="981075"/>
          <p14:tracePt t="4529" x="2274888" y="981075"/>
          <p14:tracePt t="4531" x="2268538" y="981075"/>
          <p14:tracePt t="4533" x="2255838" y="981075"/>
          <p14:tracePt t="4535" x="2249488" y="981075"/>
          <p14:tracePt t="4537" x="2243138" y="981075"/>
          <p14:tracePt t="4539" x="2230438" y="981075"/>
          <p14:tracePt t="4542" x="2224088" y="981075"/>
          <p14:tracePt t="4543" x="2211388" y="981075"/>
          <p14:tracePt t="4545" x="2205038" y="981075"/>
          <p14:tracePt t="4547" x="2198688" y="981075"/>
          <p14:tracePt t="4549" x="2185988" y="981075"/>
          <p14:tracePt t="4551" x="2179638" y="981075"/>
          <p14:tracePt t="4553" x="2166938" y="981075"/>
          <p14:tracePt t="4555" x="2154238" y="981075"/>
          <p14:tracePt t="4557" x="2147888" y="981075"/>
          <p14:tracePt t="4559" x="2135188" y="981075"/>
          <p14:tracePt t="4561" x="2128838" y="981075"/>
          <p14:tracePt t="4563" x="2116138" y="981075"/>
          <p14:tracePt t="4565" x="2103438" y="981075"/>
          <p14:tracePt t="4567" x="2097088" y="981075"/>
          <p14:tracePt t="4569" x="2084388" y="981075"/>
          <p14:tracePt t="4571" x="2078038" y="981075"/>
          <p14:tracePt t="4573" x="2065338" y="981075"/>
          <p14:tracePt t="4575" x="2051050" y="981075"/>
          <p14:tracePt t="4577" x="2044700" y="981075"/>
          <p14:tracePt t="4579" x="2032000" y="981075"/>
          <p14:tracePt t="4581" x="2019300" y="981075"/>
          <p14:tracePt t="4583" x="2006600" y="981075"/>
          <p14:tracePt t="4585" x="1987550" y="981075"/>
          <p14:tracePt t="4587" x="1981200" y="981075"/>
          <p14:tracePt t="4589" x="1968500" y="981075"/>
          <p14:tracePt t="4592" x="1949450" y="981075"/>
          <p14:tracePt t="4593" x="1936750" y="981075"/>
          <p14:tracePt t="4595" x="1924050" y="981075"/>
          <p14:tracePt t="4597" x="1905000" y="981075"/>
          <p14:tracePt t="4600" x="1898650" y="981075"/>
          <p14:tracePt t="4601" x="1879600" y="981075"/>
          <p14:tracePt t="4603" x="1866900" y="981075"/>
          <p14:tracePt t="4605" x="1854200" y="981075"/>
          <p14:tracePt t="4607" x="1835150" y="981075"/>
          <p14:tracePt t="4609" x="1822450" y="981075"/>
          <p14:tracePt t="4611" x="1809750" y="981075"/>
          <p14:tracePt t="4613" x="1790700" y="981075"/>
          <p14:tracePt t="4615" x="1784350" y="981075"/>
          <p14:tracePt t="4617" x="1771650" y="981075"/>
          <p14:tracePt t="4619" x="1752600" y="981075"/>
          <p14:tracePt t="4621" x="1746250" y="981075"/>
          <p14:tracePt t="4623" x="1727200" y="981075"/>
          <p14:tracePt t="4625" x="1714500" y="981075"/>
          <p14:tracePt t="4627" x="1708150" y="981075"/>
          <p14:tracePt t="4629" x="1695450" y="981075"/>
          <p14:tracePt t="4631" x="1689100" y="981075"/>
          <p14:tracePt t="4633" x="1676400" y="981075"/>
          <p14:tracePt t="4635" x="1670050" y="981075"/>
          <p14:tracePt t="4637" x="1657350" y="981075"/>
          <p14:tracePt t="4639" x="1644650" y="981075"/>
          <p14:tracePt t="4642" x="1638300" y="981075"/>
          <p14:tracePt t="4643" x="1625600" y="981075"/>
          <p14:tracePt t="4645" x="1619250" y="981075"/>
          <p14:tracePt t="4650" x="1606550" y="981075"/>
          <p14:tracePt t="4651" x="1598613" y="981075"/>
          <p14:tracePt t="4655" x="1592263" y="981075"/>
          <p14:tracePt t="4657" x="1585913" y="981075"/>
          <p14:tracePt t="4660" x="1579563" y="981075"/>
          <p14:tracePt t="4661" x="1573213" y="981075"/>
          <p14:tracePt t="4663" x="1566863" y="981075"/>
          <p14:tracePt t="4667" x="1560513" y="981075"/>
          <p14:tracePt t="4669" x="1554163" y="981075"/>
          <p14:tracePt t="4673" x="1547813" y="981075"/>
          <p14:tracePt t="4675" x="1541463" y="987425"/>
          <p14:tracePt t="4679" x="1535113" y="987425"/>
          <p14:tracePt t="4683" x="1528763" y="993775"/>
          <p14:tracePt t="4685" x="1522413" y="993775"/>
          <p14:tracePt t="4692" x="1516063" y="993775"/>
          <p14:tracePt t="4698" x="1509713" y="993775"/>
          <p14:tracePt t="4704" x="1509713" y="1000125"/>
          <p14:tracePt t="4706" x="1503363" y="1000125"/>
          <p14:tracePt t="4718" x="1503363" y="1006475"/>
          <p14:tracePt t="4727" x="1497013" y="1012825"/>
          <p14:tracePt t="4729" x="1490663" y="1012825"/>
          <p14:tracePt t="4738" x="1490663" y="1019175"/>
          <p14:tracePt t="4739" x="1484313" y="1019175"/>
          <p14:tracePt t="4742" x="1484313" y="1025525"/>
          <p14:tracePt t="4746" x="1477963" y="1025525"/>
          <p14:tracePt t="4749" x="1471613" y="1025525"/>
          <p14:tracePt t="4751" x="1471613" y="1031875"/>
          <p14:tracePt t="4755" x="1471613" y="1038225"/>
          <p14:tracePt t="4757" x="1465263" y="1038225"/>
          <p14:tracePt t="4762" x="1465263" y="1044575"/>
          <p14:tracePt t="4763" x="1458913" y="1044575"/>
          <p14:tracePt t="4770" x="1458913" y="1050925"/>
          <p14:tracePt t="4774" x="1458913" y="1057275"/>
          <p14:tracePt t="4776" x="1452563" y="1057275"/>
          <p14:tracePt t="4782" x="1446213" y="1063625"/>
          <p14:tracePt t="4786" x="1446213" y="1069975"/>
          <p14:tracePt t="4790" x="1439863" y="1069975"/>
          <p14:tracePt t="4794" x="1439863" y="1077913"/>
          <p14:tracePt t="4800" x="1439863" y="1084263"/>
          <p14:tracePt t="4803" x="1439863" y="1090613"/>
          <p14:tracePt t="4814" x="1439863" y="1096963"/>
          <p14:tracePt t="4818" x="1439863" y="1103313"/>
          <p14:tracePt t="4826" x="1439863" y="1109663"/>
          <p14:tracePt t="4829" x="1439863" y="1116013"/>
          <p14:tracePt t="4834" x="1439863" y="1122363"/>
          <p14:tracePt t="4837" x="1439863" y="1128713"/>
          <p14:tracePt t="4842" x="1439863" y="1135063"/>
          <p14:tracePt t="4844" x="1446213" y="1135063"/>
          <p14:tracePt t="4847" x="1452563" y="1141413"/>
          <p14:tracePt t="4850" x="1452563" y="1147763"/>
          <p14:tracePt t="4851" x="1452563" y="1154113"/>
          <p14:tracePt t="4853" x="1458913" y="1154113"/>
          <p14:tracePt t="4855" x="1458913" y="1160463"/>
          <p14:tracePt t="4857" x="1465263" y="1166813"/>
          <p14:tracePt t="4861" x="1471613" y="1173163"/>
          <p14:tracePt t="4863" x="1477963" y="1179513"/>
          <p14:tracePt t="4866" x="1484313" y="1185863"/>
          <p14:tracePt t="4869" x="1490663" y="1192213"/>
          <p14:tracePt t="4872" x="1497013" y="1198563"/>
          <p14:tracePt t="4873" x="1503363" y="1198563"/>
          <p14:tracePt t="4875" x="1516063" y="1211263"/>
          <p14:tracePt t="4877" x="1522413" y="1217613"/>
          <p14:tracePt t="4879" x="1528763" y="1230313"/>
          <p14:tracePt t="4881" x="1541463" y="1236663"/>
          <p14:tracePt t="4883" x="1554163" y="1249363"/>
          <p14:tracePt t="4885" x="1560513" y="1262063"/>
          <p14:tracePt t="4887" x="1573213" y="1274763"/>
          <p14:tracePt t="4889" x="1579563" y="1281113"/>
          <p14:tracePt t="4891" x="1592263" y="1293813"/>
          <p14:tracePt t="4893" x="1606550" y="1306513"/>
          <p14:tracePt t="4895" x="1619250" y="1319213"/>
          <p14:tracePt t="4897" x="1625600" y="1331913"/>
          <p14:tracePt t="4899" x="1638300" y="1338263"/>
          <p14:tracePt t="4901" x="1651000" y="1357313"/>
          <p14:tracePt t="4903" x="1663700" y="1376363"/>
          <p14:tracePt t="4905" x="1676400" y="1395413"/>
          <p14:tracePt t="4907" x="1689100" y="1414463"/>
          <p14:tracePt t="4909" x="1701800" y="1427163"/>
          <p14:tracePt t="4911" x="1708150" y="1446213"/>
          <p14:tracePt t="4913" x="1720850" y="1465263"/>
          <p14:tracePt t="4916" x="1733550" y="1484313"/>
          <p14:tracePt t="4917" x="1746250" y="1504950"/>
          <p14:tracePt t="4919" x="1758950" y="1530350"/>
          <p14:tracePt t="4921" x="1771650" y="1555750"/>
          <p14:tracePt t="4923" x="1784350" y="1581150"/>
          <p14:tracePt t="4925" x="1797050" y="1606550"/>
          <p14:tracePt t="4928" x="1809750" y="1631950"/>
          <p14:tracePt t="4929" x="1828800" y="1670050"/>
          <p14:tracePt t="4931" x="1841500" y="1701800"/>
          <p14:tracePt t="4933" x="1854200" y="1739900"/>
          <p14:tracePt t="4935" x="1866900" y="1778000"/>
          <p14:tracePt t="4937" x="1892300" y="1809750"/>
          <p14:tracePt t="4940" x="1905000" y="1847850"/>
          <p14:tracePt t="4942" x="1930400" y="1885950"/>
          <p14:tracePt t="4960" x="2109788" y="2293938"/>
          <p14:tracePt t="4961" x="2128838" y="2338388"/>
          <p14:tracePt t="4963" x="2147888" y="2390775"/>
          <p14:tracePt t="4965" x="2166938" y="2435225"/>
          <p14:tracePt t="4967" x="2192338" y="2479675"/>
          <p14:tracePt t="4969" x="2205038" y="2530475"/>
          <p14:tracePt t="4971" x="2230438" y="2574925"/>
          <p14:tracePt t="4973" x="2255838" y="2619375"/>
          <p14:tracePt t="4975" x="2274888" y="2670175"/>
          <p14:tracePt t="4977" x="2293938" y="2714625"/>
          <p14:tracePt t="4979" x="2319338" y="2759075"/>
          <p14:tracePt t="4981" x="2338388" y="2811463"/>
          <p14:tracePt t="4983" x="2363788" y="2855913"/>
          <p14:tracePt t="4985" x="2376488" y="2900363"/>
          <p14:tracePt t="4987" x="2395538" y="2944813"/>
          <p14:tracePt t="4989" x="2414588" y="2982913"/>
          <p14:tracePt t="4992" x="2427288" y="3021013"/>
          <p14:tracePt t="4994" x="2446338" y="3059113"/>
          <p14:tracePt t="4995" x="2459038" y="3090863"/>
          <p14:tracePt t="4997" x="2471738" y="3128963"/>
          <p14:tracePt t="4999" x="2484438" y="3154363"/>
          <p14:tracePt t="5001" x="2497138" y="3179763"/>
          <p14:tracePt t="5003" x="2509838" y="3205163"/>
          <p14:tracePt t="5005" x="2530475" y="3232150"/>
          <p14:tracePt t="5007" x="2543175" y="3263900"/>
          <p14:tracePt t="5009" x="2549525" y="3276600"/>
          <p14:tracePt t="5011" x="2555875" y="3295650"/>
          <p14:tracePt t="5013" x="2562225" y="3314700"/>
          <p14:tracePt t="5015" x="2568575" y="3333750"/>
          <p14:tracePt t="5017" x="2574925" y="3346450"/>
          <p14:tracePt t="5019" x="2581275" y="3359150"/>
          <p14:tracePt t="5021" x="2581275" y="3371850"/>
          <p14:tracePt t="5023" x="2587625" y="3378200"/>
          <p14:tracePt t="5025" x="2587625" y="3390900"/>
          <p14:tracePt t="5027" x="2587625" y="3403600"/>
          <p14:tracePt t="5031" x="2587625" y="3409950"/>
          <p14:tracePt t="5033" x="2587625" y="3416300"/>
          <p14:tracePt t="5035" x="2587625" y="3422650"/>
          <p14:tracePt t="5037" x="2581275" y="3429000"/>
          <p14:tracePt t="5039" x="2581275" y="3435350"/>
          <p14:tracePt t="5042" x="2574925" y="3435350"/>
          <p14:tracePt t="5044" x="2574925" y="3441700"/>
          <p14:tracePt t="5045" x="2568575" y="3448050"/>
          <p14:tracePt t="5049" x="2562225" y="3448050"/>
          <p14:tracePt t="5051" x="2555875" y="3454400"/>
          <p14:tracePt t="5055" x="2549525" y="3454400"/>
          <p14:tracePt t="5058" x="2549525" y="3460750"/>
          <p14:tracePt t="5218" x="2555875" y="3460750"/>
          <p14:tracePt t="5220" x="2555875" y="3454400"/>
          <p14:tracePt t="5224" x="2555875" y="3448050"/>
          <p14:tracePt t="5226" x="2555875" y="3441700"/>
          <p14:tracePt t="5229" x="2555875" y="3435350"/>
          <p14:tracePt t="5231" x="2555875" y="3429000"/>
          <p14:tracePt t="5238" x="2555875" y="3422650"/>
          <p14:tracePt t="5243" x="2562225" y="3416300"/>
          <p14:tracePt t="5245" x="2562225" y="3409950"/>
          <p14:tracePt t="5262" x="2562225" y="3416300"/>
          <p14:tracePt t="5263" x="2562225" y="3422650"/>
          <p14:tracePt t="5267" x="2562225" y="3429000"/>
          <p14:tracePt t="5270" x="2562225" y="3435350"/>
          <p14:tracePt t="5271" x="2562225" y="3441700"/>
          <p14:tracePt t="5273" x="2562225" y="3454400"/>
          <p14:tracePt t="5275" x="2562225" y="3460750"/>
          <p14:tracePt t="5277" x="2562225" y="3473450"/>
          <p14:tracePt t="5279" x="2562225" y="3486150"/>
          <p14:tracePt t="5281" x="2555875" y="3492500"/>
          <p14:tracePt t="5283" x="2549525" y="3505200"/>
          <p14:tracePt t="5285" x="2543175" y="3517900"/>
          <p14:tracePt t="5288" x="2536825" y="3524250"/>
          <p14:tracePt t="5289" x="2530475" y="3543300"/>
          <p14:tracePt t="5291" x="2530475" y="3556000"/>
          <p14:tracePt t="5293" x="2524125" y="3575050"/>
          <p14:tracePt t="5295" x="2517775" y="3587750"/>
          <p14:tracePt t="5297" x="2503488" y="3606800"/>
          <p14:tracePt t="5299" x="2490788" y="3619500"/>
          <p14:tracePt t="5301" x="2478088" y="3638550"/>
          <p14:tracePt t="5303" x="2465388" y="3659188"/>
          <p14:tracePt t="5305" x="2452688" y="3671888"/>
          <p14:tracePt t="5308" x="2439988" y="3690938"/>
          <p14:tracePt t="5310" x="2420938" y="3709988"/>
          <p14:tracePt t="5311" x="2401888" y="3722688"/>
          <p14:tracePt t="5313" x="2382838" y="3741738"/>
          <p14:tracePt t="5315" x="2363788" y="3760788"/>
          <p14:tracePt t="5317" x="2344738" y="3779838"/>
          <p14:tracePt t="5319" x="2319338" y="3798888"/>
          <p14:tracePt t="5321" x="2293938" y="3817938"/>
          <p14:tracePt t="5323" x="2262188" y="3843338"/>
          <p14:tracePt t="5325" x="2236788" y="3862388"/>
          <p14:tracePt t="5327" x="2205038" y="3881438"/>
          <p14:tracePt t="5329" x="2179638" y="3894138"/>
          <p14:tracePt t="5331" x="2154238" y="3913188"/>
          <p14:tracePt t="5333" x="2128838" y="3925888"/>
          <p14:tracePt t="5336" x="2090738" y="3951288"/>
          <p14:tracePt t="5337" x="2051050" y="3963988"/>
          <p14:tracePt t="5339" x="2025650" y="3976688"/>
          <p14:tracePt t="5341" x="1993900" y="3989388"/>
          <p14:tracePt t="5344" x="1968500" y="4008438"/>
          <p14:tracePt t="5345" x="1930400" y="4021138"/>
          <p14:tracePt t="5347" x="1905000" y="4033838"/>
          <p14:tracePt t="5349" x="1866900" y="4040188"/>
          <p14:tracePt t="5351" x="1835150" y="4052888"/>
          <p14:tracePt t="5353" x="1809750" y="4059238"/>
          <p14:tracePt t="5355" x="1784350" y="4065588"/>
          <p14:tracePt t="5357" x="1758950" y="4073525"/>
          <p14:tracePt t="5359" x="1727200" y="4079875"/>
          <p14:tracePt t="5361" x="1701800" y="4079875"/>
          <p14:tracePt t="5363" x="1676400" y="4079875"/>
          <p14:tracePt t="5365" x="1651000" y="4079875"/>
          <p14:tracePt t="5367" x="1631950" y="4079875"/>
          <p14:tracePt t="5369" x="1606550" y="4079875"/>
          <p14:tracePt t="5371" x="1579563" y="4079875"/>
          <p14:tracePt t="5373" x="1566863" y="4079875"/>
          <p14:tracePt t="5375" x="1541463" y="4079875"/>
          <p14:tracePt t="5377" x="1522413" y="4079875"/>
          <p14:tracePt t="5379" x="1503363" y="4073525"/>
          <p14:tracePt t="5381" x="1490663" y="4065588"/>
          <p14:tracePt t="5383" x="1471613" y="4059238"/>
          <p14:tracePt t="5385" x="1452563" y="4059238"/>
          <p14:tracePt t="5387" x="1433513" y="4059238"/>
          <p14:tracePt t="5389" x="1420813" y="4052888"/>
          <p14:tracePt t="5392" x="1401763" y="4046538"/>
          <p14:tracePt t="5394" x="1382713" y="4040188"/>
          <p14:tracePt t="5395" x="1363663" y="4033838"/>
          <p14:tracePt t="5397" x="1357313" y="4033838"/>
          <p14:tracePt t="5400" x="1338263" y="4027488"/>
          <p14:tracePt t="5402" x="1325563" y="4021138"/>
          <p14:tracePt t="5403" x="1319213" y="4021138"/>
          <p14:tracePt t="5405" x="1306513" y="4014788"/>
          <p14:tracePt t="5408" x="1293813" y="4014788"/>
          <p14:tracePt t="5410" x="1287463" y="4008438"/>
          <p14:tracePt t="5411" x="1274763" y="4008438"/>
          <p14:tracePt t="5413" x="1262063" y="4008438"/>
          <p14:tracePt t="5415" x="1255713" y="4008438"/>
          <p14:tracePt t="5417" x="1249363" y="4008438"/>
          <p14:tracePt t="5419" x="1243013" y="4008438"/>
          <p14:tracePt t="5421" x="1236663" y="4008438"/>
          <p14:tracePt t="5423" x="1223963" y="4008438"/>
          <p14:tracePt t="5427" x="1217613" y="4008438"/>
          <p14:tracePt t="5429" x="1211263" y="4008438"/>
          <p14:tracePt t="5433" x="1204913" y="4008438"/>
          <p14:tracePt t="5435" x="1198563" y="4008438"/>
          <p14:tracePt t="5437" x="1192213" y="4008438"/>
          <p14:tracePt t="5442" x="1185863" y="4008438"/>
          <p14:tracePt t="5445" x="1179513" y="4008438"/>
          <p14:tracePt t="5453" x="1173163" y="4008438"/>
          <p14:tracePt t="5464" x="1166813" y="4008438"/>
          <p14:tracePt t="5474" x="1160463" y="4008438"/>
          <p14:tracePt t="5480" x="1154113" y="4008438"/>
          <p14:tracePt t="5485" x="1147763" y="4008438"/>
          <p14:tracePt t="5490" x="1147763" y="4002088"/>
          <p14:tracePt t="5494" x="1147763" y="3995738"/>
          <p14:tracePt t="5498" x="1139825" y="3989388"/>
          <p14:tracePt t="5504" x="1133475" y="3989388"/>
          <p14:tracePt t="5510" x="1127125" y="3983038"/>
          <p14:tracePt t="5516" x="1127125" y="3976688"/>
          <p14:tracePt t="5525" x="1120775" y="3976688"/>
          <p14:tracePt t="5576" x="1127125" y="3976688"/>
          <p14:tracePt t="5578" x="1133475" y="3976688"/>
          <p14:tracePt t="5581" x="1139825" y="3976688"/>
          <p14:tracePt t="5586" x="1147763" y="3976688"/>
          <p14:tracePt t="5587" x="1154113" y="3976688"/>
          <p14:tracePt t="5592" x="1160463" y="3976688"/>
          <p14:tracePt t="5593" x="1166813" y="3976688"/>
          <p14:tracePt t="5595" x="1173163" y="3976688"/>
          <p14:tracePt t="5599" x="1179513" y="3976688"/>
          <p14:tracePt t="5601" x="1185863" y="3976688"/>
          <p14:tracePt t="5605" x="1198563" y="3976688"/>
          <p14:tracePt t="5608" x="1204913" y="3976688"/>
          <p14:tracePt t="5611" x="1217613" y="3976688"/>
          <p14:tracePt t="5613" x="1223963" y="3983038"/>
          <p14:tracePt t="5615" x="1230313" y="3983038"/>
          <p14:tracePt t="5617" x="1236663" y="3983038"/>
          <p14:tracePt t="5619" x="1243013" y="3983038"/>
          <p14:tracePt t="5621" x="1255713" y="3989388"/>
          <p14:tracePt t="5623" x="1262063" y="3989388"/>
          <p14:tracePt t="5625" x="1268413" y="3989388"/>
          <p14:tracePt t="5627" x="1281113" y="3989388"/>
          <p14:tracePt t="5629" x="1293813" y="3989388"/>
          <p14:tracePt t="5633" x="1306513" y="3989388"/>
          <p14:tracePt t="5635" x="1312863" y="3989388"/>
          <p14:tracePt t="5637" x="1325563" y="3995738"/>
          <p14:tracePt t="5639" x="1338263" y="3995738"/>
          <p14:tracePt t="5641" x="1344613" y="3995738"/>
          <p14:tracePt t="5643" x="1363663" y="4002088"/>
          <p14:tracePt t="5645" x="1376363" y="4002088"/>
          <p14:tracePt t="5647" x="1389063" y="4002088"/>
          <p14:tracePt t="5649" x="1401763" y="4008438"/>
          <p14:tracePt t="5651" x="1420813" y="4008438"/>
          <p14:tracePt t="5653" x="1427163" y="4008438"/>
          <p14:tracePt t="5655" x="1446213" y="4014788"/>
          <p14:tracePt t="5658" x="1465263" y="4014788"/>
          <p14:tracePt t="5660" x="1471613" y="4021138"/>
          <p14:tracePt t="5661" x="1490663" y="4021138"/>
          <p14:tracePt t="5663" x="1509713" y="4021138"/>
          <p14:tracePt t="5665" x="1522413" y="4027488"/>
          <p14:tracePt t="5667" x="1535113" y="4027488"/>
          <p14:tracePt t="5669" x="1554163" y="4033838"/>
          <p14:tracePt t="5671" x="1566863" y="4033838"/>
          <p14:tracePt t="5673" x="1585913" y="4033838"/>
          <p14:tracePt t="5675" x="1606550" y="4040188"/>
          <p14:tracePt t="5677" x="1625600" y="4040188"/>
          <p14:tracePt t="5679" x="1638300" y="4046538"/>
          <p14:tracePt t="5681" x="1657350" y="4046538"/>
          <p14:tracePt t="5683" x="1676400" y="4046538"/>
          <p14:tracePt t="5685" x="1689100" y="4046538"/>
          <p14:tracePt t="5687" x="1708150" y="4052888"/>
          <p14:tracePt t="5689" x="1727200" y="4052888"/>
          <p14:tracePt t="5691" x="1746250" y="4059238"/>
          <p14:tracePt t="5693" x="1758950" y="4059238"/>
          <p14:tracePt t="5695" x="1784350" y="4065588"/>
          <p14:tracePt t="5697" x="1803400" y="4065588"/>
          <p14:tracePt t="5699" x="1809750" y="4065588"/>
          <p14:tracePt t="5701" x="1822450" y="4073525"/>
          <p14:tracePt t="5703" x="1841500" y="4073525"/>
          <p14:tracePt t="5705" x="1854200" y="4079875"/>
          <p14:tracePt t="5708" x="1879600" y="4086225"/>
          <p14:tracePt t="5709" x="1898650" y="4086225"/>
          <p14:tracePt t="5711" x="1917700" y="4092575"/>
          <p14:tracePt t="5713" x="1936750" y="4092575"/>
          <p14:tracePt t="5715" x="1955800" y="4098925"/>
          <p14:tracePt t="5717" x="1974850" y="4098925"/>
          <p14:tracePt t="5719" x="1993900" y="4105275"/>
          <p14:tracePt t="5721" x="2006600" y="4105275"/>
          <p14:tracePt t="5723" x="2025650" y="4111625"/>
          <p14:tracePt t="5725" x="2044700" y="4111625"/>
          <p14:tracePt t="5727" x="2058988" y="4111625"/>
          <p14:tracePt t="5729" x="2078038" y="4117975"/>
          <p14:tracePt t="5731" x="2097088" y="4117975"/>
          <p14:tracePt t="5733" x="2116138" y="4117975"/>
          <p14:tracePt t="5735" x="2128838" y="4117975"/>
          <p14:tracePt t="5737" x="2141538" y="4117975"/>
          <p14:tracePt t="5739" x="2154238" y="4117975"/>
          <p14:tracePt t="5742" x="2166938" y="4124325"/>
          <p14:tracePt t="5743" x="2179638" y="4124325"/>
          <p14:tracePt t="5745" x="2192338" y="4124325"/>
          <p14:tracePt t="5747" x="2205038" y="4124325"/>
          <p14:tracePt t="5749" x="2217738" y="4124325"/>
          <p14:tracePt t="5751" x="2224088" y="4130675"/>
          <p14:tracePt t="5753" x="2243138" y="4130675"/>
          <p14:tracePt t="5755" x="2255838" y="4130675"/>
          <p14:tracePt t="5757" x="2262188" y="4130675"/>
          <p14:tracePt t="5760" x="2274888" y="4130675"/>
          <p14:tracePt t="5761" x="2281238" y="4130675"/>
          <p14:tracePt t="5763" x="2293938" y="4130675"/>
          <p14:tracePt t="5765" x="2306638" y="4130675"/>
          <p14:tracePt t="5769" x="2319338" y="4130675"/>
          <p14:tracePt t="5771" x="2325688" y="4130675"/>
          <p14:tracePt t="5773" x="2332038" y="4130675"/>
          <p14:tracePt t="5775" x="2338388" y="4130675"/>
          <p14:tracePt t="5777" x="2344738" y="4130675"/>
          <p14:tracePt t="5779" x="2351088" y="4130675"/>
          <p14:tracePt t="5781" x="2357438" y="4130675"/>
          <p14:tracePt t="5783" x="2363788" y="4130675"/>
          <p14:tracePt t="5785" x="2370138" y="4130675"/>
          <p14:tracePt t="5787" x="2376488" y="4130675"/>
          <p14:tracePt t="5789" x="2382838" y="4130675"/>
          <p14:tracePt t="5791" x="2395538" y="4130675"/>
          <p14:tracePt t="5795" x="2408238" y="4130675"/>
          <p14:tracePt t="5797" x="2414588" y="4130675"/>
          <p14:tracePt t="5799" x="2420938" y="4130675"/>
          <p14:tracePt t="5801" x="2433638" y="4130675"/>
          <p14:tracePt t="5805" x="2446338" y="4130675"/>
          <p14:tracePt t="5807" x="2459038" y="4130675"/>
          <p14:tracePt t="5809" x="2465388" y="4130675"/>
          <p14:tracePt t="5811" x="2471738" y="4130675"/>
          <p14:tracePt t="5813" x="2478088" y="4130675"/>
          <p14:tracePt t="5815" x="2490788" y="4130675"/>
          <p14:tracePt t="5817" x="2503488" y="4130675"/>
          <p14:tracePt t="5819" x="2509838" y="4130675"/>
          <p14:tracePt t="5821" x="2524125" y="4130675"/>
          <p14:tracePt t="5823" x="2530475" y="4130675"/>
          <p14:tracePt t="5825" x="2543175" y="4130675"/>
          <p14:tracePt t="5827" x="2555875" y="4130675"/>
          <p14:tracePt t="5831" x="2568575" y="4130675"/>
          <p14:tracePt t="5833" x="2574925" y="4130675"/>
          <p14:tracePt t="5835" x="2587625" y="4130675"/>
          <p14:tracePt t="5837" x="2600325" y="4130675"/>
          <p14:tracePt t="5839" x="2606675" y="4130675"/>
          <p14:tracePt t="5842" x="2619375" y="4130675"/>
          <p14:tracePt t="5843" x="2625725" y="4130675"/>
          <p14:tracePt t="5845" x="2638425" y="4130675"/>
          <p14:tracePt t="5847" x="2651125" y="4130675"/>
          <p14:tracePt t="5849" x="2657475" y="4130675"/>
          <p14:tracePt t="5851" x="2670175" y="4130675"/>
          <p14:tracePt t="5853" x="2676525" y="4130675"/>
          <p14:tracePt t="5855" x="2689225" y="4130675"/>
          <p14:tracePt t="5857" x="2701925" y="4130675"/>
          <p14:tracePt t="5859" x="2708275" y="4130675"/>
          <p14:tracePt t="5861" x="2720975" y="4130675"/>
          <p14:tracePt t="5863" x="2727325" y="4130675"/>
          <p14:tracePt t="5865" x="2740025" y="4130675"/>
          <p14:tracePt t="5867" x="2752725" y="4130675"/>
          <p14:tracePt t="5869" x="2765425" y="4130675"/>
          <p14:tracePt t="5871" x="2778125" y="4130675"/>
          <p14:tracePt t="5873" x="2797175" y="4130675"/>
          <p14:tracePt t="5875" x="2803525" y="4130675"/>
          <p14:tracePt t="5877" x="2822575" y="4130675"/>
          <p14:tracePt t="5879" x="2828925" y="4130675"/>
          <p14:tracePt t="5881" x="2847975" y="4130675"/>
          <p14:tracePt t="5883" x="2867025" y="4130675"/>
          <p14:tracePt t="5885" x="2873375" y="4130675"/>
          <p14:tracePt t="5887" x="2892425" y="4130675"/>
          <p14:tracePt t="5889" x="2911475" y="4124325"/>
          <p14:tracePt t="5892" x="2924175" y="4124325"/>
          <p14:tracePt t="5893" x="2943225" y="4124325"/>
          <p14:tracePt t="5895" x="2962275" y="4124325"/>
          <p14:tracePt t="5897" x="2976563" y="4124325"/>
          <p14:tracePt t="5899" x="2995613" y="4124325"/>
          <p14:tracePt t="5901" x="3014663" y="4124325"/>
          <p14:tracePt t="5903" x="3027363" y="4124325"/>
          <p14:tracePt t="5905" x="3046413" y="4124325"/>
          <p14:tracePt t="5907" x="3065463" y="4124325"/>
          <p14:tracePt t="5910" x="3090863" y="4124325"/>
          <p14:tracePt t="5911" x="3103563" y="4124325"/>
          <p14:tracePt t="5913" x="3128963" y="4124325"/>
          <p14:tracePt t="5915" x="3154363" y="4124325"/>
          <p14:tracePt t="5917" x="3173413" y="4124325"/>
          <p14:tracePt t="5919" x="3198813" y="4124325"/>
          <p14:tracePt t="5921" x="3224213" y="4124325"/>
          <p14:tracePt t="5923" x="3249613" y="4124325"/>
          <p14:tracePt t="5926" x="3268663" y="4124325"/>
          <p14:tracePt t="5927" x="3294063" y="4124325"/>
          <p14:tracePt t="5929" x="3319463" y="4124325"/>
          <p14:tracePt t="5931" x="3344863" y="4124325"/>
          <p14:tracePt t="5933" x="3363913" y="4124325"/>
          <p14:tracePt t="5935" x="3395663" y="4124325"/>
          <p14:tracePt t="5937" x="3421063" y="4124325"/>
          <p14:tracePt t="5942" x="3479800" y="4124325"/>
          <p14:tracePt t="5943" x="3511550" y="4124325"/>
          <p14:tracePt t="5945" x="3543300" y="4124325"/>
          <p14:tracePt t="5947" x="3575050" y="4130675"/>
          <p14:tracePt t="5949" x="3600450" y="4130675"/>
          <p14:tracePt t="5951" x="3632200" y="4130675"/>
          <p14:tracePt t="5953" x="3663950" y="4130675"/>
          <p14:tracePt t="5955" x="3695700" y="4130675"/>
          <p14:tracePt t="5957" x="3733800" y="4130675"/>
          <p14:tracePt t="5959" x="3752850" y="4130675"/>
          <p14:tracePt t="5961" x="3784600" y="4130675"/>
          <p14:tracePt t="5963" x="3816350" y="4130675"/>
          <p14:tracePt t="5965" x="3854450" y="4130675"/>
          <p14:tracePt t="5967" x="3887788" y="4130675"/>
          <p14:tracePt t="5969" x="3919538" y="4130675"/>
          <p14:tracePt t="5971" x="3951288" y="4130675"/>
          <p14:tracePt t="5973" x="3976688" y="4130675"/>
          <p14:tracePt t="5975" x="4008438" y="4130675"/>
          <p14:tracePt t="5977" x="4033838" y="4130675"/>
          <p14:tracePt t="5979" x="4052888" y="4130675"/>
          <p14:tracePt t="5981" x="4078288" y="4130675"/>
          <p14:tracePt t="5983" x="4110038" y="4130675"/>
          <p14:tracePt t="5985" x="4135438" y="4130675"/>
          <p14:tracePt t="5987" x="4154488" y="4130675"/>
          <p14:tracePt t="5989" x="4179888" y="4130675"/>
          <p14:tracePt t="5991" x="4205288" y="4130675"/>
          <p14:tracePt t="5993" x="4230688" y="4130675"/>
          <p14:tracePt t="5995" x="4249738" y="4130675"/>
          <p14:tracePt t="5997" x="4275138" y="4130675"/>
          <p14:tracePt t="5999" x="4300538" y="4130675"/>
          <p14:tracePt t="6001" x="4319588" y="4130675"/>
          <p14:tracePt t="6003" x="4338638" y="4130675"/>
          <p14:tracePt t="6005" x="4359275" y="4130675"/>
          <p14:tracePt t="6008" x="4384675" y="4130675"/>
          <p14:tracePt t="6009" x="4397375" y="4130675"/>
          <p14:tracePt t="6011" x="4416425" y="4130675"/>
          <p14:tracePt t="6013" x="4435475" y="4130675"/>
          <p14:tracePt t="6015" x="4448175" y="4130675"/>
          <p14:tracePt t="6017" x="4467225" y="4130675"/>
          <p14:tracePt t="6019" x="4479925" y="4130675"/>
          <p14:tracePt t="6021" x="4492625" y="4130675"/>
          <p14:tracePt t="6023" x="4505325" y="4130675"/>
          <p14:tracePt t="6025" x="4518025" y="4130675"/>
          <p14:tracePt t="6027" x="4524375" y="4130675"/>
          <p14:tracePt t="6029" x="4537075" y="4130675"/>
          <p14:tracePt t="6031" x="4543425" y="4130675"/>
          <p14:tracePt t="6033" x="4549775" y="4130675"/>
          <p14:tracePt t="6035" x="4556125" y="4130675"/>
          <p14:tracePt t="6039" x="4562475" y="4130675"/>
          <p14:tracePt t="6042" x="4568825" y="4130675"/>
          <p14:tracePt t="6045" x="4575175" y="4130675"/>
          <p14:tracePt t="6133" x="4568825" y="4130675"/>
          <p14:tracePt t="6135" x="4562475" y="4130675"/>
          <p14:tracePt t="6139" x="4556125" y="4137025"/>
          <p14:tracePt t="6142" x="4549775" y="4137025"/>
          <p14:tracePt t="6144" x="4549775" y="4143375"/>
          <p14:tracePt t="6145" x="4537075" y="4143375"/>
          <p14:tracePt t="6148" x="4524375" y="4143375"/>
          <p14:tracePt t="6149" x="4518025" y="4149725"/>
          <p14:tracePt t="6151" x="4505325" y="4149725"/>
          <p14:tracePt t="6153" x="4492625" y="4156075"/>
          <p14:tracePt t="6155" x="4479925" y="4162425"/>
          <p14:tracePt t="6158" x="4460875" y="4168775"/>
          <p14:tracePt t="6159" x="4441825" y="4175125"/>
          <p14:tracePt t="6161" x="4422775" y="4181475"/>
          <p14:tracePt t="6163" x="4410075" y="4187825"/>
          <p14:tracePt t="6165" x="4384675" y="4187825"/>
          <p14:tracePt t="6167" x="4359275" y="4194175"/>
          <p14:tracePt t="6169" x="4332288" y="4200525"/>
          <p14:tracePt t="6171" x="4306888" y="4206875"/>
          <p14:tracePt t="6173" x="4287838" y="4213225"/>
          <p14:tracePt t="6175" x="4249738" y="4213225"/>
          <p14:tracePt t="6177" x="4217988" y="4219575"/>
          <p14:tracePt t="6179" x="4186238" y="4225925"/>
          <p14:tracePt t="6181" x="4148138" y="4232275"/>
          <p14:tracePt t="6183" x="4116388" y="4238625"/>
          <p14:tracePt t="6185" x="4084638" y="4238625"/>
          <p14:tracePt t="6187" x="4046538" y="4244975"/>
          <p14:tracePt t="6189" x="4002088" y="4244975"/>
          <p14:tracePt t="6191" x="3970338" y="4251325"/>
          <p14:tracePt t="6194" x="3925888" y="4257675"/>
          <p14:tracePt t="6195" x="3879850" y="4257675"/>
          <p14:tracePt t="6197" x="3835400" y="4257675"/>
          <p14:tracePt t="6199" x="3790950" y="4264025"/>
          <p14:tracePt t="6201" x="3759200" y="4264025"/>
          <p14:tracePt t="6203" x="3714750" y="4264025"/>
          <p14:tracePt t="6205" x="3670300" y="4276725"/>
          <p14:tracePt t="6208" x="3632200" y="4276725"/>
          <p14:tracePt t="6210" x="3587750" y="4276725"/>
          <p14:tracePt t="6211" x="3556000" y="4276725"/>
          <p14:tracePt t="6213" x="3511550" y="4276725"/>
          <p14:tracePt t="6215" x="3479800" y="4276725"/>
          <p14:tracePt t="6217" x="3448050" y="4276725"/>
          <p14:tracePt t="6219" x="3402013" y="4276725"/>
          <p14:tracePt t="6221" x="3370263" y="4276725"/>
          <p14:tracePt t="6223" x="3332163" y="4276725"/>
          <p14:tracePt t="6225" x="3300413" y="4276725"/>
          <p14:tracePt t="6227" x="3268663" y="4276725"/>
          <p14:tracePt t="6229" x="3236913" y="4276725"/>
          <p14:tracePt t="6231" x="3211513" y="4276725"/>
          <p14:tracePt t="6233" x="3179763" y="4276725"/>
          <p14:tracePt t="6235" x="3148013" y="4276725"/>
          <p14:tracePt t="6237" x="3122613" y="4276725"/>
          <p14:tracePt t="6239" x="3097213" y="4276725"/>
          <p14:tracePt t="6241" x="3078163" y="4276725"/>
          <p14:tracePt t="6243" x="3052763" y="4276725"/>
          <p14:tracePt t="6245" x="3027363" y="4270375"/>
          <p14:tracePt t="6247" x="3001963" y="4270375"/>
          <p14:tracePt t="6249" x="2982913" y="4270375"/>
          <p14:tracePt t="6251" x="2955925" y="4270375"/>
          <p14:tracePt t="6253" x="2930525" y="4270375"/>
          <p14:tracePt t="6255" x="2905125" y="4270375"/>
          <p14:tracePt t="6257" x="2886075" y="4270375"/>
          <p14:tracePt t="6259" x="2867025" y="4270375"/>
          <p14:tracePt t="6261" x="2847975" y="4270375"/>
          <p14:tracePt t="6264" x="2828925" y="4270375"/>
          <p14:tracePt t="6265" x="2809875" y="4270375"/>
          <p14:tracePt t="6267" x="2790825" y="4270375"/>
          <p14:tracePt t="6269" x="2765425" y="4270375"/>
          <p14:tracePt t="6271" x="2752725" y="4270375"/>
          <p14:tracePt t="6273" x="2733675" y="4270375"/>
          <p14:tracePt t="6275" x="2708275" y="4270375"/>
          <p14:tracePt t="6277" x="2695575" y="4270375"/>
          <p14:tracePt t="6280" x="2676525" y="4270375"/>
          <p14:tracePt t="6281" x="2657475" y="4270375"/>
          <p14:tracePt t="6283" x="2644775" y="4270375"/>
          <p14:tracePt t="6285" x="2625725" y="4270375"/>
          <p14:tracePt t="6287" x="2600325" y="4270375"/>
          <p14:tracePt t="6289" x="2581275" y="4276725"/>
          <p14:tracePt t="6292" x="2568575" y="4276725"/>
          <p14:tracePt t="6293" x="2549525" y="4276725"/>
          <p14:tracePt t="6295" x="2530475" y="4283075"/>
          <p14:tracePt t="6297" x="2517775" y="4283075"/>
          <p14:tracePt t="6299" x="2497138" y="4289425"/>
          <p14:tracePt t="6301" x="2478088" y="4289425"/>
          <p14:tracePt t="6303" x="2465388" y="4289425"/>
          <p14:tracePt t="6305" x="2446338" y="4295775"/>
          <p14:tracePt t="6307" x="2427288" y="4295775"/>
          <p14:tracePt t="6310" x="2408238" y="4295775"/>
          <p14:tracePt t="6311" x="2395538" y="4302125"/>
          <p14:tracePt t="6313" x="2376488" y="4302125"/>
          <p14:tracePt t="6315" x="2357438" y="4302125"/>
          <p14:tracePt t="6317" x="2351088" y="4308475"/>
          <p14:tracePt t="6319" x="2332038" y="4308475"/>
          <p14:tracePt t="6321" x="2319338" y="4308475"/>
          <p14:tracePt t="6323" x="2312988" y="4314825"/>
          <p14:tracePt t="6325" x="2293938" y="4314825"/>
          <p14:tracePt t="6327" x="2281238" y="4314825"/>
          <p14:tracePt t="6330" x="2274888" y="4314825"/>
          <p14:tracePt t="6331" x="2262188" y="4314825"/>
          <p14:tracePt t="6333" x="2255838" y="4314825"/>
          <p14:tracePt t="6335" x="2243138" y="4314825"/>
          <p14:tracePt t="6337" x="2230438" y="4314825"/>
          <p14:tracePt t="6339" x="2224088" y="4314825"/>
          <p14:tracePt t="6342" x="2217738" y="4314825"/>
          <p14:tracePt t="6343" x="2211388" y="4314825"/>
          <p14:tracePt t="6345" x="2205038" y="4314825"/>
          <p14:tracePt t="6347" x="2198688" y="4314825"/>
          <p14:tracePt t="6349" x="2192338" y="4314825"/>
          <p14:tracePt t="6356" x="2185988" y="4314825"/>
          <p14:tracePt t="6360" x="2179638" y="4314825"/>
          <p14:tracePt t="6420" x="2179638" y="4308475"/>
          <p14:tracePt t="6423" x="2185988" y="4308475"/>
          <p14:tracePt t="6430" x="2192338" y="4308475"/>
          <p14:tracePt t="6431" x="2198688" y="4308475"/>
          <p14:tracePt t="6435" x="2205038" y="4308475"/>
          <p14:tracePt t="6443" x="2217738" y="4308475"/>
          <p14:tracePt t="6449" x="2224088" y="4308475"/>
          <p14:tracePt t="6451" x="2230438" y="4308475"/>
          <p14:tracePt t="6453" x="2236788" y="4308475"/>
          <p14:tracePt t="6460" x="2243138" y="4308475"/>
          <p14:tracePt t="6463" x="2249488" y="4308475"/>
          <p14:tracePt t="6467" x="2249488" y="4302125"/>
          <p14:tracePt t="6469" x="2255838" y="4302125"/>
          <p14:tracePt t="6474" x="2262188" y="4302125"/>
          <p14:tracePt t="6478" x="2268538" y="4302125"/>
          <p14:tracePt t="6590" x="2262188" y="4302125"/>
          <p14:tracePt t="6595" x="2255838" y="4302125"/>
          <p14:tracePt t="6602" x="2249488" y="4302125"/>
          <p14:tracePt t="6604" x="2243138" y="4302125"/>
          <p14:tracePt t="6605" x="2243138" y="4295775"/>
          <p14:tracePt t="6607" x="2236788" y="4295775"/>
          <p14:tracePt t="6609" x="2230438" y="4295775"/>
          <p14:tracePt t="6611" x="2224088" y="4295775"/>
          <p14:tracePt t="6613" x="2217738" y="4289425"/>
          <p14:tracePt t="6615" x="2211388" y="4289425"/>
          <p14:tracePt t="6617" x="2205038" y="4289425"/>
          <p14:tracePt t="6619" x="2198688" y="4289425"/>
          <p14:tracePt t="6621" x="2185988" y="4289425"/>
          <p14:tracePt t="6623" x="2185988" y="4283075"/>
          <p14:tracePt t="6625" x="2173288" y="4283075"/>
          <p14:tracePt t="6627" x="2160588" y="4276725"/>
          <p14:tracePt t="6629" x="2154238" y="4276725"/>
          <p14:tracePt t="6631" x="2141538" y="4270375"/>
          <p14:tracePt t="6633" x="2122488" y="4264025"/>
          <p14:tracePt t="6635" x="2116138" y="4257675"/>
          <p14:tracePt t="6637" x="2097088" y="4251325"/>
          <p14:tracePt t="6639" x="2078038" y="4251325"/>
          <p14:tracePt t="6641" x="2065338" y="4244975"/>
          <p14:tracePt t="6643" x="2058988" y="4238625"/>
          <p14:tracePt t="6645" x="2044700" y="4238625"/>
          <p14:tracePt t="6647" x="2032000" y="4232275"/>
          <p14:tracePt t="6649" x="2025650" y="4232275"/>
          <p14:tracePt t="6651" x="2012950" y="4232275"/>
          <p14:tracePt t="6653" x="2000250" y="4225925"/>
          <p14:tracePt t="6655" x="1993900" y="4225925"/>
          <p14:tracePt t="6657" x="1981200" y="4225925"/>
          <p14:tracePt t="6668" x="1974850" y="4225925"/>
          <p14:tracePt t="6820" x="1968500" y="4225925"/>
          <p14:tracePt t="6822" x="1962150" y="4219575"/>
          <p14:tracePt t="6825" x="1955800" y="4213225"/>
          <p14:tracePt t="6827" x="1943100" y="4206875"/>
          <p14:tracePt t="6829" x="1936750" y="4200525"/>
          <p14:tracePt t="6831" x="1924050" y="4194175"/>
          <p14:tracePt t="6833" x="1911350" y="4194175"/>
          <p14:tracePt t="6835" x="1898650" y="4181475"/>
          <p14:tracePt t="6837" x="1879600" y="4175125"/>
          <p14:tracePt t="6840" x="1860550" y="4168775"/>
          <p14:tracePt t="6842" x="1841500" y="4156075"/>
          <p14:tracePt t="6844" x="1822450" y="4149725"/>
          <p14:tracePt t="6845" x="1797050" y="4137025"/>
          <p14:tracePt t="6847" x="1771650" y="4124325"/>
          <p14:tracePt t="6849" x="1746250" y="4111625"/>
          <p14:tracePt t="6851" x="1720850" y="4098925"/>
          <p14:tracePt t="6853" x="1695450" y="4086225"/>
          <p14:tracePt t="6855" x="1657350" y="4073525"/>
          <p14:tracePt t="6857" x="1625600" y="4052888"/>
          <p14:tracePt t="6859" x="1585913" y="4040188"/>
          <p14:tracePt t="6861" x="1547813" y="4027488"/>
          <p14:tracePt t="6863" x="1516063" y="4014788"/>
          <p14:tracePt t="6865" x="1477963" y="3995738"/>
          <p14:tracePt t="6867" x="1439863" y="3976688"/>
          <p14:tracePt t="6869" x="1408113" y="3963988"/>
          <p14:tracePt t="6871" x="1370013" y="3938588"/>
          <p14:tracePt t="6873" x="1331913" y="3925888"/>
          <p14:tracePt t="6875" x="1293813" y="3900488"/>
          <p14:tracePt t="6877" x="1262063" y="3887788"/>
          <p14:tracePt t="6879" x="1223963" y="3868738"/>
          <p14:tracePt t="6881" x="1185863" y="3843338"/>
          <p14:tracePt t="6883" x="1160463" y="3830638"/>
          <p14:tracePt t="6885" x="1120775" y="3817938"/>
          <p14:tracePt t="6887" x="1095375" y="3792538"/>
          <p14:tracePt t="6889" x="1069975" y="3779838"/>
          <p14:tracePt t="6892" x="1050925" y="3773488"/>
          <p14:tracePt t="6894" x="1031875" y="3760788"/>
          <p14:tracePt t="6895" x="1012825" y="3748088"/>
          <p14:tracePt t="6897" x="993775" y="3735388"/>
          <p14:tracePt t="6899" x="987425" y="3729038"/>
          <p14:tracePt t="6901" x="968375" y="3716338"/>
          <p14:tracePt t="6903" x="955675" y="3709988"/>
          <p14:tracePt t="6905" x="949325" y="3703638"/>
          <p14:tracePt t="6907" x="936625" y="3703638"/>
          <p14:tracePt t="6909" x="923925" y="3697288"/>
          <p14:tracePt t="6911" x="911225" y="3690938"/>
          <p14:tracePt t="6913" x="904875" y="3684588"/>
          <p14:tracePt t="6915" x="892175" y="3678238"/>
          <p14:tracePt t="6917" x="879475" y="3671888"/>
          <p14:tracePt t="6919" x="873125" y="3671888"/>
          <p14:tracePt t="6921" x="860425" y="3665538"/>
          <p14:tracePt t="6923" x="847725" y="3665538"/>
          <p14:tracePt t="6925" x="841375" y="3659188"/>
          <p14:tracePt t="6927" x="828675" y="3659188"/>
          <p14:tracePt t="6929" x="815975" y="3652838"/>
          <p14:tracePt t="6931" x="809625" y="3652838"/>
          <p14:tracePt t="6933" x="803275" y="3646488"/>
          <p14:tracePt t="6935" x="790575" y="3646488"/>
          <p14:tracePt t="6939" x="784225" y="3646488"/>
          <p14:tracePt t="6942" x="777875" y="3646488"/>
          <p14:tracePt t="6959" x="758825" y="3646488"/>
          <p14:tracePt t="6961" x="752475" y="3646488"/>
          <p14:tracePt t="6968" x="746125" y="3646488"/>
          <p14:tracePt t="6971" x="739775" y="3646488"/>
          <p14:tracePt t="6980" x="733425" y="3646488"/>
          <p14:tracePt t="6984" x="733425" y="3652838"/>
          <p14:tracePt t="6992" x="727075" y="3652838"/>
          <p14:tracePt t="7014" x="727075" y="3659188"/>
          <p14:tracePt t="7026" x="727075" y="3665538"/>
          <p14:tracePt t="7027" x="720725" y="3665538"/>
          <p14:tracePt t="7050" x="720725" y="3671888"/>
          <p14:tracePt t="7088" x="720725" y="3665538"/>
          <p14:tracePt t="7089" x="720725" y="3659188"/>
          <p14:tracePt t="7094" x="720725" y="3652838"/>
          <p14:tracePt t="7095" x="720725" y="3646488"/>
          <p14:tracePt t="7097" x="720725" y="3638550"/>
          <p14:tracePt t="7099" x="720725" y="3625850"/>
          <p14:tracePt t="7101" x="720725" y="3619500"/>
          <p14:tracePt t="7104" x="720725" y="3613150"/>
          <p14:tracePt t="7106" x="720725" y="3600450"/>
          <p14:tracePt t="7107" x="720725" y="3594100"/>
          <p14:tracePt t="7109" x="720725" y="3575050"/>
          <p14:tracePt t="7111" x="720725" y="3556000"/>
          <p14:tracePt t="7113" x="720725" y="3543300"/>
          <p14:tracePt t="7115" x="720725" y="3524250"/>
          <p14:tracePt t="7117" x="720725" y="3505200"/>
          <p14:tracePt t="7119" x="720725" y="3486150"/>
          <p14:tracePt t="7121" x="720725" y="3467100"/>
          <p14:tracePt t="7123" x="720725" y="3441700"/>
          <p14:tracePt t="7125" x="720725" y="3416300"/>
          <p14:tracePt t="7127" x="720725" y="3384550"/>
          <p14:tracePt t="7129" x="720725" y="3365500"/>
          <p14:tracePt t="7131" x="720725" y="3333750"/>
          <p14:tracePt t="7133" x="720725" y="3302000"/>
          <p14:tracePt t="7135" x="720725" y="3263900"/>
          <p14:tracePt t="7137" x="720725" y="3219450"/>
          <p14:tracePt t="7139" x="720725" y="3186113"/>
          <p14:tracePt t="7141" x="727075" y="3141663"/>
          <p14:tracePt t="7143" x="727075" y="3097213"/>
          <p14:tracePt t="7145" x="739775" y="3052763"/>
          <p14:tracePt t="7147" x="746125" y="3001963"/>
          <p14:tracePt t="7149" x="752475" y="2944813"/>
          <p14:tracePt t="7151" x="758825" y="2894013"/>
          <p14:tracePt t="7153" x="758825" y="2836863"/>
          <p14:tracePt t="7155" x="765175" y="2792413"/>
          <p14:tracePt t="7158" x="777875" y="2740025"/>
          <p14:tracePt t="7160" x="784225" y="2682875"/>
          <p14:tracePt t="7161" x="790575" y="2625725"/>
          <p14:tracePt t="7163" x="790575" y="2574925"/>
          <p14:tracePt t="7165" x="796925" y="2517775"/>
          <p14:tracePt t="7167" x="809625" y="2466975"/>
          <p14:tracePt t="7169" x="815975" y="2422525"/>
          <p14:tracePt t="7171" x="815975" y="2365375"/>
          <p14:tracePt t="7173" x="822325" y="2312988"/>
          <p14:tracePt t="7175" x="828675" y="2268538"/>
          <p14:tracePt t="7177" x="828675" y="2224088"/>
          <p14:tracePt t="7179" x="835025" y="2166938"/>
          <p14:tracePt t="7181" x="835025" y="2128838"/>
          <p14:tracePt t="7183" x="847725" y="2084388"/>
          <p14:tracePt t="7185" x="847725" y="2039938"/>
          <p14:tracePt t="7187" x="847725" y="1995488"/>
          <p14:tracePt t="7189" x="847725" y="1951038"/>
          <p14:tracePt t="7191" x="847725" y="1917700"/>
          <p14:tracePt t="7193" x="847725" y="1892300"/>
          <p14:tracePt t="7195" x="847725" y="1873250"/>
          <p14:tracePt t="7197" x="847725" y="1847850"/>
          <p14:tracePt t="7199" x="847725" y="1822450"/>
          <p14:tracePt t="7201" x="847725" y="1797050"/>
          <p14:tracePt t="7203" x="847725" y="1778000"/>
          <p14:tracePt t="7205" x="847725" y="1752600"/>
          <p14:tracePt t="7207" x="847725" y="1720850"/>
          <p14:tracePt t="7209" x="847725" y="1695450"/>
          <p14:tracePt t="7211" x="847725" y="1663700"/>
          <p14:tracePt t="7213" x="847725" y="1644650"/>
          <p14:tracePt t="7215" x="847725" y="1612900"/>
          <p14:tracePt t="7217" x="847725" y="1587500"/>
          <p14:tracePt t="7219" x="847725" y="1562100"/>
          <p14:tracePt t="7221" x="847725" y="1530350"/>
          <p14:tracePt t="7223" x="847725" y="1504950"/>
          <p14:tracePt t="7226" x="847725" y="1471613"/>
          <p14:tracePt t="7227" x="847725" y="1446213"/>
          <p14:tracePt t="7229" x="847725" y="1427163"/>
          <p14:tracePt t="7231" x="847725" y="1401763"/>
          <p14:tracePt t="7233" x="841375" y="1376363"/>
          <p14:tracePt t="7235" x="841375" y="1350963"/>
          <p14:tracePt t="7237" x="841375" y="1331913"/>
          <p14:tracePt t="7239" x="841375" y="1306513"/>
          <p14:tracePt t="7241" x="841375" y="1281113"/>
          <p14:tracePt t="7243" x="841375" y="1255713"/>
          <p14:tracePt t="7245" x="835025" y="1230313"/>
          <p14:tracePt t="7247" x="835025" y="1211263"/>
          <p14:tracePt t="7249" x="835025" y="1185863"/>
          <p14:tracePt t="7251" x="835025" y="1160463"/>
          <p14:tracePt t="7253" x="835025" y="1141413"/>
          <p14:tracePt t="7255" x="835025" y="1116013"/>
          <p14:tracePt t="7258" x="835025" y="1090613"/>
          <p14:tracePt t="7260" x="835025" y="1063625"/>
          <p14:tracePt t="7261" x="835025" y="1044575"/>
          <p14:tracePt t="7263" x="835025" y="1019175"/>
          <p14:tracePt t="7265" x="835025" y="1000125"/>
          <p14:tracePt t="7267" x="835025" y="974725"/>
          <p14:tracePt t="7269" x="835025" y="962025"/>
          <p14:tracePt t="7271" x="828675" y="942975"/>
          <p14:tracePt t="7273" x="828675" y="923925"/>
          <p14:tracePt t="7275" x="828675" y="911225"/>
          <p14:tracePt t="7277" x="828675" y="892175"/>
          <p14:tracePt t="7279" x="828675" y="873125"/>
          <p14:tracePt t="7281" x="822325" y="866775"/>
          <p14:tracePt t="7283" x="822325" y="854075"/>
          <p14:tracePt t="7285" x="815975" y="841375"/>
          <p14:tracePt t="7287" x="815975" y="835025"/>
          <p14:tracePt t="7289" x="809625" y="828675"/>
          <p14:tracePt t="7292" x="809625" y="815975"/>
          <p14:tracePt t="7298" x="809625" y="809625"/>
          <p14:tracePt t="7299" x="803275" y="803275"/>
          <p14:tracePt t="7308" x="796925" y="803275"/>
          <p14:tracePt t="7326" x="790575" y="803275"/>
          <p14:tracePt t="7340" x="790575" y="809625"/>
          <p14:tracePt t="7344" x="784225" y="809625"/>
          <p14:tracePt t="7346" x="784225" y="815975"/>
          <p14:tracePt t="7351" x="784225" y="822325"/>
          <p14:tracePt t="7354" x="784225" y="828675"/>
          <p14:tracePt t="7428" x="784225" y="835025"/>
          <p14:tracePt t="7434" x="784225" y="841375"/>
          <p14:tracePt t="7440" x="784225" y="847725"/>
          <p14:tracePt t="7442" x="784225" y="854075"/>
          <p14:tracePt t="7444" x="784225" y="860425"/>
          <p14:tracePt t="7448" x="777875" y="866775"/>
          <p14:tracePt t="7449" x="777875" y="873125"/>
          <p14:tracePt t="7451" x="777875" y="879475"/>
          <p14:tracePt t="7453" x="777875" y="885825"/>
          <p14:tracePt t="7455" x="777875" y="892175"/>
          <p14:tracePt t="7457" x="771525" y="904875"/>
          <p14:tracePt t="7459" x="771525" y="917575"/>
          <p14:tracePt t="7461" x="771525" y="923925"/>
          <p14:tracePt t="7464" x="771525" y="936625"/>
          <p14:tracePt t="7465" x="771525" y="949325"/>
          <p14:tracePt t="7467" x="771525" y="962025"/>
          <p14:tracePt t="7469" x="771525" y="974725"/>
          <p14:tracePt t="7471" x="771525" y="993775"/>
          <p14:tracePt t="7473" x="771525" y="1000125"/>
          <p14:tracePt t="7476" x="765175" y="1019175"/>
          <p14:tracePt t="7477" x="765175" y="1031875"/>
          <p14:tracePt t="7479" x="765175" y="1044575"/>
          <p14:tracePt t="7481" x="765175" y="1057275"/>
          <p14:tracePt t="7483" x="765175" y="1063625"/>
          <p14:tracePt t="7485" x="765175" y="1084263"/>
          <p14:tracePt t="7487" x="765175" y="1103313"/>
          <p14:tracePt t="7489" x="765175" y="1109663"/>
          <p14:tracePt t="7491" x="765175" y="1128713"/>
          <p14:tracePt t="7493" x="765175" y="1141413"/>
          <p14:tracePt t="7495" x="765175" y="1154113"/>
          <p14:tracePt t="7497" x="765175" y="1173163"/>
          <p14:tracePt t="7499" x="765175" y="1185863"/>
          <p14:tracePt t="7501" x="765175" y="1198563"/>
          <p14:tracePt t="7503" x="765175" y="1217613"/>
          <p14:tracePt t="7505" x="765175" y="1230313"/>
          <p14:tracePt t="7507" x="765175" y="1243013"/>
          <p14:tracePt t="7509" x="765175" y="1255713"/>
          <p14:tracePt t="7511" x="765175" y="1274763"/>
          <p14:tracePt t="7513" x="765175" y="1287463"/>
          <p14:tracePt t="7515" x="765175" y="1300163"/>
          <p14:tracePt t="7517" x="765175" y="1319213"/>
          <p14:tracePt t="7519" x="771525" y="1325563"/>
          <p14:tracePt t="7521" x="771525" y="1344613"/>
          <p14:tracePt t="7523" x="771525" y="1357313"/>
          <p14:tracePt t="7526" x="771525" y="1370013"/>
          <p14:tracePt t="7527" x="777875" y="1382713"/>
          <p14:tracePt t="7529" x="777875" y="1401763"/>
          <p14:tracePt t="7531" x="777875" y="1414463"/>
          <p14:tracePt t="7533" x="784225" y="1427163"/>
          <p14:tracePt t="7535" x="784225" y="1446213"/>
          <p14:tracePt t="7537" x="784225" y="1458913"/>
          <p14:tracePt t="7539" x="790575" y="1471613"/>
          <p14:tracePt t="7541" x="790575" y="1490663"/>
          <p14:tracePt t="7543" x="796925" y="1504950"/>
          <p14:tracePt t="7545" x="796925" y="1517650"/>
          <p14:tracePt t="7547" x="796925" y="1536700"/>
          <p14:tracePt t="7549" x="803275" y="1549400"/>
          <p14:tracePt t="7551" x="803275" y="1568450"/>
          <p14:tracePt t="7553" x="803275" y="1587500"/>
          <p14:tracePt t="7555" x="809625" y="1606550"/>
          <p14:tracePt t="7557" x="809625" y="1619250"/>
          <p14:tracePt t="7560" x="809625" y="1638300"/>
          <p14:tracePt t="7561" x="809625" y="1657350"/>
          <p14:tracePt t="7563" x="815975" y="1670050"/>
          <p14:tracePt t="7565" x="815975" y="1689100"/>
          <p14:tracePt t="7567" x="815975" y="1714500"/>
          <p14:tracePt t="7569" x="815975" y="1727200"/>
          <p14:tracePt t="7571" x="822325" y="1752600"/>
          <p14:tracePt t="7573" x="822325" y="1771650"/>
          <p14:tracePt t="7575" x="822325" y="1797050"/>
          <p14:tracePt t="7577" x="822325" y="1809750"/>
          <p14:tracePt t="7579" x="822325" y="1835150"/>
          <p14:tracePt t="7581" x="822325" y="1854200"/>
          <p14:tracePt t="7583" x="822325" y="1866900"/>
          <p14:tracePt t="7585" x="822325" y="1892300"/>
          <p14:tracePt t="7587" x="828675" y="1911350"/>
          <p14:tracePt t="7589" x="828675" y="1931988"/>
          <p14:tracePt t="7592" x="828675" y="1951038"/>
          <p14:tracePt t="7593" x="828675" y="1970088"/>
          <p14:tracePt t="7595" x="835025" y="1989138"/>
          <p14:tracePt t="7597" x="835025" y="2001838"/>
          <p14:tracePt t="7599" x="835025" y="2020888"/>
          <p14:tracePt t="7601" x="841375" y="2033588"/>
          <p14:tracePt t="7603" x="841375" y="2046288"/>
          <p14:tracePt t="7605" x="841375" y="2058988"/>
          <p14:tracePt t="7607" x="847725" y="2078038"/>
          <p14:tracePt t="7609" x="847725" y="2084388"/>
          <p14:tracePt t="7611" x="847725" y="2097088"/>
          <p14:tracePt t="7613" x="854075" y="2109788"/>
          <p14:tracePt t="7615" x="854075" y="2122488"/>
          <p14:tracePt t="7617" x="854075" y="2135188"/>
          <p14:tracePt t="7619" x="860425" y="2147888"/>
          <p14:tracePt t="7621" x="866775" y="2160588"/>
          <p14:tracePt t="7623" x="866775" y="2173288"/>
          <p14:tracePt t="7625" x="873125" y="2185988"/>
          <p14:tracePt t="7627" x="873125" y="2192338"/>
          <p14:tracePt t="7629" x="873125" y="2205038"/>
          <p14:tracePt t="7631" x="873125" y="2217738"/>
          <p14:tracePt t="7633" x="879475" y="2224088"/>
          <p14:tracePt t="7635" x="879475" y="2236788"/>
          <p14:tracePt t="7637" x="885825" y="2249488"/>
          <p14:tracePt t="7639" x="885825" y="2255838"/>
          <p14:tracePt t="7641" x="892175" y="2268538"/>
          <p14:tracePt t="7643" x="892175" y="2281238"/>
          <p14:tracePt t="7645" x="892175" y="2287588"/>
          <p14:tracePt t="7647" x="898525" y="2300288"/>
          <p14:tracePt t="7649" x="898525" y="2306638"/>
          <p14:tracePt t="7651" x="904875" y="2319338"/>
          <p14:tracePt t="7653" x="904875" y="2332038"/>
          <p14:tracePt t="7656" x="904875" y="2338388"/>
          <p14:tracePt t="7658" x="904875" y="2351088"/>
          <p14:tracePt t="7660" x="904875" y="2365375"/>
          <p14:tracePt t="7661" x="911225" y="2371725"/>
          <p14:tracePt t="7663" x="911225" y="2384425"/>
          <p14:tracePt t="7665" x="911225" y="2397125"/>
          <p14:tracePt t="7667" x="911225" y="2403475"/>
          <p14:tracePt t="7669" x="917575" y="2416175"/>
          <p14:tracePt t="7671" x="917575" y="2428875"/>
          <p14:tracePt t="7673" x="917575" y="2435225"/>
          <p14:tracePt t="7675" x="917575" y="2454275"/>
          <p14:tracePt t="7677" x="923925" y="2460625"/>
          <p14:tracePt t="7679" x="923925" y="2479675"/>
          <p14:tracePt t="7681" x="923925" y="2492375"/>
          <p14:tracePt t="7683" x="923925" y="2505075"/>
          <p14:tracePt t="7685" x="930275" y="2524125"/>
          <p14:tracePt t="7687" x="930275" y="2536825"/>
          <p14:tracePt t="7689" x="930275" y="2549525"/>
          <p14:tracePt t="7691" x="930275" y="2568575"/>
          <p14:tracePt t="7693" x="936625" y="2587625"/>
          <p14:tracePt t="7695" x="936625" y="2606675"/>
          <p14:tracePt t="7697" x="936625" y="2619375"/>
          <p14:tracePt t="7699" x="936625" y="2638425"/>
          <p14:tracePt t="7701" x="936625" y="2657475"/>
          <p14:tracePt t="7703" x="936625" y="2670175"/>
          <p14:tracePt t="7705" x="942975" y="2689225"/>
          <p14:tracePt t="7708" x="942975" y="2714625"/>
          <p14:tracePt t="7710" x="942975" y="2727325"/>
          <p14:tracePt t="7711" x="942975" y="2752725"/>
          <p14:tracePt t="7713" x="942975" y="2778125"/>
          <p14:tracePt t="7715" x="949325" y="2798763"/>
          <p14:tracePt t="7717" x="949325" y="2817813"/>
          <p14:tracePt t="7719" x="949325" y="2843213"/>
          <p14:tracePt t="7721" x="949325" y="2868613"/>
          <p14:tracePt t="7723" x="955675" y="2894013"/>
          <p14:tracePt t="7726" x="955675" y="2913063"/>
          <p14:tracePt t="7727" x="955675" y="2944813"/>
          <p14:tracePt t="7729" x="955675" y="2970213"/>
          <p14:tracePt t="7731" x="962025" y="2995613"/>
          <p14:tracePt t="7733" x="962025" y="3021013"/>
          <p14:tracePt t="7735" x="962025" y="3040063"/>
          <p14:tracePt t="7737" x="968375" y="3065463"/>
          <p14:tracePt t="7739" x="968375" y="3090863"/>
          <p14:tracePt t="7742" x="974725" y="3116263"/>
          <p14:tracePt t="7743" x="974725" y="3141663"/>
          <p14:tracePt t="7745" x="981075" y="3160713"/>
          <p14:tracePt t="7747" x="981075" y="3186113"/>
          <p14:tracePt t="7749" x="981075" y="3211513"/>
          <p14:tracePt t="7751" x="987425" y="3238500"/>
          <p14:tracePt t="7753" x="987425" y="3263900"/>
          <p14:tracePt t="7755" x="993775" y="3282950"/>
          <p14:tracePt t="7757" x="1000125" y="3308350"/>
          <p14:tracePt t="7759" x="1000125" y="3333750"/>
          <p14:tracePt t="7761" x="1006475" y="3352800"/>
          <p14:tracePt t="7763" x="1012825" y="3378200"/>
          <p14:tracePt t="7765" x="1019175" y="3390900"/>
          <p14:tracePt t="7767" x="1019175" y="3409950"/>
          <p14:tracePt t="7769" x="1025525" y="3429000"/>
          <p14:tracePt t="7771" x="1031875" y="3441700"/>
          <p14:tracePt t="7773" x="1038225" y="3460750"/>
          <p14:tracePt t="7775" x="1044575" y="3479800"/>
          <p14:tracePt t="7777" x="1044575" y="3498850"/>
          <p14:tracePt t="7779" x="1050925" y="3511550"/>
          <p14:tracePt t="7781" x="1057275" y="3524250"/>
          <p14:tracePt t="7783" x="1057275" y="3543300"/>
          <p14:tracePt t="7785" x="1057275" y="3549650"/>
          <p14:tracePt t="7787" x="1057275" y="3562350"/>
          <p14:tracePt t="7789" x="1063625" y="3575050"/>
          <p14:tracePt t="7791" x="1063625" y="3581400"/>
          <p14:tracePt t="7793" x="1063625" y="3587750"/>
          <p14:tracePt t="7795" x="1069975" y="3600450"/>
          <p14:tracePt t="7800" x="1069975" y="3613150"/>
          <p14:tracePt t="7801" x="1069975" y="3619500"/>
          <p14:tracePt t="7803" x="1076325" y="3619500"/>
          <p14:tracePt t="7805" x="1076325" y="3625850"/>
          <p14:tracePt t="7810" x="1076325" y="3632200"/>
          <p14:tracePt t="7813" x="1076325" y="3638550"/>
          <p14:tracePt t="7817" x="1076325" y="3646488"/>
          <p14:tracePt t="7819" x="1076325" y="3652838"/>
          <p14:tracePt t="7826" x="1076325" y="3659188"/>
          <p14:tracePt t="7829" x="1076325" y="3665538"/>
          <p14:tracePt t="7833" x="1076325" y="3671888"/>
          <p14:tracePt t="7835" x="1076325" y="3678238"/>
          <p14:tracePt t="7837" x="1076325" y="3684588"/>
          <p14:tracePt t="7842" x="1069975" y="3684588"/>
          <p14:tracePt t="7844" x="1069975" y="3690938"/>
          <p14:tracePt t="7847" x="1069975" y="3697288"/>
          <p14:tracePt t="7856" x="1063625" y="3703638"/>
          <p14:tracePt t="7860" x="1063625" y="3709988"/>
          <p14:tracePt t="7866" x="1063625" y="3716338"/>
          <p14:tracePt t="7870" x="1057275" y="3716338"/>
          <p14:tracePt t="7882" x="1057275" y="3722688"/>
          <p14:tracePt t="7890" x="1057275" y="3729038"/>
          <p14:tracePt t="7918" x="1057275" y="3735388"/>
          <p14:tracePt t="7928" x="1057275" y="3741738"/>
          <p14:tracePt t="7944" x="1057275" y="3748088"/>
          <p14:tracePt t="7966" x="1057275" y="3754438"/>
          <p14:tracePt t="8122" x="1050925" y="3754438"/>
          <p14:tracePt t="8139" x="1044575" y="3754438"/>
          <p14:tracePt t="8168" x="1038225" y="3754438"/>
          <p14:tracePt t="8180" x="1038225" y="3748088"/>
          <p14:tracePt t="8188" x="1031875" y="3748088"/>
          <p14:tracePt t="8200" x="1025525" y="3748088"/>
          <p14:tracePt t="8214" x="1019175" y="3748088"/>
          <p14:tracePt t="8220" x="1012825" y="3748088"/>
          <p14:tracePt t="8226" x="1006475" y="3748088"/>
          <p14:tracePt t="8238" x="1000125" y="3748088"/>
          <p14:tracePt t="8246" x="993775" y="3748088"/>
          <p14:tracePt t="8249" x="993775" y="3754438"/>
          <p14:tracePt t="8255" x="993775" y="3760788"/>
          <p14:tracePt t="8257" x="987425" y="3760788"/>
          <p14:tracePt t="8263" x="981075" y="3760788"/>
          <p14:tracePt t="8266" x="981075" y="3767138"/>
          <p14:tracePt t="8269" x="974725" y="3767138"/>
          <p14:tracePt t="8271" x="974725" y="3773488"/>
          <p14:tracePt t="8279" x="974725" y="3779838"/>
          <p14:tracePt t="8281" x="968375" y="3779838"/>
          <p14:tracePt t="8283" x="968375" y="3786188"/>
          <p14:tracePt t="8288" x="968375" y="3792538"/>
          <p14:tracePt t="8289" x="962025" y="3792538"/>
          <p14:tracePt t="8293" x="962025" y="3798888"/>
          <p14:tracePt t="8295" x="962025" y="3805238"/>
          <p14:tracePt t="8299" x="955675" y="3805238"/>
          <p14:tracePt t="8301" x="949325" y="3811588"/>
          <p14:tracePt t="8306" x="949325" y="3817938"/>
          <p14:tracePt t="8308" x="942975" y="3817938"/>
          <p14:tracePt t="8570" x="936625" y="3817938"/>
          <p14:tracePt t="8574" x="930275" y="3817938"/>
          <p14:tracePt t="8578" x="923925" y="3817938"/>
          <p14:tracePt t="8582" x="917575" y="3817938"/>
          <p14:tracePt t="8584" x="911225" y="3817938"/>
          <p14:tracePt t="8587" x="911225" y="3811588"/>
          <p14:tracePt t="8589" x="904875" y="3811588"/>
          <p14:tracePt t="8592" x="898525" y="3811588"/>
          <p14:tracePt t="8600" x="892175" y="3811588"/>
          <p14:tracePt t="8604" x="885825" y="3811588"/>
          <p14:tracePt t="8612" x="879475" y="3811588"/>
          <p14:tracePt t="8628" x="879475" y="3817938"/>
          <p14:tracePt t="8632" x="879475" y="3824288"/>
          <p14:tracePt t="8640" x="879475" y="3830638"/>
          <p14:tracePt t="8642" x="879475" y="3836988"/>
          <p14:tracePt t="8648" x="873125" y="3843338"/>
          <p14:tracePt t="8652" x="873125" y="3849688"/>
          <p14:tracePt t="8653" x="873125" y="3856038"/>
          <p14:tracePt t="8662" x="873125" y="3862388"/>
          <p14:tracePt t="8663" x="873125" y="3868738"/>
          <p14:tracePt t="8672" x="873125" y="3875088"/>
          <p14:tracePt t="8676" x="873125" y="3881438"/>
          <p14:tracePt t="8677" x="873125" y="3887788"/>
          <p14:tracePt t="8684" x="873125" y="3894138"/>
          <p14:tracePt t="8687" x="873125" y="3900488"/>
          <p14:tracePt t="8694" x="873125" y="3906838"/>
          <p14:tracePt t="8695" x="873125" y="3913188"/>
          <p14:tracePt t="8697" x="866775" y="3919538"/>
          <p14:tracePt t="8704" x="866775" y="3925888"/>
          <p14:tracePt t="8706" x="866775" y="3932238"/>
          <p14:tracePt t="8711" x="866775" y="3938588"/>
          <p14:tracePt t="8714" x="866775" y="3944938"/>
          <p14:tracePt t="8717" x="866775" y="3951288"/>
          <p14:tracePt t="8719" x="866775" y="3957638"/>
          <p14:tracePt t="8721" x="866775" y="3963988"/>
          <p14:tracePt t="8726" x="866775" y="3970338"/>
          <p14:tracePt t="8727" x="866775" y="3976688"/>
          <p14:tracePt t="8731" x="860425" y="3976688"/>
          <p14:tracePt t="8733" x="860425" y="3983038"/>
          <p14:tracePt t="8735" x="860425" y="3989388"/>
          <p14:tracePt t="8737" x="860425" y="3995738"/>
          <p14:tracePt t="8739" x="854075" y="3995738"/>
          <p14:tracePt t="8742" x="854075" y="4002088"/>
          <p14:tracePt t="8743" x="854075" y="4014788"/>
          <p14:tracePt t="8747" x="854075" y="4021138"/>
          <p14:tracePt t="8749" x="854075" y="4027488"/>
          <p14:tracePt t="8751" x="854075" y="4033838"/>
          <p14:tracePt t="8753" x="854075" y="4040188"/>
          <p14:tracePt t="8755" x="847725" y="4046538"/>
          <p14:tracePt t="8757" x="847725" y="4052888"/>
          <p14:tracePt t="8759" x="847725" y="4059238"/>
          <p14:tracePt t="8761" x="847725" y="4065588"/>
          <p14:tracePt t="8763" x="847725" y="4073525"/>
          <p14:tracePt t="8765" x="841375" y="4079875"/>
          <p14:tracePt t="8769" x="841375" y="4086225"/>
          <p14:tracePt t="8771" x="841375" y="4098925"/>
          <p14:tracePt t="8773" x="835025" y="4098925"/>
          <p14:tracePt t="8776" x="835025" y="4105275"/>
          <p14:tracePt t="8777" x="835025" y="4111625"/>
          <p14:tracePt t="8779" x="835025" y="4117975"/>
          <p14:tracePt t="8783" x="835025" y="4124325"/>
          <p14:tracePt t="8785" x="835025" y="4130675"/>
          <p14:tracePt t="8787" x="835025" y="4137025"/>
          <p14:tracePt t="8789" x="828675" y="4143375"/>
          <p14:tracePt t="8792" x="828675" y="4149725"/>
          <p14:tracePt t="8795" x="822325" y="4156075"/>
          <p14:tracePt t="8799" x="822325" y="4162425"/>
          <p14:tracePt t="8803" x="822325" y="4168775"/>
          <p14:tracePt t="8808" x="822325" y="4175125"/>
          <p14:tracePt t="8811" x="815975" y="4181475"/>
          <p14:tracePt t="8817" x="815975" y="4187825"/>
          <p14:tracePt t="8824" x="809625" y="4194175"/>
          <p14:tracePt t="8834" x="809625" y="4200525"/>
          <p14:tracePt t="8838" x="803275" y="4206875"/>
          <p14:tracePt t="8842" x="803275" y="4213225"/>
          <p14:tracePt t="8860" x="803275" y="4219575"/>
          <p14:tracePt t="8876" x="803275" y="4225925"/>
          <p14:tracePt t="8879" x="796925" y="4225925"/>
          <p14:tracePt t="10320" x="803275" y="4225925"/>
          <p14:tracePt t="10321" x="809625" y="4232275"/>
          <p14:tracePt t="10323" x="815975" y="4232275"/>
          <p14:tracePt t="10325" x="822325" y="4232275"/>
          <p14:tracePt t="10327" x="828675" y="4232275"/>
          <p14:tracePt t="10329" x="835025" y="4238625"/>
          <p14:tracePt t="10331" x="847725" y="4238625"/>
          <p14:tracePt t="10333" x="860425" y="4244975"/>
          <p14:tracePt t="10338" x="873125" y="4251325"/>
          <p14:tracePt t="10339" x="879475" y="4251325"/>
          <p14:tracePt t="10342" x="892175" y="4251325"/>
          <p14:tracePt t="10343" x="904875" y="4251325"/>
          <p14:tracePt t="10345" x="911225" y="4257675"/>
          <p14:tracePt t="10347" x="917575" y="4257675"/>
          <p14:tracePt t="10349" x="930275" y="4264025"/>
          <p14:tracePt t="10351" x="930275" y="4270375"/>
          <p14:tracePt t="10353" x="936625" y="4270375"/>
          <p14:tracePt t="10360" x="942975" y="4270375"/>
          <p14:tracePt t="10362" x="949325" y="4270375"/>
          <p14:tracePt t="10370" x="955675" y="4270375"/>
          <p14:tracePt t="10530" x="962025" y="4270375"/>
          <p14:tracePt t="10540" x="968375" y="4270375"/>
          <p14:tracePt t="10546" x="974725" y="4270375"/>
          <p14:tracePt t="10550" x="981075" y="4270375"/>
          <p14:tracePt t="10558" x="987425" y="4270375"/>
          <p14:tracePt t="10560" x="993775" y="4270375"/>
          <p14:tracePt t="10568" x="1000125" y="4270375"/>
          <p14:tracePt t="10569" x="1006475" y="4270375"/>
          <p14:tracePt t="10571" x="1012825" y="4270375"/>
          <p14:tracePt t="10577" x="1019175" y="4270375"/>
          <p14:tracePt t="10580" x="1025525" y="4270375"/>
          <p14:tracePt t="10584" x="1031875" y="4270375"/>
          <p14:tracePt t="10585" x="1038225" y="4270375"/>
          <p14:tracePt t="10587" x="1044575" y="4270375"/>
          <p14:tracePt t="10592" x="1057275" y="4270375"/>
          <p14:tracePt t="10596" x="1069975" y="4270375"/>
          <p14:tracePt t="10597" x="1082675" y="4270375"/>
          <p14:tracePt t="10599" x="1089025" y="4270375"/>
          <p14:tracePt t="10601" x="1101725" y="4270375"/>
          <p14:tracePt t="10603" x="1108075" y="4270375"/>
          <p14:tracePt t="10605" x="1120775" y="4270375"/>
          <p14:tracePt t="10607" x="1133475" y="4270375"/>
          <p14:tracePt t="10610" x="1139825" y="4276725"/>
          <p14:tracePt t="10611" x="1160463" y="4276725"/>
          <p14:tracePt t="10613" x="1179513" y="4283075"/>
          <p14:tracePt t="10615" x="1192213" y="4283075"/>
          <p14:tracePt t="10617" x="1211263" y="4283075"/>
          <p14:tracePt t="10619" x="1230313" y="4283075"/>
          <p14:tracePt t="10621" x="1249363" y="4289425"/>
          <p14:tracePt t="10623" x="1262063" y="4289425"/>
          <p14:tracePt t="10626" x="1281113" y="4295775"/>
          <p14:tracePt t="10627" x="1300163" y="4295775"/>
          <p14:tracePt t="10629" x="1325563" y="4302125"/>
          <p14:tracePt t="10631" x="1338263" y="4302125"/>
          <p14:tracePt t="10633" x="1357313" y="4308475"/>
          <p14:tracePt t="10635" x="1382713" y="4308475"/>
          <p14:tracePt t="10637" x="1395413" y="4314825"/>
          <p14:tracePt t="10639" x="1414463" y="4314825"/>
          <p14:tracePt t="10642" x="1433513" y="4314825"/>
          <p14:tracePt t="10644" x="1458913" y="4314825"/>
          <p14:tracePt t="10645" x="1471613" y="4321175"/>
          <p14:tracePt t="10647" x="1497013" y="4321175"/>
          <p14:tracePt t="10649" x="1516063" y="4321175"/>
          <p14:tracePt t="10651" x="1535113" y="4321175"/>
          <p14:tracePt t="10653" x="1554163" y="4321175"/>
          <p14:tracePt t="10655" x="1573213" y="4321175"/>
          <p14:tracePt t="10658" x="1592263" y="4321175"/>
          <p14:tracePt t="10660" x="1619250" y="4321175"/>
          <p14:tracePt t="10661" x="1638300" y="4321175"/>
          <p14:tracePt t="10663" x="1663700" y="4321175"/>
          <p14:tracePt t="10665" x="1682750" y="4321175"/>
          <p14:tracePt t="10667" x="1708150" y="4314825"/>
          <p14:tracePt t="10669" x="1727200" y="4314825"/>
          <p14:tracePt t="10671" x="1752600" y="4308475"/>
          <p14:tracePt t="10673" x="1778000" y="4302125"/>
          <p14:tracePt t="10675" x="1797050" y="4302125"/>
          <p14:tracePt t="10677" x="1822450" y="4295775"/>
          <p14:tracePt t="10679" x="1847850" y="4289425"/>
          <p14:tracePt t="10681" x="1873250" y="4283075"/>
          <p14:tracePt t="10683" x="1898650" y="4276725"/>
          <p14:tracePt t="10685" x="1924050" y="4270375"/>
          <p14:tracePt t="10687" x="1943100" y="4270375"/>
          <p14:tracePt t="10689" x="1981200" y="4264025"/>
          <p14:tracePt t="10692" x="2000250" y="4257675"/>
          <p14:tracePt t="10694" x="2038350" y="4251325"/>
          <p14:tracePt t="10695" x="2065338" y="4244975"/>
          <p14:tracePt t="10697" x="2097088" y="4238625"/>
          <p14:tracePt t="10699" x="2122488" y="4225925"/>
          <p14:tracePt t="10701" x="2160588" y="4219575"/>
          <p14:tracePt t="10703" x="2185988" y="4213225"/>
          <p14:tracePt t="10705" x="2217738" y="4200525"/>
          <p14:tracePt t="10707" x="2243138" y="4194175"/>
          <p14:tracePt t="10709" x="2274888" y="4187825"/>
          <p14:tracePt t="10711" x="2312988" y="4175125"/>
          <p14:tracePt t="10713" x="2338388" y="4168775"/>
          <p14:tracePt t="10715" x="2363788" y="4162425"/>
          <p14:tracePt t="10717" x="2389188" y="4149725"/>
          <p14:tracePt t="10719" x="2420938" y="4137025"/>
          <p14:tracePt t="10721" x="2452688" y="4124325"/>
          <p14:tracePt t="10724" x="2471738" y="4117975"/>
          <p14:tracePt t="10725" x="2497138" y="4111625"/>
          <p14:tracePt t="10727" x="2524125" y="4098925"/>
          <p14:tracePt t="10729" x="2549525" y="4092575"/>
          <p14:tracePt t="10731" x="2568575" y="4092575"/>
          <p14:tracePt t="10733" x="2587625" y="4079875"/>
          <p14:tracePt t="10735" x="2606675" y="4073525"/>
          <p14:tracePt t="10737" x="2619375" y="4065588"/>
          <p14:tracePt t="10739" x="2638425" y="4059238"/>
          <p14:tracePt t="10742" x="2651125" y="4046538"/>
          <p14:tracePt t="10743" x="2663825" y="4040188"/>
          <p14:tracePt t="10745" x="2670175" y="4033838"/>
          <p14:tracePt t="10747" x="2682875" y="4033838"/>
          <p14:tracePt t="10749" x="2695575" y="4027488"/>
          <p14:tracePt t="10751" x="2695575" y="4021138"/>
          <p14:tracePt t="10753" x="2701925" y="4014788"/>
          <p14:tracePt t="10755" x="2708275" y="4014788"/>
          <p14:tracePt t="10760" x="2708275" y="4008438"/>
          <p14:tracePt t="10761" x="2708275" y="4002088"/>
          <p14:tracePt t="10763" x="2708275" y="3995738"/>
          <p14:tracePt t="10770" x="2708275" y="3989388"/>
          <p14:tracePt t="10774" x="2708275" y="3983038"/>
          <p14:tracePt t="10828" x="2708275" y="3976688"/>
          <p14:tracePt t="10833" x="2701925" y="3976688"/>
          <p14:tracePt t="10839" x="2695575" y="3976688"/>
          <p14:tracePt t="10842" x="2689225" y="3976688"/>
          <p14:tracePt t="10845" x="2682875" y="3976688"/>
          <p14:tracePt t="10847" x="2676525" y="3976688"/>
          <p14:tracePt t="10849" x="2670175" y="3976688"/>
          <p14:tracePt t="10853" x="2657475" y="3976688"/>
          <p14:tracePt t="10855" x="2651125" y="3976688"/>
          <p14:tracePt t="10857" x="2638425" y="3976688"/>
          <p14:tracePt t="10859" x="2625725" y="3970338"/>
          <p14:tracePt t="10861" x="2619375" y="3970338"/>
          <p14:tracePt t="10863" x="2606675" y="3970338"/>
          <p14:tracePt t="10865" x="2600325" y="3970338"/>
          <p14:tracePt t="10867" x="2593975" y="3970338"/>
          <p14:tracePt t="10869" x="2587625" y="3970338"/>
          <p14:tracePt t="10871" x="2581275" y="3970338"/>
          <p14:tracePt t="10875" x="2574925" y="3970338"/>
          <p14:tracePt t="10879" x="2568575" y="3970338"/>
          <p14:tracePt t="10926" x="2562225" y="3963988"/>
          <p14:tracePt t="10933" x="2562225" y="3957638"/>
          <p14:tracePt t="10936" x="2562225" y="3951288"/>
          <p14:tracePt t="10940" x="2562225" y="3944938"/>
          <p14:tracePt t="10942" x="2562225" y="3938588"/>
          <p14:tracePt t="10944" x="2562225" y="3932238"/>
          <p14:tracePt t="10947" x="2562225" y="3919538"/>
          <p14:tracePt t="10949" x="2562225" y="3906838"/>
          <p14:tracePt t="10951" x="2562225" y="3900488"/>
          <p14:tracePt t="10953" x="2562225" y="3887788"/>
          <p14:tracePt t="10955" x="2568575" y="3881438"/>
          <p14:tracePt t="10957" x="2568575" y="3868738"/>
          <p14:tracePt t="10959" x="2568575" y="3856038"/>
          <p14:tracePt t="10961" x="2568575" y="3849688"/>
          <p14:tracePt t="10963" x="2568575" y="3836988"/>
          <p14:tracePt t="10965" x="2574925" y="3824288"/>
          <p14:tracePt t="10967" x="2574925" y="3817938"/>
          <p14:tracePt t="10969" x="2581275" y="3805238"/>
          <p14:tracePt t="10971" x="2581275" y="3792538"/>
          <p14:tracePt t="10973" x="2587625" y="3786188"/>
          <p14:tracePt t="10975" x="2587625" y="3773488"/>
          <p14:tracePt t="10977" x="2593975" y="3760788"/>
          <p14:tracePt t="10981" x="2600325" y="3748088"/>
          <p14:tracePt t="10983" x="2600325" y="3741738"/>
          <p14:tracePt t="10986" x="2600325" y="3735388"/>
          <p14:tracePt t="10987" x="2600325" y="3729038"/>
          <p14:tracePt t="10989" x="2606675" y="3722688"/>
          <p14:tracePt t="10992" x="2606675" y="3716338"/>
          <p14:tracePt t="10993" x="2613025" y="3709988"/>
          <p14:tracePt t="10995" x="2613025" y="3703638"/>
          <p14:tracePt t="10997" x="2619375" y="3697288"/>
          <p14:tracePt t="10999" x="2619375" y="3690938"/>
          <p14:tracePt t="11001" x="2619375" y="3684588"/>
          <p14:tracePt t="11008" x="2619375" y="3678238"/>
          <p14:tracePt t="11011" x="2619375" y="3671888"/>
          <p14:tracePt t="11017" x="2619375" y="3665538"/>
          <p14:tracePt t="11026" x="2619375" y="3659188"/>
          <p14:tracePt t="11035" x="2619375" y="3652838"/>
          <p14:tracePt t="11040" x="2613025" y="3652838"/>
          <p14:tracePt t="11043" x="2606675" y="3652838"/>
          <p14:tracePt t="11045" x="2600325" y="3652838"/>
          <p14:tracePt t="11047" x="2593975" y="3652838"/>
          <p14:tracePt t="11051" x="2581275" y="3652838"/>
          <p14:tracePt t="11053" x="2574925" y="3652838"/>
          <p14:tracePt t="11055" x="2568575" y="3652838"/>
          <p14:tracePt t="11057" x="2562225" y="3652838"/>
          <p14:tracePt t="11059" x="2555875" y="3652838"/>
          <p14:tracePt t="11061" x="2549525" y="3652838"/>
          <p14:tracePt t="11063" x="2543175" y="3652838"/>
          <p14:tracePt t="11065" x="2536825" y="3652838"/>
          <p14:tracePt t="11069" x="2530475" y="3652838"/>
          <p14:tracePt t="11071" x="2524125" y="3652838"/>
          <p14:tracePt t="11073" x="2524125" y="3659188"/>
          <p14:tracePt t="11075" x="2517775" y="3659188"/>
          <p14:tracePt t="11077" x="2509838" y="3665538"/>
          <p14:tracePt t="11081" x="2503488" y="3665538"/>
          <p14:tracePt t="11093" x="2497138" y="3671888"/>
          <p14:tracePt t="11164" x="2497138" y="3665538"/>
          <p14:tracePt t="11165" x="2497138" y="3659188"/>
          <p14:tracePt t="11168" x="2503488" y="3659188"/>
          <p14:tracePt t="11169" x="2503488" y="3652838"/>
          <p14:tracePt t="11171" x="2509838" y="3652838"/>
          <p14:tracePt t="11173" x="2517775" y="3646488"/>
          <p14:tracePt t="11176" x="2517775" y="3638550"/>
          <p14:tracePt t="11179" x="2524125" y="3632200"/>
          <p14:tracePt t="11181" x="2530475" y="3625850"/>
          <p14:tracePt t="11185" x="2536825" y="3619500"/>
          <p14:tracePt t="11187" x="2543175" y="3613150"/>
          <p14:tracePt t="11189" x="2549525" y="3606800"/>
          <p14:tracePt t="11192" x="2549525" y="3600450"/>
          <p14:tracePt t="11194" x="2555875" y="3594100"/>
          <p14:tracePt t="11195" x="2562225" y="3587750"/>
          <p14:tracePt t="11197" x="2568575" y="3581400"/>
          <p14:tracePt t="11199" x="2568575" y="3568700"/>
          <p14:tracePt t="11201" x="2574925" y="3568700"/>
          <p14:tracePt t="11203" x="2581275" y="3556000"/>
          <p14:tracePt t="11206" x="2587625" y="3543300"/>
          <p14:tracePt t="11209" x="2593975" y="3530600"/>
          <p14:tracePt t="11211" x="2600325" y="3517900"/>
          <p14:tracePt t="11213" x="2606675" y="3511550"/>
          <p14:tracePt t="11215" x="2613025" y="3505200"/>
          <p14:tracePt t="11217" x="2613025" y="3492500"/>
          <p14:tracePt t="11219" x="2619375" y="3486150"/>
          <p14:tracePt t="11221" x="2625725" y="3479800"/>
          <p14:tracePt t="11223" x="2632075" y="3467100"/>
          <p14:tracePt t="11225" x="2632075" y="3460750"/>
          <p14:tracePt t="11227" x="2632075" y="3454400"/>
          <p14:tracePt t="11229" x="2632075" y="3441700"/>
          <p14:tracePt t="11231" x="2638425" y="3441700"/>
          <p14:tracePt t="11233" x="2638425" y="3429000"/>
          <p14:tracePt t="11235" x="2644775" y="3422650"/>
          <p14:tracePt t="11237" x="2644775" y="3416300"/>
          <p14:tracePt t="11239" x="2644775" y="3403600"/>
          <p14:tracePt t="11242" x="2644775" y="3397250"/>
          <p14:tracePt t="11244" x="2644775" y="3384550"/>
          <p14:tracePt t="11245" x="2644775" y="3378200"/>
          <p14:tracePt t="11247" x="2644775" y="3371850"/>
          <p14:tracePt t="11249" x="2644775" y="3359150"/>
          <p14:tracePt t="11251" x="2644775" y="3352800"/>
          <p14:tracePt t="11253" x="2644775" y="3346450"/>
          <p14:tracePt t="11255" x="2644775" y="3340100"/>
          <p14:tracePt t="11258" x="2644775" y="3327400"/>
          <p14:tracePt t="11259" x="2644775" y="3321050"/>
          <p14:tracePt t="11261" x="2644775" y="3314700"/>
          <p14:tracePt t="11263" x="2644775" y="3308350"/>
          <p14:tracePt t="11265" x="2644775" y="3295650"/>
          <p14:tracePt t="11269" x="2644775" y="3282950"/>
          <p14:tracePt t="11271" x="2644775" y="3276600"/>
          <p14:tracePt t="11273" x="2644775" y="3270250"/>
          <p14:tracePt t="11275" x="2644775" y="3257550"/>
          <p14:tracePt t="11279" x="2644775" y="3244850"/>
          <p14:tracePt t="11281" x="2644775" y="3238500"/>
          <p14:tracePt t="11283" x="2644775" y="3232150"/>
          <p14:tracePt t="11285" x="2644775" y="3225800"/>
          <p14:tracePt t="11287" x="2644775" y="3219450"/>
          <p14:tracePt t="11289" x="2644775" y="3211513"/>
          <p14:tracePt t="11292" x="2644775" y="3205163"/>
          <p14:tracePt t="11293" x="2644775" y="3198813"/>
          <p14:tracePt t="11295" x="2644775" y="3192463"/>
          <p14:tracePt t="11297" x="2644775" y="3186113"/>
          <p14:tracePt t="11299" x="2644775" y="3179763"/>
          <p14:tracePt t="11301" x="2638425" y="3167063"/>
          <p14:tracePt t="11305" x="2638425" y="3154363"/>
          <p14:tracePt t="11307" x="2638425" y="3148013"/>
          <p14:tracePt t="11310" x="2638425" y="3141663"/>
          <p14:tracePt t="11311" x="2638425" y="3128963"/>
          <p14:tracePt t="11316" x="2638425" y="3116263"/>
          <p14:tracePt t="11317" x="2638425" y="3103563"/>
          <p14:tracePt t="11319" x="2638425" y="3097213"/>
          <p14:tracePt t="11321" x="2638425" y="3090863"/>
          <p14:tracePt t="11323" x="2638425" y="3078163"/>
          <p14:tracePt t="11325" x="2638425" y="3071813"/>
          <p14:tracePt t="11327" x="2638425" y="3065463"/>
          <p14:tracePt t="11329" x="2638425" y="3059113"/>
          <p14:tracePt t="11331" x="2638425" y="3046413"/>
          <p14:tracePt t="11333" x="2638425" y="3040063"/>
          <p14:tracePt t="11335" x="2638425" y="3033713"/>
          <p14:tracePt t="11337" x="2638425" y="3021013"/>
          <p14:tracePt t="11343" x="2638425" y="3001963"/>
          <p14:tracePt t="11345" x="2638425" y="2995613"/>
          <p14:tracePt t="11347" x="2638425" y="2982913"/>
          <p14:tracePt t="11349" x="2638425" y="2976563"/>
          <p14:tracePt t="11351" x="2638425" y="2970213"/>
          <p14:tracePt t="11353" x="2638425" y="2963863"/>
          <p14:tracePt t="11355" x="2638425" y="2957513"/>
          <p14:tracePt t="11357" x="2638425" y="2951163"/>
          <p14:tracePt t="11359" x="2638425" y="2944813"/>
          <p14:tracePt t="11361" x="2638425" y="2932113"/>
          <p14:tracePt t="11363" x="2638425" y="2925763"/>
          <p14:tracePt t="11365" x="2638425" y="2919413"/>
          <p14:tracePt t="11367" x="2638425" y="2906713"/>
          <p14:tracePt t="11369" x="2638425" y="2894013"/>
          <p14:tracePt t="11373" x="2638425" y="2881313"/>
          <p14:tracePt t="11375" x="2638425" y="2874963"/>
          <p14:tracePt t="11377" x="2638425" y="2862263"/>
          <p14:tracePt t="11379" x="2638425" y="2849563"/>
          <p14:tracePt t="11381" x="2638425" y="2843213"/>
          <p14:tracePt t="11383" x="2638425" y="2830513"/>
          <p14:tracePt t="11385" x="2638425" y="2824163"/>
          <p14:tracePt t="11387" x="2638425" y="2811463"/>
          <p14:tracePt t="11389" x="2638425" y="2798763"/>
          <p14:tracePt t="11392" x="2638425" y="2792413"/>
          <p14:tracePt t="11393" x="2638425" y="2771775"/>
          <p14:tracePt t="11395" x="2638425" y="2765425"/>
          <p14:tracePt t="11397" x="2638425" y="2752725"/>
          <p14:tracePt t="11399" x="2638425" y="2733675"/>
          <p14:tracePt t="11401" x="2638425" y="2727325"/>
          <p14:tracePt t="11403" x="2638425" y="2708275"/>
          <p14:tracePt t="11405" x="2638425" y="2695575"/>
          <p14:tracePt t="11407" x="2638425" y="2682875"/>
          <p14:tracePt t="11409" x="2638425" y="2670175"/>
          <p14:tracePt t="11411" x="2638425" y="2651125"/>
          <p14:tracePt t="11413" x="2638425" y="2644775"/>
          <p14:tracePt t="11415" x="2644775" y="2625725"/>
          <p14:tracePt t="11417" x="2644775" y="2606675"/>
          <p14:tracePt t="11419" x="2651125" y="2600325"/>
          <p14:tracePt t="11421" x="2651125" y="2581275"/>
          <p14:tracePt t="11423" x="2651125" y="2562225"/>
          <p14:tracePt t="11425" x="2657475" y="2555875"/>
          <p14:tracePt t="11427" x="2657475" y="2536825"/>
          <p14:tracePt t="11429" x="2663825" y="2517775"/>
          <p14:tracePt t="11431" x="2663825" y="2498725"/>
          <p14:tracePt t="11433" x="2670175" y="2486025"/>
          <p14:tracePt t="11435" x="2670175" y="2466975"/>
          <p14:tracePt t="11437" x="2670175" y="2454275"/>
          <p14:tracePt t="11439" x="2676525" y="2441575"/>
          <p14:tracePt t="11442" x="2676525" y="2422525"/>
          <p14:tracePt t="11444" x="2676525" y="2403475"/>
          <p14:tracePt t="11445" x="2682875" y="2390775"/>
          <p14:tracePt t="11447" x="2682875" y="2371725"/>
          <p14:tracePt t="11449" x="2682875" y="2351088"/>
          <p14:tracePt t="11451" x="2689225" y="2338388"/>
          <p14:tracePt t="11453" x="2689225" y="2319338"/>
          <p14:tracePt t="11455" x="2689225" y="2300288"/>
          <p14:tracePt t="11457" x="2689225" y="2287588"/>
          <p14:tracePt t="11460" x="2689225" y="2268538"/>
          <p14:tracePt t="11461" x="2689225" y="2249488"/>
          <p14:tracePt t="11463" x="2689225" y="2243138"/>
          <p14:tracePt t="11465" x="2689225" y="2224088"/>
          <p14:tracePt t="11467" x="2689225" y="2205038"/>
          <p14:tracePt t="11469" x="2689225" y="2192338"/>
          <p14:tracePt t="11471" x="2689225" y="2179638"/>
          <p14:tracePt t="11473" x="2689225" y="2160588"/>
          <p14:tracePt t="11476" x="2689225" y="2147888"/>
          <p14:tracePt t="11477" x="2695575" y="2135188"/>
          <p14:tracePt t="11479" x="2695575" y="2116138"/>
          <p14:tracePt t="11481" x="2695575" y="2109788"/>
          <p14:tracePt t="11483" x="2695575" y="2090738"/>
          <p14:tracePt t="11485" x="2695575" y="2078038"/>
          <p14:tracePt t="11487" x="2695575" y="2071688"/>
          <p14:tracePt t="11489" x="2695575" y="2052638"/>
          <p14:tracePt t="11491" x="2695575" y="2039938"/>
          <p14:tracePt t="11493" x="2695575" y="2033588"/>
          <p14:tracePt t="11495" x="2695575" y="2020888"/>
          <p14:tracePt t="11497" x="2695575" y="2008188"/>
          <p14:tracePt t="11499" x="2695575" y="1995488"/>
          <p14:tracePt t="11501" x="2695575" y="1982788"/>
          <p14:tracePt t="11503" x="2695575" y="1970088"/>
          <p14:tracePt t="11505" x="2695575" y="1957388"/>
          <p14:tracePt t="11507" x="2695575" y="1938338"/>
          <p14:tracePt t="11509" x="2695575" y="1931988"/>
          <p14:tracePt t="11512" x="2695575" y="1917700"/>
          <p14:tracePt t="11513" x="2695575" y="1905000"/>
          <p14:tracePt t="11515" x="2695575" y="1885950"/>
          <p14:tracePt t="11517" x="2695575" y="1873250"/>
          <p14:tracePt t="11519" x="2695575" y="1860550"/>
          <p14:tracePt t="11521" x="2695575" y="1841500"/>
          <p14:tracePt t="11523" x="2695575" y="1828800"/>
          <p14:tracePt t="11525" x="2695575" y="1816100"/>
          <p14:tracePt t="11527" x="2695575" y="1797050"/>
          <p14:tracePt t="11529" x="2695575" y="1778000"/>
          <p14:tracePt t="11531" x="2695575" y="1765300"/>
          <p14:tracePt t="11533" x="2695575" y="1752600"/>
          <p14:tracePt t="11535" x="2695575" y="1733550"/>
          <p14:tracePt t="11537" x="2695575" y="1720850"/>
          <p14:tracePt t="11539" x="2695575" y="1701800"/>
          <p14:tracePt t="11541" x="2695575" y="1682750"/>
          <p14:tracePt t="11543" x="2695575" y="1670050"/>
          <p14:tracePt t="11545" x="2695575" y="1657350"/>
          <p14:tracePt t="11547" x="2695575" y="1638300"/>
          <p14:tracePt t="11549" x="2695575" y="1625600"/>
          <p14:tracePt t="11551" x="2695575" y="1612900"/>
          <p14:tracePt t="11553" x="2695575" y="1593850"/>
          <p14:tracePt t="11555" x="2695575" y="1581150"/>
          <p14:tracePt t="11557" x="2695575" y="1568450"/>
          <p14:tracePt t="11559" x="2695575" y="1562100"/>
          <p14:tracePt t="11561" x="2695575" y="1543050"/>
          <p14:tracePt t="11563" x="2689225" y="1530350"/>
          <p14:tracePt t="11565" x="2689225" y="1524000"/>
          <p14:tracePt t="11567" x="2689225" y="1511300"/>
          <p14:tracePt t="11569" x="2689225" y="1497013"/>
          <p14:tracePt t="11571" x="2689225" y="1490663"/>
          <p14:tracePt t="11573" x="2689225" y="1477963"/>
          <p14:tracePt t="11575" x="2689225" y="1471613"/>
          <p14:tracePt t="11577" x="2689225" y="1458913"/>
          <p14:tracePt t="11579" x="2689225" y="1446213"/>
          <p14:tracePt t="11583" x="2689225" y="1433513"/>
          <p14:tracePt t="11585" x="2689225" y="1427163"/>
          <p14:tracePt t="11587" x="2689225" y="1420813"/>
          <p14:tracePt t="11589" x="2689225" y="1414463"/>
          <p14:tracePt t="11591" x="2689225" y="1408113"/>
          <p14:tracePt t="11595" x="2689225" y="1401763"/>
          <p14:tracePt t="11597" x="2689225" y="1395413"/>
          <p14:tracePt t="11601" x="2689225" y="1389063"/>
          <p14:tracePt t="11603" x="2689225" y="1382713"/>
          <p14:tracePt t="11605" x="2689225" y="1376363"/>
          <p14:tracePt t="11614" x="2689225" y="1370013"/>
          <p14:tracePt t="11664" x="2689225" y="1376363"/>
          <p14:tracePt t="11666" x="2689225" y="1382713"/>
          <p14:tracePt t="11667" x="2689225" y="1389063"/>
          <p14:tracePt t="11669" x="2689225" y="1395413"/>
          <p14:tracePt t="11671" x="2689225" y="1401763"/>
          <p14:tracePt t="11673" x="2689225" y="1408113"/>
          <p14:tracePt t="11675" x="2689225" y="1420813"/>
          <p14:tracePt t="11677" x="2689225" y="1427163"/>
          <p14:tracePt t="11679" x="2689225" y="1433513"/>
          <p14:tracePt t="11681" x="2689225" y="1446213"/>
          <p14:tracePt t="11683" x="2689225" y="1452563"/>
          <p14:tracePt t="11685" x="2689225" y="1465263"/>
          <p14:tracePt t="11687" x="2689225" y="1477963"/>
          <p14:tracePt t="11689" x="2695575" y="1484313"/>
          <p14:tracePt t="11691" x="2695575" y="1497013"/>
          <p14:tracePt t="11693" x="2701925" y="1511300"/>
          <p14:tracePt t="11695" x="2701925" y="1517650"/>
          <p14:tracePt t="11697" x="2708275" y="1530350"/>
          <p14:tracePt t="11699" x="2708275" y="1549400"/>
          <p14:tracePt t="11701" x="2714625" y="1555750"/>
          <p14:tracePt t="11703" x="2720975" y="1574800"/>
          <p14:tracePt t="11705" x="2727325" y="1593850"/>
          <p14:tracePt t="11707" x="2727325" y="1612900"/>
          <p14:tracePt t="11710" x="2727325" y="1625600"/>
          <p14:tracePt t="11711" x="2733675" y="1644650"/>
          <p14:tracePt t="11713" x="2733675" y="1663700"/>
          <p14:tracePt t="11715" x="2740025" y="1689100"/>
          <p14:tracePt t="11717" x="2746375" y="1701800"/>
          <p14:tracePt t="11719" x="2746375" y="1727200"/>
          <p14:tracePt t="11721" x="2752725" y="1752600"/>
          <p14:tracePt t="11723" x="2752725" y="1771650"/>
          <p14:tracePt t="11725" x="2752725" y="1790700"/>
          <p14:tracePt t="11727" x="2759075" y="1816100"/>
          <p14:tracePt t="11729" x="2759075" y="1841500"/>
          <p14:tracePt t="11731" x="2759075" y="1866900"/>
          <p14:tracePt t="11733" x="2759075" y="1885950"/>
          <p14:tracePt t="11735" x="2759075" y="1911350"/>
          <p14:tracePt t="11737" x="2759075" y="1938338"/>
          <p14:tracePt t="11739" x="2759075" y="1963738"/>
          <p14:tracePt t="11742" x="2759075" y="1995488"/>
          <p14:tracePt t="11744" x="2759075" y="2014538"/>
          <p14:tracePt t="11745" x="2759075" y="2046288"/>
          <p14:tracePt t="11747" x="2759075" y="2071688"/>
          <p14:tracePt t="11749" x="2759075" y="2103438"/>
          <p14:tracePt t="11751" x="2759075" y="2128838"/>
          <p14:tracePt t="11753" x="2759075" y="2160588"/>
          <p14:tracePt t="11755" x="2759075" y="2192338"/>
          <p14:tracePt t="11757" x="2759075" y="2217738"/>
          <p14:tracePt t="11759" x="2759075" y="2249488"/>
          <p14:tracePt t="11761" x="2759075" y="2281238"/>
          <p14:tracePt t="11763" x="2759075" y="2306638"/>
          <p14:tracePt t="11765" x="2759075" y="2332038"/>
          <p14:tracePt t="11767" x="2759075" y="2371725"/>
          <p14:tracePt t="11769" x="2759075" y="2403475"/>
          <p14:tracePt t="11771" x="2759075" y="2428875"/>
          <p14:tracePt t="11773" x="2759075" y="2447925"/>
          <p14:tracePt t="11775" x="2759075" y="2473325"/>
          <p14:tracePt t="11777" x="2759075" y="2498725"/>
          <p14:tracePt t="11779" x="2759075" y="2524125"/>
          <p14:tracePt t="11781" x="2759075" y="2543175"/>
          <p14:tracePt t="11784" x="2759075" y="2568575"/>
          <p14:tracePt t="11785" x="2759075" y="2593975"/>
          <p14:tracePt t="11787" x="2759075" y="2613025"/>
          <p14:tracePt t="11789" x="2759075" y="2638425"/>
          <p14:tracePt t="11792" x="2759075" y="2657475"/>
          <p14:tracePt t="11793" x="2759075" y="2676525"/>
          <p14:tracePt t="11795" x="2759075" y="2689225"/>
          <p14:tracePt t="11797" x="2759075" y="2714625"/>
          <p14:tracePt t="11799" x="2759075" y="2733675"/>
          <p14:tracePt t="11801" x="2759075" y="2746375"/>
          <p14:tracePt t="11803" x="2759075" y="2765425"/>
          <p14:tracePt t="11805" x="2759075" y="2784475"/>
          <p14:tracePt t="11807" x="2759075" y="2798763"/>
          <p14:tracePt t="11809" x="2759075" y="2817813"/>
          <p14:tracePt t="11811" x="2759075" y="2836863"/>
          <p14:tracePt t="11813" x="2759075" y="2849563"/>
          <p14:tracePt t="11815" x="2759075" y="2868613"/>
          <p14:tracePt t="11817" x="2759075" y="2887663"/>
          <p14:tracePt t="11819" x="2759075" y="2900363"/>
          <p14:tracePt t="11821" x="2759075" y="2919413"/>
          <p14:tracePt t="11823" x="2759075" y="2938463"/>
          <p14:tracePt t="11825" x="2759075" y="2951163"/>
          <p14:tracePt t="11827" x="2752725" y="2970213"/>
          <p14:tracePt t="11829" x="2752725" y="2989263"/>
          <p14:tracePt t="11831" x="2752725" y="3001963"/>
          <p14:tracePt t="11833" x="2746375" y="3021013"/>
          <p14:tracePt t="11835" x="2746375" y="3040063"/>
          <p14:tracePt t="11837" x="2746375" y="3059113"/>
          <p14:tracePt t="11839" x="2746375" y="3071813"/>
          <p14:tracePt t="11842" x="2740025" y="3090863"/>
          <p14:tracePt t="11844" x="2740025" y="3109913"/>
          <p14:tracePt t="11845" x="2733675" y="3122613"/>
          <p14:tracePt t="11847" x="2727325" y="3141663"/>
          <p14:tracePt t="11849" x="2727325" y="3160713"/>
          <p14:tracePt t="11851" x="2720975" y="3179763"/>
          <p14:tracePt t="11853" x="2714625" y="3192463"/>
          <p14:tracePt t="11855" x="2714625" y="3211513"/>
          <p14:tracePt t="11857" x="2708275" y="3232150"/>
          <p14:tracePt t="11859" x="2701925" y="3251200"/>
          <p14:tracePt t="11861" x="2701925" y="3263900"/>
          <p14:tracePt t="11863" x="2695575" y="3282950"/>
          <p14:tracePt t="11865" x="2689225" y="3302000"/>
          <p14:tracePt t="11867" x="2682875" y="3314700"/>
          <p14:tracePt t="11869" x="2682875" y="3333750"/>
          <p14:tracePt t="11871" x="2676525" y="3352800"/>
          <p14:tracePt t="11873" x="2670175" y="3378200"/>
          <p14:tracePt t="11875" x="2670175" y="3397250"/>
          <p14:tracePt t="11877" x="2670175" y="3416300"/>
          <p14:tracePt t="11879" x="2663825" y="3435350"/>
          <p14:tracePt t="11881" x="2663825" y="3454400"/>
          <p14:tracePt t="11883" x="2657475" y="3467100"/>
          <p14:tracePt t="11885" x="2657475" y="3486150"/>
          <p14:tracePt t="11887" x="2651125" y="3505200"/>
          <p14:tracePt t="11889" x="2651125" y="3517900"/>
          <p14:tracePt t="11892" x="2644775" y="3536950"/>
          <p14:tracePt t="11893" x="2644775" y="3556000"/>
          <p14:tracePt t="11895" x="2644775" y="3575050"/>
          <p14:tracePt t="11897" x="2638425" y="3587750"/>
          <p14:tracePt t="11899" x="2638425" y="3600450"/>
          <p14:tracePt t="11901" x="2638425" y="3619500"/>
          <p14:tracePt t="11903" x="2638425" y="3625850"/>
          <p14:tracePt t="11905" x="2632075" y="3638550"/>
          <p14:tracePt t="11907" x="2632075" y="3646488"/>
          <p14:tracePt t="11910" x="2632075" y="3659188"/>
          <p14:tracePt t="11911" x="2632075" y="3671888"/>
          <p14:tracePt t="11913" x="2632075" y="3678238"/>
          <p14:tracePt t="11915" x="2632075" y="3690938"/>
          <p14:tracePt t="11917" x="2632075" y="3697288"/>
          <p14:tracePt t="11919" x="2632075" y="3709988"/>
          <p14:tracePt t="11921" x="2632075" y="3716338"/>
          <p14:tracePt t="11923" x="2632075" y="3722688"/>
          <p14:tracePt t="11925" x="2632075" y="3729038"/>
          <p14:tracePt t="11927" x="2632075" y="3735388"/>
          <p14:tracePt t="11931" x="2632075" y="3741738"/>
          <p14:tracePt t="11933" x="2632075" y="3748088"/>
          <p14:tracePt t="11935" x="2632075" y="3754438"/>
          <p14:tracePt t="11943" x="2632075" y="3767138"/>
          <p14:tracePt t="11950" x="2632075" y="3773488"/>
          <p14:tracePt t="11954" x="2632075" y="3779838"/>
          <p14:tracePt t="11958" x="2632075" y="3786188"/>
          <p14:tracePt t="11968" x="2632075" y="3792538"/>
          <p14:tracePt t="11971" x="2638425" y="3792538"/>
          <p14:tracePt t="11976" x="2638425" y="3798888"/>
          <p14:tracePt t="11996" x="2638425" y="3805238"/>
          <p14:tracePt t="12002" x="2638425" y="3811588"/>
          <p14:tracePt t="12006" x="2638425" y="3817938"/>
          <p14:tracePt t="12013" x="2638425" y="3824288"/>
          <p14:tracePt t="12017" x="2638425" y="3830638"/>
          <p14:tracePt t="12028" x="2638425" y="3836988"/>
          <p14:tracePt t="12033" x="2638425" y="3843338"/>
          <p14:tracePt t="12106" x="2644775" y="3843338"/>
          <p14:tracePt t="12109" x="2651125" y="3836988"/>
          <p14:tracePt t="12115" x="2651125" y="3830638"/>
          <p14:tracePt t="12117" x="2651125" y="3824288"/>
          <p14:tracePt t="12124" x="2651125" y="3817938"/>
          <p14:tracePt t="12126" x="2651125" y="3811588"/>
          <p14:tracePt t="12129" x="2651125" y="3805238"/>
          <p14:tracePt t="12133" x="2651125" y="3798888"/>
          <p14:tracePt t="12138" x="2657475" y="3792538"/>
          <p14:tracePt t="12146" x="2657475" y="3786188"/>
          <p14:tracePt t="12149" x="2663825" y="3786188"/>
          <p14:tracePt t="12152" x="2670175" y="3786188"/>
          <p14:tracePt t="12155" x="2676525" y="3786188"/>
          <p14:tracePt t="12157" x="2682875" y="3786188"/>
          <p14:tracePt t="12164" x="2689225" y="3786188"/>
          <p14:tracePt t="12165" x="2695575" y="3786188"/>
          <p14:tracePt t="12176" x="2701925" y="3786188"/>
          <p14:tracePt t="12371" x="2695575" y="3786188"/>
          <p14:tracePt t="12376" x="2689225" y="3786188"/>
          <p14:tracePt t="12382" x="2689225" y="3779838"/>
          <p14:tracePt t="12384" x="2682875" y="3779838"/>
          <p14:tracePt t="12390" x="2676525" y="3773488"/>
          <p14:tracePt t="12398" x="2670175" y="3773488"/>
          <p14:tracePt t="12399" x="2670175" y="3767138"/>
          <p14:tracePt t="12404" x="2670175" y="3760788"/>
          <p14:tracePt t="12406" x="2663825" y="3760788"/>
          <p14:tracePt t="12416" x="2663825" y="3754438"/>
          <p14:tracePt t="12422" x="2663825" y="3748088"/>
          <p14:tracePt t="12426" x="2663825" y="3741738"/>
          <p14:tracePt t="12427" x="2657475" y="3741738"/>
          <p14:tracePt t="12436" x="2657475" y="3735388"/>
          <p14:tracePt t="12440" x="2657475" y="3729038"/>
          <p14:tracePt t="12445" x="2657475" y="3722688"/>
          <p14:tracePt t="12449" x="2657475" y="3716338"/>
          <p14:tracePt t="12451" x="2657475" y="3709988"/>
          <p14:tracePt t="12460" x="2657475" y="3697288"/>
          <p14:tracePt t="12466" x="2657475" y="3690938"/>
          <p14:tracePt t="12470" x="2657475" y="3684588"/>
          <p14:tracePt t="12474" x="2657475" y="3678238"/>
          <p14:tracePt t="12480" x="2657475" y="3671888"/>
          <p14:tracePt t="12484" x="2657475" y="3665538"/>
          <p14:tracePt t="12493" x="2657475" y="3652838"/>
          <p14:tracePt t="12498" x="2657475" y="3646488"/>
          <p14:tracePt t="12506" x="2657475" y="3638550"/>
          <p14:tracePt t="12511" x="2657475" y="3632200"/>
          <p14:tracePt t="12522" x="2657475" y="3625850"/>
          <p14:tracePt t="12528" x="2657475" y="3619500"/>
          <p14:tracePt t="12700" x="2657475" y="3613150"/>
          <p14:tracePt t="12702" x="2663825" y="3613150"/>
          <p14:tracePt t="12706" x="2663825" y="3606800"/>
          <p14:tracePt t="12709" x="2670175" y="3606800"/>
          <p14:tracePt t="12711" x="2670175" y="3600450"/>
          <p14:tracePt t="12720" x="2670175" y="3594100"/>
          <p14:tracePt t="12721" x="2676525" y="3594100"/>
          <p14:tracePt t="12723" x="2676525" y="3587750"/>
          <p14:tracePt t="12726" x="2682875" y="3587750"/>
          <p14:tracePt t="12727" x="2682875" y="3581400"/>
          <p14:tracePt t="12729" x="2682875" y="3575050"/>
          <p14:tracePt t="12731" x="2682875" y="3568700"/>
          <p14:tracePt t="12733" x="2689225" y="3568700"/>
          <p14:tracePt t="12735" x="2695575" y="3556000"/>
          <p14:tracePt t="12737" x="2701925" y="3549650"/>
          <p14:tracePt t="12739" x="2701925" y="3543300"/>
          <p14:tracePt t="12742" x="2701925" y="3530600"/>
          <p14:tracePt t="12744" x="2708275" y="3517900"/>
          <p14:tracePt t="12745" x="2714625" y="3511550"/>
          <p14:tracePt t="12747" x="2720975" y="3498850"/>
          <p14:tracePt t="12749" x="2727325" y="3486150"/>
          <p14:tracePt t="12751" x="2727325" y="3479800"/>
          <p14:tracePt t="12753" x="2733675" y="3467100"/>
          <p14:tracePt t="12755" x="2740025" y="3454400"/>
          <p14:tracePt t="12758" x="2740025" y="3448050"/>
          <p14:tracePt t="12760" x="2746375" y="3435350"/>
          <p14:tracePt t="12761" x="2746375" y="3422650"/>
          <p14:tracePt t="12763" x="2752725" y="3409950"/>
          <p14:tracePt t="12765" x="2759075" y="3397250"/>
          <p14:tracePt t="12767" x="2759075" y="3384550"/>
          <p14:tracePt t="12769" x="2765425" y="3378200"/>
          <p14:tracePt t="12771" x="2765425" y="3359150"/>
          <p14:tracePt t="12773" x="2765425" y="3346450"/>
          <p14:tracePt t="12775" x="2771775" y="3340100"/>
          <p14:tracePt t="12777" x="2771775" y="3327400"/>
          <p14:tracePt t="12779" x="2771775" y="3314700"/>
          <p14:tracePt t="12781" x="2778125" y="3308350"/>
          <p14:tracePt t="12783" x="2778125" y="3295650"/>
          <p14:tracePt t="12785" x="2778125" y="3282950"/>
          <p14:tracePt t="12787" x="2778125" y="3276600"/>
          <p14:tracePt t="12789" x="2778125" y="3270250"/>
          <p14:tracePt t="12792" x="2778125" y="3263900"/>
          <p14:tracePt t="12793" x="2778125" y="3257550"/>
          <p14:tracePt t="12795" x="2778125" y="3244850"/>
          <p14:tracePt t="12799" x="2778125" y="3238500"/>
          <p14:tracePt t="12801" x="2778125" y="3232150"/>
          <p14:tracePt t="12806" x="2778125" y="3225800"/>
          <p14:tracePt t="12807" x="2778125" y="3219450"/>
          <p14:tracePt t="12809" x="2778125" y="3211513"/>
          <p14:tracePt t="12816" x="2778125" y="3205163"/>
          <p14:tracePt t="12820" x="2778125" y="3198813"/>
          <p14:tracePt t="12836" x="2778125" y="3192463"/>
          <p14:tracePt t="12904" x="2778125" y="3186113"/>
          <p14:tracePt t="12910" x="2778125" y="3179763"/>
          <p14:tracePt t="12913" x="2784475" y="3173413"/>
          <p14:tracePt t="12915" x="2784475" y="3167063"/>
          <p14:tracePt t="12920" x="2790825" y="3160713"/>
          <p14:tracePt t="12921" x="2790825" y="3154363"/>
          <p14:tracePt t="12925" x="2790825" y="3141663"/>
          <p14:tracePt t="12927" x="2797175" y="3135313"/>
          <p14:tracePt t="12931" x="2803525" y="3128963"/>
          <p14:tracePt t="12933" x="2803525" y="3116263"/>
          <p14:tracePt t="12935" x="2809875" y="3116263"/>
          <p14:tracePt t="12937" x="2809875" y="3109913"/>
          <p14:tracePt t="12944" x="2816225" y="3084513"/>
          <p14:tracePt t="12945" x="2822575" y="3078163"/>
          <p14:tracePt t="12947" x="2828925" y="3071813"/>
          <p14:tracePt t="12949" x="2828925" y="3059113"/>
          <p14:tracePt t="12953" x="2835275" y="3046413"/>
          <p14:tracePt t="12955" x="2835275" y="3033713"/>
          <p14:tracePt t="12957" x="2841625" y="3033713"/>
          <p14:tracePt t="12959" x="2847975" y="3021013"/>
          <p14:tracePt t="12961" x="2847975" y="3014663"/>
          <p14:tracePt t="12963" x="2847975" y="3008313"/>
          <p14:tracePt t="12965" x="2847975" y="2995613"/>
          <p14:tracePt t="12967" x="2854325" y="2989263"/>
          <p14:tracePt t="12969" x="2854325" y="2982913"/>
          <p14:tracePt t="12971" x="2860675" y="2970213"/>
          <p14:tracePt t="12973" x="2860675" y="2963863"/>
          <p14:tracePt t="12975" x="2860675" y="2957513"/>
          <p14:tracePt t="12977" x="2867025" y="2944813"/>
          <p14:tracePt t="12981" x="2867025" y="2932113"/>
          <p14:tracePt t="12984" x="2867025" y="2925763"/>
          <p14:tracePt t="12985" x="2867025" y="2919413"/>
          <p14:tracePt t="12987" x="2867025" y="2913063"/>
          <p14:tracePt t="12992" x="2867025" y="2900363"/>
          <p14:tracePt t="12994" x="2867025" y="2894013"/>
          <p14:tracePt t="12997" x="2867025" y="2887663"/>
          <p14:tracePt t="13001" x="2867025" y="2881313"/>
          <p14:tracePt t="13003" x="2867025" y="2874963"/>
          <p14:tracePt t="13012" x="2867025" y="2868613"/>
          <p14:tracePt t="13022" x="2867025" y="2862263"/>
          <p14:tracePt t="13036" x="2860675" y="2862263"/>
          <p14:tracePt t="13042" x="2854325" y="2862263"/>
          <p14:tracePt t="13044" x="2847975" y="2862263"/>
          <p14:tracePt t="13045" x="2841625" y="2862263"/>
          <p14:tracePt t="13047" x="2835275" y="2862263"/>
          <p14:tracePt t="13049" x="2828925" y="2862263"/>
          <p14:tracePt t="13051" x="2822575" y="2862263"/>
          <p14:tracePt t="13053" x="2809875" y="2862263"/>
          <p14:tracePt t="13055" x="2797175" y="2868613"/>
          <p14:tracePt t="13059" x="2784475" y="2874963"/>
          <p14:tracePt t="13061" x="2771775" y="2874963"/>
          <p14:tracePt t="13063" x="2765425" y="2881313"/>
          <p14:tracePt t="13065" x="2752725" y="2887663"/>
          <p14:tracePt t="13067" x="2740025" y="2887663"/>
          <p14:tracePt t="13069" x="2733675" y="2887663"/>
          <p14:tracePt t="13071" x="2720975" y="2887663"/>
          <p14:tracePt t="13073" x="2701925" y="2894013"/>
          <p14:tracePt t="13075" x="2695575" y="2894013"/>
          <p14:tracePt t="13077" x="2682875" y="2894013"/>
          <p14:tracePt t="13079" x="2670175" y="2900363"/>
          <p14:tracePt t="13081" x="2663825" y="2900363"/>
          <p14:tracePt t="13083" x="2651125" y="2900363"/>
          <p14:tracePt t="13085" x="2644775" y="2900363"/>
          <p14:tracePt t="13087" x="2632075" y="2900363"/>
          <p14:tracePt t="13089" x="2619375" y="2900363"/>
          <p14:tracePt t="13091" x="2613025" y="2900363"/>
          <p14:tracePt t="13093" x="2600325" y="2900363"/>
          <p14:tracePt t="13095" x="2593975" y="2900363"/>
          <p14:tracePt t="13099" x="2587625" y="2900363"/>
          <p14:tracePt t="13101" x="2581275" y="2900363"/>
          <p14:tracePt t="13103" x="2581275" y="2894013"/>
          <p14:tracePt t="13105" x="2574925" y="2887663"/>
          <p14:tracePt t="13107" x="2568575" y="2887663"/>
          <p14:tracePt t="13114" x="2568575" y="2881313"/>
          <p14:tracePt t="13115" x="2568575" y="2874963"/>
          <p14:tracePt t="13117" x="2568575" y="2868613"/>
          <p14:tracePt t="13121" x="2568575" y="2862263"/>
          <p14:tracePt t="13123" x="2568575" y="2855913"/>
          <p14:tracePt t="13127" x="2568575" y="2849563"/>
          <p14:tracePt t="13129" x="2568575" y="2843213"/>
          <p14:tracePt t="13133" x="2568575" y="2836863"/>
          <p14:tracePt t="13135" x="2574925" y="2824163"/>
          <p14:tracePt t="13139" x="2581275" y="2817813"/>
          <p14:tracePt t="13142" x="2587625" y="2805113"/>
          <p14:tracePt t="13143" x="2593975" y="2805113"/>
          <p14:tracePt t="13145" x="2593975" y="2798763"/>
          <p14:tracePt t="13147" x="2600325" y="2784475"/>
          <p14:tracePt t="13149" x="2606675" y="2784475"/>
          <p14:tracePt t="13151" x="2613025" y="2778125"/>
          <p14:tracePt t="13153" x="2613025" y="2765425"/>
          <p14:tracePt t="13155" x="2619375" y="2765425"/>
          <p14:tracePt t="13157" x="2625725" y="2759075"/>
          <p14:tracePt t="13159" x="2625725" y="2752725"/>
          <p14:tracePt t="13161" x="2638425" y="2746375"/>
          <p14:tracePt t="13163" x="2644775" y="2746375"/>
          <p14:tracePt t="13165" x="2644775" y="2740025"/>
          <p14:tracePt t="13167" x="2651125" y="2733675"/>
          <p14:tracePt t="13169" x="2663825" y="2727325"/>
          <p14:tracePt t="13173" x="2670175" y="2720975"/>
          <p14:tracePt t="13175" x="2682875" y="2714625"/>
          <p14:tracePt t="13179" x="2689225" y="2714625"/>
          <p14:tracePt t="13181" x="2695575" y="2708275"/>
          <p14:tracePt t="13183" x="2701925" y="2708275"/>
          <p14:tracePt t="13185" x="2701925" y="2701925"/>
          <p14:tracePt t="13187" x="2708275" y="2701925"/>
          <p14:tracePt t="13189" x="2714625" y="2701925"/>
          <p14:tracePt t="13195" x="2720975" y="2701925"/>
          <p14:tracePt t="13197" x="2727325" y="2695575"/>
          <p14:tracePt t="13199" x="2733675" y="2695575"/>
          <p14:tracePt t="13206" x="2740025" y="2695575"/>
          <p14:tracePt t="13207" x="2746375" y="2695575"/>
          <p14:tracePt t="13214" x="2752725" y="2695575"/>
          <p14:tracePt t="13218" x="2759075" y="2695575"/>
          <p14:tracePt t="13221" x="2765425" y="2695575"/>
          <p14:tracePt t="13231" x="2771775" y="2695575"/>
          <p14:tracePt t="13262" x="2778125" y="2695575"/>
          <p14:tracePt t="13264" x="2778125" y="2701925"/>
          <p14:tracePt t="13274" x="2784475" y="2701925"/>
          <p14:tracePt t="13276" x="2784475" y="2708275"/>
          <p14:tracePt t="13280" x="2790825" y="2708275"/>
          <p14:tracePt t="13288" x="2797175" y="2708275"/>
          <p14:tracePt t="13292" x="2803525" y="2708275"/>
          <p14:tracePt t="13294" x="2809875" y="2714625"/>
          <p14:tracePt t="13301" x="2816225" y="2714625"/>
          <p14:tracePt t="13304" x="2816225" y="2720975"/>
          <p14:tracePt t="13305" x="2822575" y="2720975"/>
          <p14:tracePt t="13356" x="2822575" y="2727325"/>
          <p14:tracePt t="13359" x="2822575" y="2733675"/>
          <p14:tracePt t="13363" x="2822575" y="2740025"/>
          <p14:tracePt t="13370" x="2822575" y="2746375"/>
          <p14:tracePt t="13372" x="2816225" y="2752725"/>
          <p14:tracePt t="13376" x="2816225" y="2759075"/>
          <p14:tracePt t="13377" x="2809875" y="2765425"/>
          <p14:tracePt t="13379" x="2803525" y="2765425"/>
          <p14:tracePt t="13381" x="2797175" y="2765425"/>
          <p14:tracePt t="13383" x="2797175" y="2771775"/>
          <p14:tracePt t="13385" x="2797175" y="2778125"/>
          <p14:tracePt t="13387" x="2790825" y="2784475"/>
          <p14:tracePt t="13389" x="2784475" y="2784475"/>
          <p14:tracePt t="13392" x="2784475" y="2792413"/>
          <p14:tracePt t="13393" x="2784475" y="2798763"/>
          <p14:tracePt t="13397" x="2784475" y="2805113"/>
          <p14:tracePt t="13399" x="2784475" y="2811463"/>
          <p14:tracePt t="13401" x="2784475" y="2817813"/>
          <p14:tracePt t="13405" x="2784475" y="2824163"/>
          <p14:tracePt t="13408" x="2784475" y="2830513"/>
          <p14:tracePt t="13411" x="2784475" y="2836863"/>
          <p14:tracePt t="13420" x="2784475" y="2843213"/>
          <p14:tracePt t="13423" x="2784475" y="2849563"/>
          <p14:tracePt t="13430" x="2784475" y="2855913"/>
          <p14:tracePt t="13434" x="2790825" y="2862263"/>
          <p14:tracePt t="13722" x="2790825" y="2855913"/>
          <p14:tracePt t="13726" x="2797175" y="2855913"/>
          <p14:tracePt t="13729" x="2797175" y="2849563"/>
          <p14:tracePt t="13736" x="2797175" y="2843213"/>
          <p14:tracePt t="13744" x="2797175" y="2836863"/>
          <p14:tracePt t="13792" x="2790825" y="2830513"/>
          <p14:tracePt t="13802" x="2784475" y="2830513"/>
          <p14:tracePt t="13808" x="2784475" y="2824163"/>
          <p14:tracePt t="13830" x="2784475" y="2817813"/>
          <p14:tracePt t="13838" x="2784475" y="2811463"/>
          <p14:tracePt t="13844" x="2784475" y="2805113"/>
          <p14:tracePt t="13852" x="2784475" y="2798763"/>
          <p14:tracePt t="13856" x="2784475" y="2792413"/>
          <p14:tracePt t="13861" x="2784475" y="2784475"/>
          <p14:tracePt t="13863" x="2784475" y="2778125"/>
          <p14:tracePt t="13868" x="2784475" y="2771775"/>
          <p14:tracePt t="13873" x="2784475" y="2765425"/>
          <p14:tracePt t="13875" x="2784475" y="2759075"/>
          <p14:tracePt t="13882" x="2784475" y="2752725"/>
          <p14:tracePt t="13883" x="2784475" y="2746375"/>
          <p14:tracePt t="13887" x="2784475" y="2740025"/>
          <p14:tracePt t="13889" x="2784475" y="2733675"/>
          <p14:tracePt t="13893" x="2784475" y="2727325"/>
          <p14:tracePt t="13898" x="2784475" y="2720975"/>
          <p14:tracePt t="13902" x="2784475" y="2714625"/>
          <p14:tracePt t="13903" x="2784475" y="2708275"/>
          <p14:tracePt t="13905" x="2784475" y="2701925"/>
          <p14:tracePt t="13908" x="2784475" y="2695575"/>
          <p14:tracePt t="13912" x="2784475" y="2689225"/>
          <p14:tracePt t="13913" x="2784475" y="2682875"/>
          <p14:tracePt t="13915" x="2784475" y="2676525"/>
          <p14:tracePt t="13919" x="2778125" y="2670175"/>
          <p14:tracePt t="13921" x="2778125" y="2663825"/>
          <p14:tracePt t="13925" x="2778125" y="2657475"/>
          <p14:tracePt t="13927" x="2778125" y="2651125"/>
          <p14:tracePt t="13929" x="2778125" y="2644775"/>
          <p14:tracePt t="13933" x="2778125" y="2638425"/>
          <p14:tracePt t="13936" x="2778125" y="2632075"/>
          <p14:tracePt t="13939" x="2778125" y="2625725"/>
          <p14:tracePt t="13942" x="2778125" y="2619375"/>
          <p14:tracePt t="13945" x="2778125" y="2613025"/>
          <p14:tracePt t="13947" x="2778125" y="2606675"/>
          <p14:tracePt t="13952" x="2778125" y="2600325"/>
          <p14:tracePt t="13954" x="2778125" y="2593975"/>
          <p14:tracePt t="13960" x="2778125" y="2581275"/>
          <p14:tracePt t="13961" x="2778125" y="2574925"/>
          <p14:tracePt t="13963" x="2778125" y="2568575"/>
          <p14:tracePt t="13967" x="2778125" y="2562225"/>
          <p14:tracePt t="13969" x="2778125" y="2555875"/>
          <p14:tracePt t="13971" x="2778125" y="2549525"/>
          <p14:tracePt t="13976" x="2778125" y="2543175"/>
          <p14:tracePt t="13977" x="2778125" y="2536825"/>
          <p14:tracePt t="13981" x="2778125" y="2530475"/>
          <p14:tracePt t="13983" x="2778125" y="2524125"/>
          <p14:tracePt t="13985" x="2778125" y="2517775"/>
          <p14:tracePt t="13989" x="2778125" y="2511425"/>
          <p14:tracePt t="13992" x="2778125" y="2505075"/>
          <p14:tracePt t="13995" x="2771775" y="2498725"/>
          <p14:tracePt t="13999" x="2771775" y="2492375"/>
          <p14:tracePt t="14004" x="2771775" y="2486025"/>
          <p14:tracePt t="14006" x="2765425" y="2479675"/>
          <p14:tracePt t="14007" x="2765425" y="2473325"/>
          <p14:tracePt t="14009" x="2759075" y="2473325"/>
          <p14:tracePt t="14011" x="2759075" y="2466975"/>
          <p14:tracePt t="14013" x="2752725" y="2466975"/>
          <p14:tracePt t="14015" x="2752725" y="2460625"/>
          <p14:tracePt t="14019" x="2746375" y="2460625"/>
          <p14:tracePt t="14021" x="2746375" y="2454275"/>
          <p14:tracePt t="14023" x="2740025" y="2447925"/>
          <p14:tracePt t="14027" x="2740025" y="2441575"/>
          <p14:tracePt t="14029" x="2733675" y="2441575"/>
          <p14:tracePt t="14031" x="2727325" y="2441575"/>
          <p14:tracePt t="14033" x="2720975" y="2435225"/>
          <p14:tracePt t="14038" x="2720975" y="2428875"/>
          <p14:tracePt t="14039" x="2714625" y="2428875"/>
          <p14:tracePt t="14042" x="2708275" y="2428875"/>
          <p14:tracePt t="14043" x="2708275" y="2422525"/>
          <p14:tracePt t="14045" x="2708275" y="2416175"/>
          <p14:tracePt t="14047" x="2701925" y="2416175"/>
          <p14:tracePt t="14049" x="2701925" y="2409825"/>
          <p14:tracePt t="14051" x="2695575" y="2409825"/>
          <p14:tracePt t="14053" x="2689225" y="2403475"/>
          <p14:tracePt t="14059" x="2682875" y="2397125"/>
          <p14:tracePt t="14061" x="2676525" y="2390775"/>
          <p14:tracePt t="14063" x="2676525" y="2384425"/>
          <p14:tracePt t="14065" x="2670175" y="2378075"/>
          <p14:tracePt t="14067" x="2663825" y="2378075"/>
          <p14:tracePt t="14069" x="2657475" y="2371725"/>
          <p14:tracePt t="14071" x="2657475" y="2365375"/>
          <p14:tracePt t="14073" x="2651125" y="2365375"/>
          <p14:tracePt t="14075" x="2644775" y="2351088"/>
          <p14:tracePt t="14077" x="2644775" y="2344738"/>
          <p14:tracePt t="14079" x="2638425" y="2344738"/>
          <p14:tracePt t="14081" x="2632075" y="2332038"/>
          <p14:tracePt t="14083" x="2632075" y="2325688"/>
          <p14:tracePt t="14085" x="2625725" y="2319338"/>
          <p14:tracePt t="14087" x="2625725" y="2312988"/>
          <p14:tracePt t="14089" x="2619375" y="2300288"/>
          <p14:tracePt t="14092" x="2613025" y="2300288"/>
          <p14:tracePt t="14094" x="2606675" y="2287588"/>
          <p14:tracePt t="14097" x="2600325" y="2274888"/>
          <p14:tracePt t="14099" x="2600325" y="2268538"/>
          <p14:tracePt t="14101" x="2600325" y="2262188"/>
          <p14:tracePt t="14103" x="2600325" y="2255838"/>
          <p14:tracePt t="14105" x="2593975" y="2243138"/>
          <p14:tracePt t="14110" x="2593975" y="2230438"/>
          <p14:tracePt t="14113" x="2587625" y="2217738"/>
          <p14:tracePt t="14115" x="2587625" y="2211388"/>
          <p14:tracePt t="14119" x="2587625" y="2198688"/>
          <p14:tracePt t="14121" x="2587625" y="2192338"/>
          <p14:tracePt t="14126" x="2587625" y="2185988"/>
          <p14:tracePt t="14127" x="2587625" y="2179638"/>
          <p14:tracePt t="14129" x="2587625" y="2173288"/>
          <p14:tracePt t="14133" x="2587625" y="2166938"/>
          <p14:tracePt t="14136" x="2587625" y="2160588"/>
          <p14:tracePt t="14143" x="2587625" y="2154238"/>
          <p14:tracePt t="14151" x="2587625" y="2147888"/>
          <p14:tracePt t="14208" x="2587625" y="2154238"/>
          <p14:tracePt t="14218" x="2587625" y="2160588"/>
          <p14:tracePt t="14221" x="2593975" y="2160588"/>
          <p14:tracePt t="14223" x="2593975" y="2166938"/>
          <p14:tracePt t="14230" x="2600325" y="2166938"/>
          <p14:tracePt t="14231" x="2606675" y="2166938"/>
          <p14:tracePt t="14235" x="2613025" y="2166938"/>
          <p14:tracePt t="14237" x="2619375" y="2173288"/>
          <p14:tracePt t="14239" x="2625725" y="2173288"/>
          <p14:tracePt t="14244" x="2632075" y="2179638"/>
          <p14:tracePt t="14245" x="2638425" y="2179638"/>
          <p14:tracePt t="14249" x="2644775" y="2179638"/>
          <p14:tracePt t="14251" x="2657475" y="2185988"/>
          <p14:tracePt t="14255" x="2670175" y="2185988"/>
          <p14:tracePt t="14257" x="2676525" y="2185988"/>
          <p14:tracePt t="14260" x="2682875" y="2185988"/>
          <p14:tracePt t="14261" x="2695575" y="2185988"/>
          <p14:tracePt t="14264" x="2701925" y="2185988"/>
          <p14:tracePt t="14265" x="2708275" y="2185988"/>
          <p14:tracePt t="14267" x="2720975" y="2185988"/>
          <p14:tracePt t="14269" x="2720975" y="2192338"/>
          <p14:tracePt t="14271" x="2727325" y="2192338"/>
          <p14:tracePt t="14273" x="2733675" y="2192338"/>
          <p14:tracePt t="14275" x="2740025" y="2192338"/>
          <p14:tracePt t="14277" x="2746375" y="2192338"/>
          <p14:tracePt t="14279" x="2752725" y="2192338"/>
          <p14:tracePt t="14283" x="2765425" y="2192338"/>
          <p14:tracePt t="14285" x="2771775" y="2192338"/>
          <p14:tracePt t="14289" x="2778125" y="2192338"/>
          <p14:tracePt t="14292" x="2784475" y="2192338"/>
          <p14:tracePt t="14295" x="2790825" y="2192338"/>
          <p14:tracePt t="14297" x="2797175" y="2192338"/>
          <p14:tracePt t="14301" x="2803525" y="2192338"/>
          <p14:tracePt t="14305" x="2809875" y="2192338"/>
          <p14:tracePt t="14307" x="2816225" y="2192338"/>
          <p14:tracePt t="14314" x="2822575" y="2192338"/>
          <p14:tracePt t="14315" x="2828925" y="2192338"/>
          <p14:tracePt t="14317" x="2835275" y="2192338"/>
          <p14:tracePt t="14322" x="2835275" y="2185988"/>
          <p14:tracePt t="14324" x="2841625" y="2185988"/>
          <p14:tracePt t="14325" x="2847975" y="2179638"/>
          <p14:tracePt t="14329" x="2854325" y="2179638"/>
          <p14:tracePt t="14331" x="2860675" y="2179638"/>
          <p14:tracePt t="14333" x="2867025" y="2179638"/>
          <p14:tracePt t="14335" x="2867025" y="2173288"/>
          <p14:tracePt t="14339" x="2873375" y="2173288"/>
          <p14:tracePt t="14344" x="2879725" y="2166938"/>
          <p14:tracePt t="14345" x="2886075" y="2160588"/>
          <p14:tracePt t="14347" x="2892425" y="2160588"/>
          <p14:tracePt t="14349" x="2898775" y="2160588"/>
          <p14:tracePt t="14351" x="2898775" y="2154238"/>
          <p14:tracePt t="14353" x="2911475" y="2147888"/>
          <p14:tracePt t="14355" x="2917825" y="2147888"/>
          <p14:tracePt t="14359" x="2930525" y="2141538"/>
          <p14:tracePt t="14361" x="2936875" y="2135188"/>
          <p14:tracePt t="14363" x="2936875" y="2128838"/>
          <p14:tracePt t="14365" x="2943225" y="2128838"/>
          <p14:tracePt t="14367" x="2955925" y="2122488"/>
          <p14:tracePt t="14369" x="2955925" y="2116138"/>
          <p14:tracePt t="14371" x="2962275" y="2109788"/>
          <p14:tracePt t="14373" x="2968625" y="2109788"/>
          <p14:tracePt t="14375" x="2968625" y="2103438"/>
          <p14:tracePt t="14377" x="2976563" y="2097088"/>
          <p14:tracePt t="14379" x="2982913" y="2097088"/>
          <p14:tracePt t="14381" x="2989263" y="2084388"/>
          <p14:tracePt t="14383" x="2989263" y="2078038"/>
          <p14:tracePt t="14387" x="2989263" y="2071688"/>
          <p14:tracePt t="14389" x="2995613" y="2065338"/>
          <p14:tracePt t="14392" x="3001963" y="2058988"/>
          <p14:tracePt t="14394" x="3001963" y="2052638"/>
          <p14:tracePt t="14395" x="3001963" y="2046288"/>
          <p14:tracePt t="14397" x="3001963" y="2039938"/>
          <p14:tracePt t="14399" x="3008313" y="2033588"/>
          <p14:tracePt t="14401" x="3008313" y="2027238"/>
          <p14:tracePt t="14403" x="3014663" y="2020888"/>
          <p14:tracePt t="14405" x="3014663" y="2008188"/>
          <p14:tracePt t="14410" x="3021013" y="1995488"/>
          <p14:tracePt t="14411" x="3021013" y="1989138"/>
          <p14:tracePt t="14413" x="3021013" y="1982788"/>
          <p14:tracePt t="14415" x="3021013" y="1970088"/>
          <p14:tracePt t="14417" x="3021013" y="1963738"/>
          <p14:tracePt t="14419" x="3021013" y="1957388"/>
          <p14:tracePt t="14421" x="3021013" y="1951038"/>
          <p14:tracePt t="14423" x="3021013" y="1944688"/>
          <p14:tracePt t="14425" x="3021013" y="1931988"/>
          <p14:tracePt t="14427" x="3021013" y="1924050"/>
          <p14:tracePt t="14429" x="3021013" y="1917700"/>
          <p14:tracePt t="14431" x="3021013" y="1911350"/>
          <p14:tracePt t="14433" x="3021013" y="1905000"/>
          <p14:tracePt t="14435" x="3021013" y="1898650"/>
          <p14:tracePt t="14437" x="3021013" y="1885950"/>
          <p14:tracePt t="14444" x="3021013" y="1873250"/>
          <p14:tracePt t="14445" x="3021013" y="1860550"/>
          <p14:tracePt t="14447" x="3021013" y="1854200"/>
          <p14:tracePt t="14451" x="3021013" y="1841500"/>
          <p14:tracePt t="14453" x="3021013" y="1835150"/>
          <p14:tracePt t="14458" x="3021013" y="1828800"/>
          <p14:tracePt t="14459" x="3021013" y="1822450"/>
          <p14:tracePt t="14461" x="3014663" y="1822450"/>
          <p14:tracePt t="14463" x="3014663" y="1816100"/>
          <p14:tracePt t="14465" x="3008313" y="1809750"/>
          <p14:tracePt t="14470" x="3008313" y="1803400"/>
          <p14:tracePt t="14474" x="3001963" y="1797050"/>
          <p14:tracePt t="14476" x="2995613" y="1790700"/>
          <p14:tracePt t="14479" x="2989263" y="1784350"/>
          <p14:tracePt t="14481" x="2982913" y="1778000"/>
          <p14:tracePt t="14485" x="2976563" y="1771650"/>
          <p14:tracePt t="14487" x="2968625" y="1771650"/>
          <p14:tracePt t="14489" x="2962275" y="1771650"/>
          <p14:tracePt t="14494" x="2955925" y="1765300"/>
          <p14:tracePt t="14495" x="2949575" y="1765300"/>
          <p14:tracePt t="14497" x="2943225" y="1765300"/>
          <p14:tracePt t="14499" x="2936875" y="1758950"/>
          <p14:tracePt t="14501" x="2930525" y="1758950"/>
          <p14:tracePt t="14503" x="2917825" y="1752600"/>
          <p14:tracePt t="14505" x="2905125" y="1752600"/>
          <p14:tracePt t="14507" x="2898775" y="1752600"/>
          <p14:tracePt t="14509" x="2892425" y="1752600"/>
          <p14:tracePt t="14511" x="2879725" y="1752600"/>
          <p14:tracePt t="14513" x="2873375" y="1752600"/>
          <p14:tracePt t="14515" x="2867025" y="1752600"/>
          <p14:tracePt t="14517" x="2860675" y="1752600"/>
          <p14:tracePt t="14519" x="2847975" y="1752600"/>
          <p14:tracePt t="14521" x="2835275" y="1752600"/>
          <p14:tracePt t="14523" x="2828925" y="1752600"/>
          <p14:tracePt t="14525" x="2816225" y="1752600"/>
          <p14:tracePt t="14527" x="2809875" y="1752600"/>
          <p14:tracePt t="14529" x="2803525" y="1752600"/>
          <p14:tracePt t="14531" x="2790825" y="1758950"/>
          <p14:tracePt t="14533" x="2784475" y="1758950"/>
          <p14:tracePt t="14535" x="2771775" y="1765300"/>
          <p14:tracePt t="14537" x="2759075" y="1765300"/>
          <p14:tracePt t="14539" x="2752725" y="1771650"/>
          <p14:tracePt t="14542" x="2740025" y="1771650"/>
          <p14:tracePt t="14544" x="2727325" y="1778000"/>
          <p14:tracePt t="14545" x="2720975" y="1778000"/>
          <p14:tracePt t="14547" x="2708275" y="1778000"/>
          <p14:tracePt t="14549" x="2695575" y="1784350"/>
          <p14:tracePt t="14551" x="2689225" y="1784350"/>
          <p14:tracePt t="14553" x="2676525" y="1790700"/>
          <p14:tracePt t="14555" x="2657475" y="1797050"/>
          <p14:tracePt t="14557" x="2651125" y="1797050"/>
          <p14:tracePt t="14559" x="2638425" y="1803400"/>
          <p14:tracePt t="14561" x="2625725" y="1809750"/>
          <p14:tracePt t="14563" x="2619375" y="1816100"/>
          <p14:tracePt t="14566" x="2606675" y="1816100"/>
          <p14:tracePt t="14567" x="2593975" y="1816100"/>
          <p14:tracePt t="14569" x="2587625" y="1822450"/>
          <p14:tracePt t="14571" x="2574925" y="1822450"/>
          <p14:tracePt t="14573" x="2562225" y="1828800"/>
          <p14:tracePt t="14575" x="2549525" y="1835150"/>
          <p14:tracePt t="14579" x="2536825" y="1841500"/>
          <p14:tracePt t="14583" x="2524125" y="1847850"/>
          <p14:tracePt t="14586" x="2517775" y="1847850"/>
          <p14:tracePt t="14589" x="2509838" y="1847850"/>
          <p14:tracePt t="14594" x="2497138" y="1854200"/>
          <p14:tracePt t="14597" x="2497138" y="1860550"/>
          <p14:tracePt t="14599" x="2490788" y="1860550"/>
          <p14:tracePt t="14606" x="2484438" y="1860550"/>
          <p14:tracePt t="14620" x="2484438" y="1866900"/>
          <p14:tracePt t="14634" x="2484438" y="1873250"/>
          <p14:tracePt t="14645" x="2484438" y="1879600"/>
          <p14:tracePt t="14658" x="2484438" y="1885950"/>
          <p14:tracePt t="14662" x="2484438" y="1892300"/>
          <p14:tracePt t="14667" x="2484438" y="1898650"/>
          <p14:tracePt t="14669" x="2484438" y="1905000"/>
          <p14:tracePt t="14673" x="2484438" y="1911350"/>
          <p14:tracePt t="14677" x="2490788" y="1917700"/>
          <p14:tracePt t="14679" x="2490788" y="1924050"/>
          <p14:tracePt t="14684" x="2497138" y="1931988"/>
          <p14:tracePt t="14685" x="2503488" y="1938338"/>
          <p14:tracePt t="14687" x="2509838" y="1944688"/>
          <p14:tracePt t="14692" x="2517775" y="1951038"/>
          <p14:tracePt t="14693" x="2524125" y="1957388"/>
          <p14:tracePt t="14697" x="2530475" y="1963738"/>
          <p14:tracePt t="14699" x="2536825" y="1970088"/>
          <p14:tracePt t="14701" x="2536825" y="1976438"/>
          <p14:tracePt t="14703" x="2543175" y="1976438"/>
          <p14:tracePt t="14705" x="2549525" y="1989138"/>
          <p14:tracePt t="14707" x="2555875" y="1989138"/>
          <p14:tracePt t="14710" x="2555875" y="1995488"/>
          <p14:tracePt t="14711" x="2562225" y="2001838"/>
          <p14:tracePt t="14713" x="2574925" y="2008188"/>
          <p14:tracePt t="14715" x="2581275" y="2014538"/>
          <p14:tracePt t="14717" x="2581275" y="2020888"/>
          <p14:tracePt t="14719" x="2587625" y="2027238"/>
          <p14:tracePt t="14721" x="2593975" y="2033588"/>
          <p14:tracePt t="14725" x="2600325" y="2039938"/>
          <p14:tracePt t="14727" x="2606675" y="2046288"/>
          <p14:tracePt t="14729" x="2613025" y="2046288"/>
          <p14:tracePt t="14731" x="2613025" y="2052638"/>
          <p14:tracePt t="14733" x="2619375" y="2058988"/>
          <p14:tracePt t="14735" x="2625725" y="2065338"/>
          <p14:tracePt t="14739" x="2632075" y="2071688"/>
          <p14:tracePt t="14741" x="2638425" y="2078038"/>
          <p14:tracePt t="14745" x="2644775" y="2084388"/>
          <p14:tracePt t="14747" x="2651125" y="2090738"/>
          <p14:tracePt t="14749" x="2657475" y="2090738"/>
          <p14:tracePt t="14751" x="2657475" y="2097088"/>
          <p14:tracePt t="14753" x="2663825" y="2103438"/>
          <p14:tracePt t="14758" x="2670175" y="2109788"/>
          <p14:tracePt t="14761" x="2676525" y="2116138"/>
          <p14:tracePt t="14763" x="2682875" y="2122488"/>
          <p14:tracePt t="14767" x="2689225" y="2122488"/>
          <p14:tracePt t="14769" x="2689225" y="2128838"/>
          <p14:tracePt t="14771" x="2695575" y="2135188"/>
          <p14:tracePt t="14773" x="2701925" y="2141538"/>
          <p14:tracePt t="14777" x="2701925" y="2147888"/>
          <p14:tracePt t="14779" x="2708275" y="2154238"/>
          <p14:tracePt t="14781" x="2714625" y="2154238"/>
          <p14:tracePt t="14783" x="2714625" y="2160588"/>
          <p14:tracePt t="14785" x="2720975" y="2166938"/>
          <p14:tracePt t="14787" x="2720975" y="2173288"/>
          <p14:tracePt t="14789" x="2720975" y="2179638"/>
          <p14:tracePt t="14792" x="2727325" y="2185988"/>
          <p14:tracePt t="14793" x="2727325" y="2192338"/>
          <p14:tracePt t="14795" x="2733675" y="2198688"/>
          <p14:tracePt t="14797" x="2733675" y="2211388"/>
          <p14:tracePt t="14801" x="2733675" y="2224088"/>
          <p14:tracePt t="14803" x="2733675" y="2230438"/>
          <p14:tracePt t="14805" x="2733675" y="2236788"/>
          <p14:tracePt t="14807" x="2733675" y="2249488"/>
          <p14:tracePt t="14809" x="2733675" y="2255838"/>
          <p14:tracePt t="14811" x="2733675" y="2262188"/>
          <p14:tracePt t="14813" x="2733675" y="2268538"/>
          <p14:tracePt t="14815" x="2733675" y="2281238"/>
          <p14:tracePt t="14817" x="2733675" y="2293938"/>
          <p14:tracePt t="14819" x="2733675" y="2300288"/>
          <p14:tracePt t="14821" x="2733675" y="2312988"/>
          <p14:tracePt t="14823" x="2733675" y="2319338"/>
          <p14:tracePt t="14825" x="2733675" y="2325688"/>
          <p14:tracePt t="14827" x="2733675" y="2338388"/>
          <p14:tracePt t="14829" x="2733675" y="2344738"/>
          <p14:tracePt t="14831" x="2733675" y="2359025"/>
          <p14:tracePt t="14833" x="2733675" y="2371725"/>
          <p14:tracePt t="14835" x="2733675" y="2378075"/>
          <p14:tracePt t="14837" x="2740025" y="2390775"/>
          <p14:tracePt t="14839" x="2740025" y="2403475"/>
          <p14:tracePt t="14842" x="2746375" y="2409825"/>
          <p14:tracePt t="14843" x="2752725" y="2422525"/>
          <p14:tracePt t="14845" x="2759075" y="2435225"/>
          <p14:tracePt t="14847" x="2765425" y="2447925"/>
          <p14:tracePt t="14849" x="2771775" y="2447925"/>
          <p14:tracePt t="14853" x="2771775" y="2454275"/>
          <p14:tracePt t="14858" x="2771775" y="2460625"/>
          <p14:tracePt t="14861" x="2771775" y="2466975"/>
          <p14:tracePt t="14863" x="2778125" y="2473325"/>
          <p14:tracePt t="14865" x="2778125" y="2479675"/>
          <p14:tracePt t="15008" x="2778125" y="2473325"/>
          <p14:tracePt t="15010" x="2778125" y="2466975"/>
          <p14:tracePt t="15013" x="2778125" y="2460625"/>
          <p14:tracePt t="15016" x="2778125" y="2454275"/>
          <p14:tracePt t="15022" x="2778125" y="2447925"/>
          <p14:tracePt t="15027" x="2778125" y="2441575"/>
          <p14:tracePt t="15031" x="2778125" y="2435225"/>
          <p14:tracePt t="15046" x="2778125" y="2441575"/>
          <p14:tracePt t="15047" x="2784475" y="2447925"/>
          <p14:tracePt t="15054" x="2790825" y="2454275"/>
          <p14:tracePt t="15055" x="2790825" y="2460625"/>
          <p14:tracePt t="15058" x="2797175" y="2460625"/>
          <p14:tracePt t="15059" x="2803525" y="2466975"/>
          <p14:tracePt t="15061" x="2803525" y="2479675"/>
          <p14:tracePt t="15065" x="2809875" y="2492375"/>
          <p14:tracePt t="15067" x="2816225" y="2505075"/>
          <p14:tracePt t="15069" x="2816225" y="2511425"/>
          <p14:tracePt t="15071" x="2822575" y="2524125"/>
          <p14:tracePt t="15073" x="2828925" y="2536825"/>
          <p14:tracePt t="15075" x="2828925" y="2543175"/>
          <p14:tracePt t="15077" x="2835275" y="2555875"/>
          <p14:tracePt t="15079" x="2835275" y="2574925"/>
          <p14:tracePt t="15081" x="2835275" y="2581275"/>
          <p14:tracePt t="15083" x="2841625" y="2600325"/>
          <p14:tracePt t="15085" x="2841625" y="2619375"/>
          <p14:tracePt t="15087" x="2847975" y="2632075"/>
          <p14:tracePt t="15089" x="2847975" y="2651125"/>
          <p14:tracePt t="15092" x="2854325" y="2670175"/>
          <p14:tracePt t="15094" x="2854325" y="2689225"/>
          <p14:tracePt t="15095" x="2854325" y="2701925"/>
          <p14:tracePt t="15097" x="2860675" y="2720975"/>
          <p14:tracePt t="15099" x="2860675" y="2740025"/>
          <p14:tracePt t="15101" x="2860675" y="2752725"/>
          <p14:tracePt t="15103" x="2860675" y="2771775"/>
          <p14:tracePt t="15105" x="2860675" y="2792413"/>
          <p14:tracePt t="15107" x="2860675" y="2805113"/>
          <p14:tracePt t="15109" x="2860675" y="2830513"/>
          <p14:tracePt t="15111" x="2860675" y="2849563"/>
          <p14:tracePt t="15113" x="2860675" y="2868613"/>
          <p14:tracePt t="15115" x="2860675" y="2887663"/>
          <p14:tracePt t="15117" x="2860675" y="2913063"/>
          <p14:tracePt t="15119" x="2860675" y="2938463"/>
          <p14:tracePt t="15121" x="2860675" y="2951163"/>
          <p14:tracePt t="15123" x="2860675" y="2976563"/>
          <p14:tracePt t="15125" x="2860675" y="3001963"/>
          <p14:tracePt t="15127" x="2860675" y="3027363"/>
          <p14:tracePt t="15129" x="2854325" y="3046413"/>
          <p14:tracePt t="15131" x="2854325" y="3071813"/>
          <p14:tracePt t="15133" x="2854325" y="3097213"/>
          <p14:tracePt t="15135" x="2854325" y="3122613"/>
          <p14:tracePt t="15137" x="2847975" y="3135313"/>
          <p14:tracePt t="15139" x="2847975" y="3160713"/>
          <p14:tracePt t="15142" x="2847975" y="3186113"/>
          <p14:tracePt t="15143" x="2847975" y="3211513"/>
          <p14:tracePt t="15145" x="2847975" y="3225800"/>
          <p14:tracePt t="15147" x="2847975" y="3244850"/>
          <p14:tracePt t="15149" x="2847975" y="3270250"/>
          <p14:tracePt t="15151" x="2847975" y="3282950"/>
          <p14:tracePt t="15153" x="2847975" y="3302000"/>
          <p14:tracePt t="15155" x="2847975" y="3321050"/>
          <p14:tracePt t="15157" x="2854325" y="3333750"/>
          <p14:tracePt t="15159" x="2854325" y="3346450"/>
          <p14:tracePt t="15161" x="2860675" y="3359150"/>
          <p14:tracePt t="15163" x="2867025" y="3365500"/>
          <p14:tracePt t="15165" x="2873375" y="3378200"/>
          <p14:tracePt t="15167" x="2879725" y="3390900"/>
          <p14:tracePt t="15169" x="2879725" y="3403600"/>
          <p14:tracePt t="15171" x="2886075" y="3403600"/>
          <p14:tracePt t="15173" x="2892425" y="3409950"/>
          <p14:tracePt t="15175" x="2892425" y="3416300"/>
          <p14:tracePt t="15177" x="2898775" y="3416300"/>
          <p14:tracePt t="15179" x="2898775" y="3422650"/>
          <p14:tracePt t="15181" x="2898775" y="3429000"/>
          <p14:tracePt t="15185" x="2905125" y="3435350"/>
          <p14:tracePt t="15233" x="2905125" y="3441700"/>
          <p14:tracePt t="15236" x="2898775" y="3441700"/>
          <p14:tracePt t="15238" x="2892425" y="3441700"/>
          <p14:tracePt t="15239" x="2886075" y="3441700"/>
          <p14:tracePt t="15243" x="2879725" y="3448050"/>
          <p14:tracePt t="15245" x="2873375" y="3448050"/>
          <p14:tracePt t="15249" x="2867025" y="3448050"/>
          <p14:tracePt t="15251" x="2860675" y="3448050"/>
          <p14:tracePt t="15253" x="2854325" y="3448050"/>
          <p14:tracePt t="15257" x="2847975" y="3448050"/>
          <p14:tracePt t="15259" x="2841625" y="3448050"/>
          <p14:tracePt t="15265" x="2835275" y="3448050"/>
          <p14:tracePt t="15269" x="2828925" y="3448050"/>
          <p14:tracePt t="15276" x="2822575" y="3448050"/>
          <p14:tracePt t="15328" x="2822575" y="3454400"/>
          <p14:tracePt t="15334" x="2822575" y="3460750"/>
          <p14:tracePt t="15335" x="2816225" y="3460750"/>
          <p14:tracePt t="15337" x="2816225" y="3467100"/>
          <p14:tracePt t="15343" x="2816225" y="3473450"/>
          <p14:tracePt t="15345" x="2816225" y="3479800"/>
          <p14:tracePt t="15347" x="2809875" y="3479800"/>
          <p14:tracePt t="15349" x="2809875" y="3486150"/>
          <p14:tracePt t="15351" x="2809875" y="3492500"/>
          <p14:tracePt t="15353" x="2809875" y="3498850"/>
          <p14:tracePt t="15357" x="2809875" y="3505200"/>
          <p14:tracePt t="15360" x="2809875" y="3511550"/>
          <p14:tracePt t="15365" x="2809875" y="3517900"/>
          <p14:tracePt t="15368" x="2809875" y="3524250"/>
          <p14:tracePt t="15372" x="2809875" y="3530600"/>
          <p14:tracePt t="15378" x="2816225" y="3530600"/>
          <p14:tracePt t="15386" x="2816225" y="3536950"/>
          <p14:tracePt t="15389" x="2822575" y="3536950"/>
          <p14:tracePt t="15396" x="2828925" y="3536950"/>
          <p14:tracePt t="15427" x="2828925" y="3543300"/>
          <p14:tracePt t="15438" x="2828925" y="3549650"/>
          <p14:tracePt t="15439" x="2828925" y="3556000"/>
          <p14:tracePt t="15446" x="2828925" y="3562350"/>
          <p14:tracePt t="15447" x="2828925" y="3568700"/>
          <p14:tracePt t="15449" x="2828925" y="3575050"/>
          <p14:tracePt t="15453" x="2828925" y="3581400"/>
          <p14:tracePt t="15456" x="2828925" y="3587750"/>
          <p14:tracePt t="15459" x="2828925" y="3594100"/>
          <p14:tracePt t="15463" x="2828925" y="3600450"/>
          <p14:tracePt t="15465" x="2828925" y="3606800"/>
          <p14:tracePt t="15478" x="2828925" y="3613150"/>
          <p14:tracePt t="15594" x="2822575" y="3613150"/>
          <p14:tracePt t="15596" x="2822575" y="3606800"/>
          <p14:tracePt t="15602" x="2822575" y="3600450"/>
          <p14:tracePt t="15603" x="2816225" y="3600450"/>
          <p14:tracePt t="15608" x="2809875" y="3600450"/>
          <p14:tracePt t="15610" x="2809875" y="3594100"/>
          <p14:tracePt t="15616" x="2803525" y="3594100"/>
          <p14:tracePt t="15620" x="2797175" y="3594100"/>
          <p14:tracePt t="15622" x="2790825" y="3587750"/>
          <p14:tracePt t="15628" x="2784475" y="3587750"/>
          <p14:tracePt t="15629" x="2784475" y="3581400"/>
          <p14:tracePt t="15631" x="2778125" y="3581400"/>
          <p14:tracePt t="15638" x="2771775" y="3581400"/>
          <p14:tracePt t="15639" x="2765425" y="3581400"/>
          <p14:tracePt t="15641" x="2759075" y="3581400"/>
          <p14:tracePt t="15647" x="2752725" y="3581400"/>
          <p14:tracePt t="15652" x="2746375" y="3581400"/>
          <p14:tracePt t="15654" x="2746375" y="3575050"/>
          <p14:tracePt t="15658" x="2740025" y="3575050"/>
          <p14:tracePt t="15661" x="2733675" y="3575050"/>
          <p14:tracePt t="15671" x="2727325" y="3575050"/>
          <p14:tracePt t="15676" x="2720975" y="3575050"/>
          <p14:tracePt t="15680" x="2720975" y="3568700"/>
          <p14:tracePt t="15684" x="2714625" y="3568700"/>
          <p14:tracePt t="15712" x="2708275" y="3568700"/>
          <p14:tracePt t="15726" x="2701925" y="3568700"/>
          <p14:tracePt t="15727" x="2701925" y="3562350"/>
          <p14:tracePt t="15746" x="2695575" y="3562350"/>
          <p14:tracePt t="15754" x="2689225" y="3562350"/>
          <p14:tracePt t="15760" x="2682875" y="3562350"/>
          <p14:tracePt t="15774" x="2676525" y="3562350"/>
          <p14:tracePt t="15780" x="2670175" y="3562350"/>
          <p14:tracePt t="15788" x="2663825" y="3562350"/>
          <p14:tracePt t="15793" x="2657475" y="3562350"/>
          <p14:tracePt t="15800" x="2651125" y="3562350"/>
          <p14:tracePt t="15810" x="2644775" y="3562350"/>
          <p14:tracePt t="15816" x="2638425" y="3562350"/>
          <p14:tracePt t="15829" x="2632075" y="3562350"/>
          <p14:tracePt t="15838" x="2625725" y="3562350"/>
          <p14:tracePt t="15844" x="2619375" y="3562350"/>
          <p14:tracePt t="15853" x="2613025" y="3562350"/>
          <p14:tracePt t="15858" x="2606675" y="3562350"/>
          <p14:tracePt t="15866" x="2600325" y="3562350"/>
          <p14:tracePt t="15870" x="2593975" y="3562350"/>
          <p14:tracePt t="15873" x="2587625" y="3562350"/>
          <p14:tracePt t="15880" x="2581275" y="3562350"/>
          <p14:tracePt t="15884" x="2574925" y="3562350"/>
          <p14:tracePt t="15892" x="2568575" y="3562350"/>
          <p14:tracePt t="15894" x="2562225" y="3562350"/>
          <p14:tracePt t="15898" x="2555875" y="3562350"/>
          <p14:tracePt t="15904" x="2549525" y="3562350"/>
          <p14:tracePt t="15907" x="2543175" y="3562350"/>
          <p14:tracePt t="15910" x="2543175" y="3568700"/>
          <p14:tracePt t="15916" x="2536825" y="3575050"/>
          <p14:tracePt t="15920" x="2530475" y="3575050"/>
          <p14:tracePt t="15930" x="2524125" y="3575050"/>
          <p14:tracePt t="15932" x="2524125" y="3581400"/>
          <p14:tracePt t="15935" x="2517775" y="3581400"/>
          <p14:tracePt t="15937" x="2517775" y="3587750"/>
          <p14:tracePt t="15942" x="2509838" y="3587750"/>
          <p14:tracePt t="15959" x="2509838" y="3594100"/>
          <p14:tracePt t="15966" x="2503488" y="3594100"/>
          <p14:tracePt t="15970" x="2503488" y="3600450"/>
          <p14:tracePt t="15990" x="2497138" y="3600450"/>
          <p14:tracePt t="15992" x="2497138" y="3606800"/>
          <p14:tracePt t="16012" x="2497138" y="3613150"/>
          <p14:tracePt t="16016" x="2490788" y="3613150"/>
          <p14:tracePt t="16020" x="2490788" y="3619500"/>
          <p14:tracePt t="16026" x="2484438" y="3619500"/>
          <p14:tracePt t="16032" x="2484438" y="3625850"/>
          <p14:tracePt t="16035" x="2478088" y="3625850"/>
          <p14:tracePt t="16037" x="2478088" y="3632200"/>
          <p14:tracePt t="16045" x="2478088" y="3638550"/>
          <p14:tracePt t="16060" x="2478088" y="3646488"/>
          <p14:tracePt t="16066" x="2478088" y="3652838"/>
          <p14:tracePt t="16068" x="2471738" y="3652838"/>
          <p14:tracePt t="16080" x="2471738" y="3659188"/>
          <p14:tracePt t="16088" x="2471738" y="3665538"/>
          <p14:tracePt t="16098" x="2471738" y="3671888"/>
          <p14:tracePt t="16101" x="2465388" y="3671888"/>
          <p14:tracePt t="16118" x="2465388" y="3678238"/>
          <p14:tracePt t="16128" x="2465388" y="3684588"/>
          <p14:tracePt t="16146" x="2465388" y="3690938"/>
          <p14:tracePt t="16152" x="2465388" y="3697288"/>
          <p14:tracePt t="16155" x="2465388" y="3703638"/>
          <p14:tracePt t="16166" x="2465388" y="3709988"/>
          <p14:tracePt t="16172" x="2465388" y="3716338"/>
          <p14:tracePt t="16180" x="2471738" y="3722688"/>
          <p14:tracePt t="16182" x="2471738" y="3729038"/>
          <p14:tracePt t="16185" x="2471738" y="3735388"/>
          <p14:tracePt t="16194" x="2471738" y="3741738"/>
          <p14:tracePt t="16195" x="2478088" y="3741738"/>
          <p14:tracePt t="16197" x="2478088" y="3748088"/>
          <p14:tracePt t="16204" x="2478088" y="3754438"/>
          <p14:tracePt t="16206" x="2484438" y="3754438"/>
          <p14:tracePt t="16207" x="2484438" y="3760788"/>
          <p14:tracePt t="16218" x="2484438" y="3767138"/>
          <p14:tracePt t="16219" x="2490788" y="3767138"/>
          <p14:tracePt t="16223" x="2490788" y="3773488"/>
          <p14:tracePt t="16229" x="2490788" y="3779838"/>
          <p14:tracePt t="16244" x="2490788" y="3786188"/>
          <p14:tracePt t="16248" x="2490788" y="3792538"/>
          <p14:tracePt t="16258" x="2490788" y="3798888"/>
          <p14:tracePt t="16264" x="2490788" y="3805238"/>
          <p14:tracePt t="16268" x="2490788" y="3811588"/>
          <p14:tracePt t="16280" x="2490788" y="3817938"/>
          <p14:tracePt t="16284" x="2497138" y="3817938"/>
          <p14:tracePt t="16286" x="2497138" y="3824288"/>
          <p14:tracePt t="16299" x="2503488" y="3824288"/>
          <p14:tracePt t="16308" x="2503488" y="3830638"/>
          <p14:tracePt t="16318" x="2503488" y="3836988"/>
          <p14:tracePt t="16326" x="2509838" y="3843338"/>
          <p14:tracePt t="16340" x="2517775" y="3843338"/>
          <p14:tracePt t="16344" x="2517775" y="3849688"/>
          <p14:tracePt t="16353" x="2524125" y="3856038"/>
          <p14:tracePt t="16370" x="2524125" y="3862388"/>
          <p14:tracePt t="16376" x="2524125" y="3868738"/>
          <p14:tracePt t="16381" x="2530475" y="3868738"/>
          <p14:tracePt t="16386" x="2530475" y="3875088"/>
          <p14:tracePt t="16394" x="2536825" y="3875088"/>
          <p14:tracePt t="16410" x="2536825" y="3881438"/>
          <p14:tracePt t="16422" x="2543175" y="3881438"/>
          <p14:tracePt t="16432" x="2549525" y="3881438"/>
          <p14:tracePt t="16433" x="2549525" y="3887788"/>
          <p14:tracePt t="16446" x="2555875" y="3887788"/>
          <p14:tracePt t="16450" x="2562225" y="3887788"/>
          <p14:tracePt t="16455" x="2568575" y="3887788"/>
          <p14:tracePt t="16464" x="2568575" y="3894138"/>
          <p14:tracePt t="16465" x="2574925" y="3894138"/>
          <p14:tracePt t="16472" x="2581275" y="3894138"/>
          <p14:tracePt t="16476" x="2581275" y="3900488"/>
          <p14:tracePt t="16484" x="2587625" y="3900488"/>
          <p14:tracePt t="16488" x="2593975" y="3900488"/>
          <p14:tracePt t="16493" x="2600325" y="3906838"/>
          <p14:tracePt t="16504" x="2606675" y="3906838"/>
          <p14:tracePt t="16508" x="2613025" y="3906838"/>
          <p14:tracePt t="16518" x="2619375" y="3906838"/>
          <p14:tracePt t="16522" x="2619375" y="3913188"/>
          <p14:tracePt t="16523" x="2625725" y="3913188"/>
          <p14:tracePt t="16528" x="2632075" y="3913188"/>
          <p14:tracePt t="16538" x="2638425" y="3913188"/>
          <p14:tracePt t="16542" x="2644775" y="3913188"/>
          <p14:tracePt t="16552" x="2651125" y="3913188"/>
          <p14:tracePt t="16556" x="2657475" y="3913188"/>
          <p14:tracePt t="16560" x="2663825" y="3913188"/>
          <p14:tracePt t="16570" x="2670175" y="3913188"/>
          <p14:tracePt t="16572" x="2670175" y="3919538"/>
          <p14:tracePt t="16573" x="2676525" y="3919538"/>
          <p14:tracePt t="16584" x="2682875" y="3919538"/>
          <p14:tracePt t="16588" x="2689225" y="3919538"/>
          <p14:tracePt t="16593" x="2695575" y="3919538"/>
          <p14:tracePt t="16598" x="2701925" y="3919538"/>
          <p14:tracePt t="16602" x="2708275" y="3919538"/>
          <p14:tracePt t="16608" x="2714625" y="3919538"/>
          <p14:tracePt t="16611" x="2720975" y="3919538"/>
          <p14:tracePt t="16614" x="2727325" y="3919538"/>
          <p14:tracePt t="16619" x="2733675" y="3919538"/>
          <p14:tracePt t="16623" x="2740025" y="3919538"/>
          <p14:tracePt t="16629" x="2746375" y="3919538"/>
          <p14:tracePt t="16631" x="2752725" y="3919538"/>
          <p14:tracePt t="16638" x="2759075" y="3919538"/>
          <p14:tracePt t="16643" x="2765425" y="3919538"/>
          <p14:tracePt t="16646" x="2771775" y="3919538"/>
          <p14:tracePt t="16653" x="2778125" y="3919538"/>
          <p14:tracePt t="16658" x="2784475" y="3919538"/>
          <p14:tracePt t="16668" x="2790825" y="3919538"/>
          <p14:tracePt t="16672" x="2797175" y="3919538"/>
          <p14:tracePt t="16676" x="2803525" y="3919538"/>
          <p14:tracePt t="16684" x="2809875" y="3919538"/>
          <p14:tracePt t="16685" x="2816225" y="3919538"/>
          <p14:tracePt t="16693" x="2822575" y="3919538"/>
          <p14:tracePt t="16695" x="2828925" y="3919538"/>
          <p14:tracePt t="16697" x="2835275" y="3919538"/>
          <p14:tracePt t="16704" x="2841625" y="3919538"/>
          <p14:tracePt t="16708" x="2847975" y="3919538"/>
          <p14:tracePt t="16713" x="2854325" y="3919538"/>
          <p14:tracePt t="16715" x="2860675" y="3919538"/>
          <p14:tracePt t="16720" x="2867025" y="3919538"/>
          <p14:tracePt t="16724" x="2873375" y="3919538"/>
          <p14:tracePt t="16728" x="2879725" y="3919538"/>
          <p14:tracePt t="16733" x="2886075" y="3919538"/>
          <p14:tracePt t="16738" x="2892425" y="3919538"/>
          <p14:tracePt t="16739" x="2898775" y="3919538"/>
          <p14:tracePt t="16746" x="2898775" y="3913188"/>
          <p14:tracePt t="16747" x="2905125" y="3913188"/>
          <p14:tracePt t="16750" x="2911475" y="3913188"/>
          <p14:tracePt t="16758" x="2917825" y="3913188"/>
          <p14:tracePt t="16762" x="2924175" y="3913188"/>
          <p14:tracePt t="16763" x="2930525" y="3913188"/>
          <p14:tracePt t="16770" x="2930525" y="3906838"/>
          <p14:tracePt t="16771" x="2936875" y="3906838"/>
          <p14:tracePt t="16778" x="2943225" y="3906838"/>
          <p14:tracePt t="16785" x="2949575" y="3900488"/>
          <p14:tracePt t="16787" x="2955925" y="3900488"/>
          <p14:tracePt t="16796" x="2962275" y="3900488"/>
          <p14:tracePt t="16800" x="2962275" y="3894138"/>
          <p14:tracePt t="16802" x="2968625" y="3894138"/>
          <p14:tracePt t="16804" x="2976563" y="3894138"/>
          <p14:tracePt t="16812" x="2982913" y="3894138"/>
          <p14:tracePt t="16815" x="2989263" y="3894138"/>
          <p14:tracePt t="16826" x="2995613" y="3894138"/>
          <p14:tracePt t="16830" x="3001963" y="3894138"/>
          <p14:tracePt t="16832" x="3001963" y="3887788"/>
          <p14:tracePt t="16833" x="3008313" y="3887788"/>
          <p14:tracePt t="16844" x="3014663" y="3887788"/>
          <p14:tracePt t="16845" x="3014663" y="3881438"/>
          <p14:tracePt t="16847" x="3021013" y="3881438"/>
          <p14:tracePt t="16858" x="3027363" y="3881438"/>
          <p14:tracePt t="16862" x="3033713" y="3875088"/>
          <p14:tracePt t="16865" x="3040063" y="3875088"/>
          <p14:tracePt t="16869" x="3040063" y="3868738"/>
          <p14:tracePt t="16877" x="3046413" y="3862388"/>
          <p14:tracePt t="16882" x="3052763" y="3862388"/>
          <p14:tracePt t="16889" x="3059113" y="3856038"/>
          <p14:tracePt t="16893" x="3065463" y="3856038"/>
          <p14:tracePt t="16895" x="3071813" y="3849688"/>
          <p14:tracePt t="16904" x="3078163" y="3849688"/>
          <p14:tracePt t="16905" x="3084513" y="3843338"/>
          <p14:tracePt t="16910" x="3084513" y="3836988"/>
          <p14:tracePt t="16914" x="3090863" y="3836988"/>
          <p14:tracePt t="16915" x="3097213" y="3830638"/>
          <p14:tracePt t="16919" x="3103563" y="3830638"/>
          <p14:tracePt t="16926" x="3103563" y="3824288"/>
          <p14:tracePt t="16928" x="3109913" y="3824288"/>
          <p14:tracePt t="16929" x="3109913" y="3817938"/>
          <p14:tracePt t="16931" x="3116263" y="3817938"/>
          <p14:tracePt t="16940" x="3116263" y="3811588"/>
          <p14:tracePt t="16942" x="3122613" y="3811588"/>
          <p14:tracePt t="16945" x="3128963" y="3805238"/>
          <p14:tracePt t="16960" x="3135313" y="3792538"/>
          <p14:tracePt t="16963" x="3141663" y="3786188"/>
          <p14:tracePt t="16973" x="3148013" y="3779838"/>
          <p14:tracePt t="16978" x="3148013" y="3773488"/>
          <p14:tracePt t="16984" x="3148013" y="3767138"/>
          <p14:tracePt t="17000" x="3148013" y="3760788"/>
          <p14:tracePt t="17008" x="3148013" y="3754438"/>
          <p14:tracePt t="17014" x="3154363" y="3754438"/>
          <p14:tracePt t="17020" x="3154363" y="3748088"/>
          <p14:tracePt t="17023" x="3154363" y="3741738"/>
          <p14:tracePt t="17034" x="3154363" y="3735388"/>
          <p14:tracePt t="17036" x="3154363" y="3729038"/>
          <p14:tracePt t="17039" x="3154363" y="3722688"/>
          <p14:tracePt t="17045" x="3154363" y="3716338"/>
          <p14:tracePt t="17048" x="3154363" y="3709988"/>
          <p14:tracePt t="17053" x="3154363" y="3703638"/>
          <p14:tracePt t="17056" x="3148013" y="3697288"/>
          <p14:tracePt t="17057" x="3148013" y="3690938"/>
          <p14:tracePt t="17061" x="3141663" y="3690938"/>
          <p14:tracePt t="17063" x="3141663" y="3684588"/>
          <p14:tracePt t="17065" x="3141663" y="3678238"/>
          <p14:tracePt t="17069" x="3141663" y="3671888"/>
          <p14:tracePt t="17071" x="3135313" y="3671888"/>
          <p14:tracePt t="17073" x="3135313" y="3665538"/>
          <p14:tracePt t="17075" x="3128963" y="3659188"/>
          <p14:tracePt t="17079" x="3122613" y="3652838"/>
          <p14:tracePt t="17081" x="3122613" y="3646488"/>
          <p14:tracePt t="17087" x="3116263" y="3638550"/>
          <p14:tracePt t="17089" x="3116263" y="3632200"/>
          <p14:tracePt t="17093" x="3109913" y="3625850"/>
          <p14:tracePt t="17098" x="3109913" y="3619500"/>
          <p14:tracePt t="17099" x="3103563" y="3613150"/>
          <p14:tracePt t="17101" x="3097213" y="3613150"/>
          <p14:tracePt t="17106" x="3090863" y="3606800"/>
          <p14:tracePt t="17107" x="3090863" y="3600450"/>
          <p14:tracePt t="17109" x="3090863" y="3594100"/>
          <p14:tracePt t="17111" x="3084513" y="3594100"/>
          <p14:tracePt t="17113" x="3078163" y="3587750"/>
          <p14:tracePt t="17117" x="3078163" y="3581400"/>
          <p14:tracePt t="17120" x="3071813" y="3581400"/>
          <p14:tracePt t="17121" x="3071813" y="3575050"/>
          <p14:tracePt t="17123" x="3065463" y="3575050"/>
          <p14:tracePt t="17125" x="3059113" y="3568700"/>
          <p14:tracePt t="17127" x="3059113" y="3562350"/>
          <p14:tracePt t="17131" x="3052763" y="3556000"/>
          <p14:tracePt t="17133" x="3046413" y="3549650"/>
          <p14:tracePt t="17139" x="3040063" y="3543300"/>
          <p14:tracePt t="17143" x="3027363" y="3536950"/>
          <p14:tracePt t="17145" x="3027363" y="3530600"/>
          <p14:tracePt t="17147" x="3021013" y="3524250"/>
          <p14:tracePt t="17149" x="3014663" y="3517900"/>
          <p14:tracePt t="17153" x="3008313" y="3511550"/>
          <p14:tracePt t="17155" x="3001963" y="3505200"/>
          <p14:tracePt t="17157" x="2995613" y="3505200"/>
          <p14:tracePt t="17160" x="2995613" y="3498850"/>
          <p14:tracePt t="17161" x="2989263" y="3492500"/>
          <p14:tracePt t="17163" x="2982913" y="3492500"/>
          <p14:tracePt t="17165" x="2982913" y="3486150"/>
          <p14:tracePt t="17167" x="2968625" y="3486150"/>
          <p14:tracePt t="17169" x="2962275" y="3479800"/>
          <p14:tracePt t="17171" x="2955925" y="3473450"/>
          <p14:tracePt t="17173" x="2949575" y="3467100"/>
          <p14:tracePt t="17175" x="2943225" y="3467100"/>
          <p14:tracePt t="17177" x="2930525" y="3460750"/>
          <p14:tracePt t="17179" x="2924175" y="3454400"/>
          <p14:tracePt t="17181" x="2917825" y="3448050"/>
          <p14:tracePt t="17183" x="2905125" y="3441700"/>
          <p14:tracePt t="17185" x="2892425" y="3441700"/>
          <p14:tracePt t="17187" x="2879725" y="3435350"/>
          <p14:tracePt t="17189" x="2873375" y="3429000"/>
          <p14:tracePt t="17192" x="2860675" y="3429000"/>
          <p14:tracePt t="17194" x="2847975" y="3422650"/>
          <p14:tracePt t="17195" x="2841625" y="3416300"/>
          <p14:tracePt t="17197" x="2828925" y="3409950"/>
          <p14:tracePt t="17199" x="2816225" y="3409950"/>
          <p14:tracePt t="17201" x="2809875" y="3403600"/>
          <p14:tracePt t="17203" x="2790825" y="3403600"/>
          <p14:tracePt t="17205" x="2778125" y="3403600"/>
          <p14:tracePt t="17207" x="2771775" y="3403600"/>
          <p14:tracePt t="17210" x="2759075" y="3403600"/>
          <p14:tracePt t="17211" x="2746375" y="3403600"/>
          <p14:tracePt t="17213" x="2740025" y="3403600"/>
          <p14:tracePt t="17215" x="2727325" y="3403600"/>
          <p14:tracePt t="17217" x="2720975" y="3403600"/>
          <p14:tracePt t="17219" x="2708275" y="3403600"/>
          <p14:tracePt t="17221" x="2695575" y="3403600"/>
          <p14:tracePt t="17226" x="2682875" y="3403600"/>
          <p14:tracePt t="17227" x="2676525" y="3409950"/>
          <p14:tracePt t="17229" x="2670175" y="3416300"/>
          <p14:tracePt t="17231" x="2663825" y="3416300"/>
          <p14:tracePt t="17233" x="2657475" y="3422650"/>
          <p14:tracePt t="17235" x="2651125" y="3429000"/>
          <p14:tracePt t="17237" x="2644775" y="3435350"/>
          <p14:tracePt t="17239" x="2638425" y="3435350"/>
          <p14:tracePt t="17243" x="2619375" y="3448050"/>
          <p14:tracePt t="17245" x="2613025" y="3460750"/>
          <p14:tracePt t="17249" x="2606675" y="3473450"/>
          <p14:tracePt t="17252" x="2593975" y="3486150"/>
          <p14:tracePt t="17254" x="2587625" y="3486150"/>
          <p14:tracePt t="17255" x="2587625" y="3498850"/>
          <p14:tracePt t="17257" x="2574925" y="3505200"/>
          <p14:tracePt t="17259" x="2568575" y="3517900"/>
          <p14:tracePt t="17261" x="2562225" y="3517900"/>
          <p14:tracePt t="17263" x="2555875" y="3530600"/>
          <p14:tracePt t="17265" x="2549525" y="3536950"/>
          <p14:tracePt t="17267" x="2543175" y="3543300"/>
          <p14:tracePt t="17269" x="2543175" y="3549650"/>
          <p14:tracePt t="17271" x="2536825" y="3556000"/>
          <p14:tracePt t="17273" x="2530475" y="3556000"/>
          <p14:tracePt t="17275" x="2524125" y="3562350"/>
          <p14:tracePt t="17277" x="2524125" y="3568700"/>
          <p14:tracePt t="17279" x="2517775" y="3568700"/>
          <p14:tracePt t="17281" x="2509838" y="3575050"/>
          <p14:tracePt t="17283" x="2509838" y="3581400"/>
          <p14:tracePt t="17287" x="2503488" y="3587750"/>
          <p14:tracePt t="17294" x="2497138" y="3587750"/>
          <p14:tracePt t="17430" x="2490788" y="3587750"/>
          <p14:tracePt t="17432" x="2490788" y="3594100"/>
          <p14:tracePt t="17444" x="2490788" y="3600450"/>
          <p14:tracePt t="18526" x="2484438" y="3600450"/>
          <p14:tracePt t="18532" x="2478088" y="3600450"/>
          <p14:tracePt t="18538" x="2471738" y="3600450"/>
          <p14:tracePt t="18540" x="2465388" y="3600450"/>
          <p14:tracePt t="18542" x="2459038" y="3600450"/>
          <p14:tracePt t="18545" x="2452688" y="3594100"/>
          <p14:tracePt t="18547" x="2446338" y="3594100"/>
          <p14:tracePt t="18552" x="2439988" y="3594100"/>
          <p14:tracePt t="18554" x="2433638" y="3594100"/>
          <p14:tracePt t="18558" x="2427288" y="3587750"/>
          <p14:tracePt t="18559" x="2414588" y="3581400"/>
          <p14:tracePt t="18561" x="2408238" y="3581400"/>
          <p14:tracePt t="18563" x="2401888" y="3575050"/>
          <p14:tracePt t="18565" x="2389188" y="3575050"/>
          <p14:tracePt t="18567" x="2382838" y="3575050"/>
          <p14:tracePt t="18569" x="2370138" y="3568700"/>
          <p14:tracePt t="18571" x="2357438" y="3562350"/>
          <p14:tracePt t="18573" x="2351088" y="3556000"/>
          <p14:tracePt t="18575" x="2338388" y="3549650"/>
          <p14:tracePt t="18577" x="2325688" y="3543300"/>
          <p14:tracePt t="18579" x="2319338" y="3536950"/>
          <p14:tracePt t="18581" x="2306638" y="3536950"/>
          <p14:tracePt t="18583" x="2287588" y="3530600"/>
          <p14:tracePt t="18585" x="2274888" y="3530600"/>
          <p14:tracePt t="18587" x="2268538" y="3524250"/>
          <p14:tracePt t="18589" x="2255838" y="3517900"/>
          <p14:tracePt t="18591" x="2236788" y="3511550"/>
          <p14:tracePt t="18594" x="2230438" y="3505200"/>
          <p14:tracePt t="18595" x="2217738" y="3498850"/>
          <p14:tracePt t="18597" x="2205038" y="3492500"/>
          <p14:tracePt t="18599" x="2192338" y="3492500"/>
          <p14:tracePt t="18601" x="2185988" y="3492500"/>
          <p14:tracePt t="18603" x="2173288" y="3486150"/>
          <p14:tracePt t="18605" x="2160588" y="3479800"/>
          <p14:tracePt t="18607" x="2154238" y="3473450"/>
          <p14:tracePt t="18609" x="2141538" y="3467100"/>
          <p14:tracePt t="18611" x="2128838" y="3460750"/>
          <p14:tracePt t="18615" x="2116138" y="3460750"/>
          <p14:tracePt t="18617" x="2109788" y="3454400"/>
          <p14:tracePt t="18619" x="2109788" y="3448050"/>
          <p14:tracePt t="18621" x="2097088" y="3448050"/>
          <p14:tracePt t="18623" x="2090738" y="3441700"/>
          <p14:tracePt t="18627" x="2084388" y="3441700"/>
          <p14:tracePt t="18629" x="2078038" y="3435350"/>
          <p14:tracePt t="18631" x="2078038" y="3429000"/>
          <p14:tracePt t="18633" x="2071688" y="3429000"/>
          <p14:tracePt t="18635" x="2065338" y="3429000"/>
          <p14:tracePt t="18637" x="2058988" y="3422650"/>
          <p14:tracePt t="18639" x="2058988" y="3416300"/>
          <p14:tracePt t="18642" x="2051050" y="3416300"/>
          <p14:tracePt t="18643" x="2044700" y="3409950"/>
          <p14:tracePt t="18647" x="2038350" y="3403600"/>
          <p14:tracePt t="18649" x="2032000" y="3397250"/>
          <p14:tracePt t="18651" x="2025650" y="3397250"/>
          <p14:tracePt t="18653" x="2025650" y="3390900"/>
          <p14:tracePt t="18655" x="2019300" y="3384550"/>
          <p14:tracePt t="18658" x="2012950" y="3378200"/>
          <p14:tracePt t="18661" x="2000250" y="3365500"/>
          <p14:tracePt t="18663" x="1993900" y="3352800"/>
          <p14:tracePt t="18665" x="1981200" y="3346450"/>
          <p14:tracePt t="18667" x="1974850" y="3333750"/>
          <p14:tracePt t="18669" x="1968500" y="3321050"/>
          <p14:tracePt t="18671" x="1955800" y="3308350"/>
          <p14:tracePt t="18673" x="1943100" y="3302000"/>
          <p14:tracePt t="18675" x="1930400" y="3289300"/>
          <p14:tracePt t="18677" x="1924050" y="3270250"/>
          <p14:tracePt t="18679" x="1905000" y="3257550"/>
          <p14:tracePt t="18681" x="1892300" y="3244850"/>
          <p14:tracePt t="18683" x="1873250" y="3225800"/>
          <p14:tracePt t="18685" x="1854200" y="3219450"/>
          <p14:tracePt t="18687" x="1841500" y="3198813"/>
          <p14:tracePt t="18689" x="1828800" y="3186113"/>
          <p14:tracePt t="18691" x="1809750" y="3167063"/>
          <p14:tracePt t="18693" x="1790700" y="3154363"/>
          <p14:tracePt t="18695" x="1771650" y="3141663"/>
          <p14:tracePt t="18697" x="1752600" y="3122613"/>
          <p14:tracePt t="18699" x="1733550" y="3116263"/>
          <p14:tracePt t="18701" x="1720850" y="3103563"/>
          <p14:tracePt t="18703" x="1701800" y="3090863"/>
          <p14:tracePt t="18705" x="1682750" y="3078163"/>
          <p14:tracePt t="18708" x="1663700" y="3065463"/>
          <p14:tracePt t="18709" x="1644650" y="3052763"/>
          <p14:tracePt t="18711" x="1631950" y="3040063"/>
          <p14:tracePt t="18713" x="1612900" y="3033713"/>
          <p14:tracePt t="18715" x="1592263" y="3021013"/>
          <p14:tracePt t="18717" x="1579563" y="3008313"/>
          <p14:tracePt t="18719" x="1573213" y="3001963"/>
          <p14:tracePt t="18721" x="1554163" y="2995613"/>
          <p14:tracePt t="18723" x="1541463" y="2982913"/>
          <p14:tracePt t="18725" x="1528763" y="2976563"/>
          <p14:tracePt t="18727" x="1522413" y="2976563"/>
          <p14:tracePt t="18729" x="1516063" y="2970213"/>
          <p14:tracePt t="18731" x="1503363" y="2970213"/>
          <p14:tracePt t="18733" x="1503363" y="2963863"/>
          <p14:tracePt t="18735" x="1497013" y="2963863"/>
          <p14:tracePt t="18737" x="1490663" y="2963863"/>
          <p14:tracePt t="18771" x="1490663" y="2970213"/>
          <p14:tracePt t="18776" x="1490663" y="2976563"/>
          <p14:tracePt t="18777" x="1490663" y="2982913"/>
          <p14:tracePt t="18781" x="1490663" y="2989263"/>
          <p14:tracePt t="18783" x="1490663" y="2995613"/>
          <p14:tracePt t="18785" x="1490663" y="3001963"/>
          <p14:tracePt t="18787" x="1490663" y="3008313"/>
          <p14:tracePt t="18789" x="1490663" y="3021013"/>
          <p14:tracePt t="18793" x="1490663" y="3033713"/>
          <p14:tracePt t="18795" x="1490663" y="3040063"/>
          <p14:tracePt t="18797" x="1490663" y="3052763"/>
          <p14:tracePt t="18799" x="1490663" y="3065463"/>
          <p14:tracePt t="18801" x="1490663" y="3071813"/>
          <p14:tracePt t="18803" x="1497013" y="3078163"/>
          <p14:tracePt t="18805" x="1497013" y="3084513"/>
          <p14:tracePt t="18807" x="1497013" y="3097213"/>
          <p14:tracePt t="18810" x="1497013" y="3103563"/>
          <p14:tracePt t="18811" x="1497013" y="3109913"/>
          <p14:tracePt t="18813" x="1497013" y="3122613"/>
          <p14:tracePt t="18815" x="1497013" y="3128963"/>
          <p14:tracePt t="18817" x="1497013" y="3135313"/>
          <p14:tracePt t="18820" x="1497013" y="3141663"/>
          <p14:tracePt t="18822" x="1497013" y="3148013"/>
          <p14:tracePt t="18823" x="1497013" y="3154363"/>
          <p14:tracePt t="18825" x="1497013" y="3160713"/>
          <p14:tracePt t="18827" x="1497013" y="3167063"/>
          <p14:tracePt t="18829" x="1497013" y="3173413"/>
          <p14:tracePt t="18831" x="1497013" y="3179763"/>
          <p14:tracePt t="18835" x="1497013" y="3186113"/>
          <p14:tracePt t="18839" x="1497013" y="3192463"/>
          <p14:tracePt t="18843" x="1497013" y="3198813"/>
          <p14:tracePt t="18845" x="1490663" y="3205163"/>
          <p14:tracePt t="18847" x="1490663" y="3211513"/>
          <p14:tracePt t="18851" x="1490663" y="3219450"/>
          <p14:tracePt t="18853" x="1490663" y="3225800"/>
          <p14:tracePt t="18858" x="1484313" y="3232150"/>
          <p14:tracePt t="18859" x="1484313" y="3238500"/>
          <p14:tracePt t="18861" x="1484313" y="3244850"/>
          <p14:tracePt t="18863" x="1477963" y="3244850"/>
          <p14:tracePt t="18865" x="1477963" y="3251200"/>
          <p14:tracePt t="18867" x="1477963" y="3257550"/>
          <p14:tracePt t="18869" x="1471613" y="3257550"/>
          <p14:tracePt t="18871" x="1471613" y="3263900"/>
          <p14:tracePt t="18873" x="1471613" y="3270250"/>
          <p14:tracePt t="18875" x="1471613" y="3276600"/>
          <p14:tracePt t="18879" x="1471613" y="3282950"/>
          <p14:tracePt t="18881" x="1465263" y="3289300"/>
          <p14:tracePt t="18885" x="1465263" y="3295650"/>
          <p14:tracePt t="18887" x="1458913" y="3302000"/>
          <p14:tracePt t="18889" x="1458913" y="3308350"/>
          <p14:tracePt t="18893" x="1458913" y="3314700"/>
          <p14:tracePt t="18895" x="1452563" y="3327400"/>
          <p14:tracePt t="18900" x="1452563" y="3333750"/>
          <p14:tracePt t="18902" x="1446213" y="3340100"/>
          <p14:tracePt t="18906" x="1439863" y="3352800"/>
          <p14:tracePt t="18907" x="1439863" y="3359150"/>
          <p14:tracePt t="18911" x="1439863" y="3371850"/>
          <p14:tracePt t="18914" x="1439863" y="3378200"/>
          <p14:tracePt t="18917" x="1439863" y="3390900"/>
          <p14:tracePt t="18919" x="1433513" y="3397250"/>
          <p14:tracePt t="18921" x="1433513" y="3403600"/>
          <p14:tracePt t="18923" x="1433513" y="3416300"/>
          <p14:tracePt t="18927" x="1433513" y="3429000"/>
          <p14:tracePt t="18929" x="1433513" y="3435350"/>
          <p14:tracePt t="18931" x="1433513" y="3441700"/>
          <p14:tracePt t="18933" x="1433513" y="3454400"/>
          <p14:tracePt t="18935" x="1433513" y="3460750"/>
          <p14:tracePt t="18937" x="1433513" y="3467100"/>
          <p14:tracePt t="18939" x="1433513" y="3479800"/>
          <p14:tracePt t="18943" x="1433513" y="3492500"/>
          <p14:tracePt t="18945" x="1433513" y="3498850"/>
          <p14:tracePt t="18959" x="1446213" y="3543300"/>
          <p14:tracePt t="18961" x="1446213" y="3549650"/>
          <p14:tracePt t="18963" x="1452563" y="3549650"/>
          <p14:tracePt t="18967" x="1452563" y="3556000"/>
          <p14:tracePt t="18969" x="1452563" y="3562350"/>
          <p14:tracePt t="18971" x="1458913" y="3568700"/>
          <p14:tracePt t="18977" x="1465263" y="3575050"/>
          <p14:tracePt t="18984" x="1465263" y="3581400"/>
          <p14:tracePt t="18994" x="1465263" y="3587750"/>
          <p14:tracePt t="19010" x="1465263" y="3594100"/>
          <p14:tracePt t="19024" x="1465263" y="3600450"/>
          <p14:tracePt t="19030" x="1465263" y="3606800"/>
          <p14:tracePt t="19034" x="1465263" y="3613150"/>
          <p14:tracePt t="19043" x="1465263" y="3619500"/>
          <p14:tracePt t="19047" x="1465263" y="3625850"/>
          <p14:tracePt t="19066" x="1465263" y="3632200"/>
          <p14:tracePt t="19122" x="1465263" y="3625850"/>
          <p14:tracePt t="19125" x="1465263" y="3619500"/>
          <p14:tracePt t="19129" x="1471613" y="3613150"/>
          <p14:tracePt t="19131" x="1471613" y="3606800"/>
          <p14:tracePt t="19133" x="1471613" y="3600450"/>
          <p14:tracePt t="19137" x="1477963" y="3594100"/>
          <p14:tracePt t="19139" x="1477963" y="3587750"/>
          <p14:tracePt t="19143" x="1477963" y="3581400"/>
          <p14:tracePt t="19145" x="1477963" y="3575050"/>
          <p14:tracePt t="19147" x="1484313" y="3575050"/>
          <p14:tracePt t="19149" x="1484313" y="3568700"/>
          <p14:tracePt t="19151" x="1484313" y="3562350"/>
          <p14:tracePt t="19153" x="1484313" y="3556000"/>
          <p14:tracePt t="19157" x="1484313" y="3549650"/>
          <p14:tracePt t="19159" x="1484313" y="3543300"/>
          <p14:tracePt t="19161" x="1484313" y="3536950"/>
          <p14:tracePt t="19163" x="1484313" y="3530600"/>
          <p14:tracePt t="19165" x="1490663" y="3524250"/>
          <p14:tracePt t="19167" x="1490663" y="3517900"/>
          <p14:tracePt t="19169" x="1490663" y="3511550"/>
          <p14:tracePt t="19171" x="1490663" y="3505200"/>
          <p14:tracePt t="19173" x="1490663" y="3492500"/>
          <p14:tracePt t="19175" x="1497013" y="3479800"/>
          <p14:tracePt t="19179" x="1497013" y="3467100"/>
          <p14:tracePt t="19181" x="1497013" y="3454400"/>
          <p14:tracePt t="19183" x="1497013" y="3448050"/>
          <p14:tracePt t="19185" x="1503363" y="3435350"/>
          <p14:tracePt t="19187" x="1503363" y="3429000"/>
          <p14:tracePt t="19189" x="1503363" y="3416300"/>
          <p14:tracePt t="19192" x="1503363" y="3403600"/>
          <p14:tracePt t="19193" x="1503363" y="3397250"/>
          <p14:tracePt t="19195" x="1503363" y="3384550"/>
          <p14:tracePt t="19197" x="1509713" y="3365500"/>
          <p14:tracePt t="19199" x="1509713" y="3359150"/>
          <p14:tracePt t="19201" x="1509713" y="3346450"/>
          <p14:tracePt t="19203" x="1509713" y="3340100"/>
          <p14:tracePt t="19205" x="1509713" y="3327400"/>
          <p14:tracePt t="19207" x="1509713" y="3314700"/>
          <p14:tracePt t="19209" x="1509713" y="3308350"/>
          <p14:tracePt t="19211" x="1509713" y="3295650"/>
          <p14:tracePt t="19213" x="1509713" y="3289300"/>
          <p14:tracePt t="19215" x="1509713" y="3276600"/>
          <p14:tracePt t="19217" x="1509713" y="3263900"/>
          <p14:tracePt t="19220" x="1509713" y="3257550"/>
          <p14:tracePt t="19221" x="1509713" y="3244850"/>
          <p14:tracePt t="19224" x="1509713" y="3238500"/>
          <p14:tracePt t="19225" x="1509713" y="3232150"/>
          <p14:tracePt t="19227" x="1509713" y="3219450"/>
          <p14:tracePt t="19231" x="1509713" y="3211513"/>
          <p14:tracePt t="19233" x="1509713" y="3198813"/>
          <p14:tracePt t="19237" x="1509713" y="3192463"/>
          <p14:tracePt t="19239" x="1509713" y="3186113"/>
          <p14:tracePt t="19243" x="1509713" y="3173413"/>
          <p14:tracePt t="19245" x="1509713" y="3167063"/>
          <p14:tracePt t="19250" x="1509713" y="3160713"/>
          <p14:tracePt t="19252" x="1509713" y="3148013"/>
          <p14:tracePt t="19256" x="1509713" y="3141663"/>
          <p14:tracePt t="19258" x="1509713" y="3135313"/>
          <p14:tracePt t="19261" x="1509713" y="3128963"/>
          <p14:tracePt t="19263" x="1509713" y="3122613"/>
          <p14:tracePt t="19265" x="1509713" y="3116263"/>
          <p14:tracePt t="19269" x="1509713" y="3109913"/>
          <p14:tracePt t="19271" x="1516063" y="3103563"/>
          <p14:tracePt t="19273" x="1516063" y="3097213"/>
          <p14:tracePt t="19275" x="1516063" y="3090863"/>
          <p14:tracePt t="19277" x="1516063" y="3084513"/>
          <p14:tracePt t="19279" x="1522413" y="3084513"/>
          <p14:tracePt t="19281" x="1522413" y="3078163"/>
          <p14:tracePt t="19283" x="1522413" y="3071813"/>
          <p14:tracePt t="19285" x="1522413" y="3065463"/>
          <p14:tracePt t="19288" x="1522413" y="3059113"/>
          <p14:tracePt t="19289" x="1522413" y="3052763"/>
          <p14:tracePt t="19293" x="1522413" y="3040063"/>
          <p14:tracePt t="19295" x="1522413" y="3033713"/>
          <p14:tracePt t="19299" x="1522413" y="3027363"/>
          <p14:tracePt t="19301" x="1522413" y="3014663"/>
          <p14:tracePt t="19305" x="1522413" y="3008313"/>
          <p14:tracePt t="19307" x="1528763" y="3001963"/>
          <p14:tracePt t="19309" x="1528763" y="2995613"/>
          <p14:tracePt t="19311" x="1528763" y="2989263"/>
          <p14:tracePt t="19313" x="1528763" y="2982913"/>
          <p14:tracePt t="19315" x="1528763" y="2976563"/>
          <p14:tracePt t="19317" x="1528763" y="2970213"/>
          <p14:tracePt t="19319" x="1528763" y="2963863"/>
          <p14:tracePt t="19321" x="1535113" y="2957513"/>
          <p14:tracePt t="19323" x="1535113" y="2944813"/>
          <p14:tracePt t="19327" x="1535113" y="2932113"/>
          <p14:tracePt t="19331" x="1535113" y="2919413"/>
          <p14:tracePt t="19334" x="1541463" y="2906713"/>
          <p14:tracePt t="19336" x="1541463" y="2900363"/>
          <p14:tracePt t="19338" x="1541463" y="2894013"/>
          <p14:tracePt t="19339" x="1541463" y="2881313"/>
          <p14:tracePt t="19342" x="1541463" y="2874963"/>
          <p14:tracePt t="19343" x="1541463" y="2862263"/>
          <p14:tracePt t="19345" x="1541463" y="2855913"/>
          <p14:tracePt t="19347" x="1541463" y="2843213"/>
          <p14:tracePt t="19349" x="1547813" y="2830513"/>
          <p14:tracePt t="19351" x="1547813" y="2824163"/>
          <p14:tracePt t="19353" x="1547813" y="2811463"/>
          <p14:tracePt t="19355" x="1554163" y="2798763"/>
          <p14:tracePt t="19357" x="1554163" y="2792413"/>
          <p14:tracePt t="19359" x="1560513" y="2778125"/>
          <p14:tracePt t="19361" x="1560513" y="2765425"/>
          <p14:tracePt t="19363" x="1560513" y="2752725"/>
          <p14:tracePt t="19365" x="1566863" y="2740025"/>
          <p14:tracePt t="19367" x="1566863" y="2733675"/>
          <p14:tracePt t="19369" x="1566863" y="2714625"/>
          <p14:tracePt t="19371" x="1573213" y="2701925"/>
          <p14:tracePt t="19373" x="1573213" y="2682875"/>
          <p14:tracePt t="19376" x="1579563" y="2676525"/>
          <p14:tracePt t="19377" x="1579563" y="2657475"/>
          <p14:tracePt t="19379" x="1579563" y="2644775"/>
          <p14:tracePt t="19381" x="1579563" y="2632075"/>
          <p14:tracePt t="19383" x="1579563" y="2619375"/>
          <p14:tracePt t="19385" x="1585913" y="2600325"/>
          <p14:tracePt t="19387" x="1585913" y="2593975"/>
          <p14:tracePt t="19389" x="1585913" y="2581275"/>
          <p14:tracePt t="19392" x="1592263" y="2562225"/>
          <p14:tracePt t="19393" x="1592263" y="2549525"/>
          <p14:tracePt t="19395" x="1592263" y="2536825"/>
          <p14:tracePt t="19397" x="1598613" y="2517775"/>
          <p14:tracePt t="19399" x="1598613" y="2511425"/>
          <p14:tracePt t="19401" x="1598613" y="2498725"/>
          <p14:tracePt t="19403" x="1606550" y="2479675"/>
          <p14:tracePt t="19405" x="1606550" y="2473325"/>
          <p14:tracePt t="19407" x="1606550" y="2460625"/>
          <p14:tracePt t="19410" x="1606550" y="2447925"/>
          <p14:tracePt t="19411" x="1612900" y="2435225"/>
          <p14:tracePt t="19413" x="1612900" y="2422525"/>
          <p14:tracePt t="19415" x="1619250" y="2409825"/>
          <p14:tracePt t="19417" x="1619250" y="2397125"/>
          <p14:tracePt t="19419" x="1619250" y="2378075"/>
          <p14:tracePt t="19421" x="1625600" y="2371725"/>
          <p14:tracePt t="19423" x="1625600" y="2359025"/>
          <p14:tracePt t="19425" x="1631950" y="2338388"/>
          <p14:tracePt t="19427" x="1631950" y="2332038"/>
          <p14:tracePt t="19430" x="1631950" y="2319338"/>
          <p14:tracePt t="19431" x="1638300" y="2300288"/>
          <p14:tracePt t="19433" x="1638300" y="2293938"/>
          <p14:tracePt t="19435" x="1638300" y="2274888"/>
          <p14:tracePt t="19437" x="1638300" y="2262188"/>
          <p14:tracePt t="19439" x="1638300" y="2249488"/>
          <p14:tracePt t="19442" x="1638300" y="2236788"/>
          <p14:tracePt t="19443" x="1644650" y="2224088"/>
          <p14:tracePt t="19445" x="1644650" y="2211388"/>
          <p14:tracePt t="19447" x="1644650" y="2198688"/>
          <p14:tracePt t="19449" x="1651000" y="2179638"/>
          <p14:tracePt t="19451" x="1651000" y="2173288"/>
          <p14:tracePt t="19453" x="1657350" y="2154238"/>
          <p14:tracePt t="19455" x="1657350" y="2141538"/>
          <p14:tracePt t="19457" x="1657350" y="2135188"/>
          <p14:tracePt t="19460" x="1663700" y="2116138"/>
          <p14:tracePt t="19461" x="1663700" y="2103438"/>
          <p14:tracePt t="19463" x="1663700" y="2097088"/>
          <p14:tracePt t="19465" x="1670050" y="2078038"/>
          <p14:tracePt t="19467" x="1670050" y="2065338"/>
          <p14:tracePt t="19469" x="1670050" y="2058988"/>
          <p14:tracePt t="19472" x="1670050" y="2046288"/>
          <p14:tracePt t="19474" x="1670050" y="2033588"/>
          <p14:tracePt t="19476" x="1676400" y="2020888"/>
          <p14:tracePt t="19477" x="1676400" y="2008188"/>
          <p14:tracePt t="19479" x="1676400" y="1995488"/>
          <p14:tracePt t="19481" x="1676400" y="1976438"/>
          <p14:tracePt t="19483" x="1676400" y="1963738"/>
          <p14:tracePt t="19485" x="1676400" y="1957388"/>
          <p14:tracePt t="19487" x="1682750" y="1944688"/>
          <p14:tracePt t="19489" x="1682750" y="1931988"/>
          <p14:tracePt t="19491" x="1682750" y="1917700"/>
          <p14:tracePt t="19494" x="1682750" y="1905000"/>
          <p14:tracePt t="19495" x="1682750" y="1892300"/>
          <p14:tracePt t="19497" x="1682750" y="1879600"/>
          <p14:tracePt t="19499" x="1682750" y="1866900"/>
          <p14:tracePt t="19501" x="1689100" y="1854200"/>
          <p14:tracePt t="19504" x="1689100" y="1841500"/>
          <p14:tracePt t="19505" x="1689100" y="1822450"/>
          <p14:tracePt t="19507" x="1689100" y="1809750"/>
          <p14:tracePt t="19510" x="1689100" y="1797050"/>
          <p14:tracePt t="19511" x="1689100" y="1778000"/>
          <p14:tracePt t="19513" x="1689100" y="1765300"/>
          <p14:tracePt t="19515" x="1695450" y="1746250"/>
          <p14:tracePt t="19517" x="1695450" y="1727200"/>
          <p14:tracePt t="19519" x="1701800" y="1708150"/>
          <p14:tracePt t="19521" x="1701800" y="1695450"/>
          <p14:tracePt t="19523" x="1701800" y="1676400"/>
          <p14:tracePt t="19525" x="1708150" y="1657350"/>
          <p14:tracePt t="19527" x="1708150" y="1644650"/>
          <p14:tracePt t="19529" x="1708150" y="1625600"/>
          <p14:tracePt t="19531" x="1714500" y="1606550"/>
          <p14:tracePt t="19533" x="1714500" y="1593850"/>
          <p14:tracePt t="19535" x="1720850" y="1581150"/>
          <p14:tracePt t="19537" x="1720850" y="1562100"/>
          <p14:tracePt t="19539" x="1727200" y="1543050"/>
          <p14:tracePt t="19542" x="1727200" y="1536700"/>
          <p14:tracePt t="19543" x="1733550" y="1517650"/>
          <p14:tracePt t="19545" x="1733550" y="1511300"/>
          <p14:tracePt t="19547" x="1739900" y="1497013"/>
          <p14:tracePt t="19549" x="1739900" y="1477963"/>
          <p14:tracePt t="19551" x="1746250" y="1465263"/>
          <p14:tracePt t="19553" x="1746250" y="1458913"/>
          <p14:tracePt t="19555" x="1746250" y="1446213"/>
          <p14:tracePt t="19557" x="1746250" y="1439863"/>
          <p14:tracePt t="19560" x="1752600" y="1427163"/>
          <p14:tracePt t="19561" x="1752600" y="1414463"/>
          <p14:tracePt t="19563" x="1758950" y="1401763"/>
          <p14:tracePt t="19565" x="1758950" y="1395413"/>
          <p14:tracePt t="19567" x="1765300" y="1376363"/>
          <p14:tracePt t="19569" x="1765300" y="1370013"/>
          <p14:tracePt t="19571" x="1765300" y="1357313"/>
          <p14:tracePt t="19573" x="1765300" y="1344613"/>
          <p14:tracePt t="19575" x="1771650" y="1338263"/>
          <p14:tracePt t="19577" x="1771650" y="1325563"/>
          <p14:tracePt t="19579" x="1771650" y="1312863"/>
          <p14:tracePt t="19581" x="1771650" y="1306513"/>
          <p14:tracePt t="19583" x="1771650" y="1293813"/>
          <p14:tracePt t="19585" x="1771650" y="1287463"/>
          <p14:tracePt t="19587" x="1771650" y="1281113"/>
          <p14:tracePt t="19589" x="1771650" y="1268413"/>
          <p14:tracePt t="19592" x="1771650" y="1262063"/>
          <p14:tracePt t="19593" x="1771650" y="1249363"/>
          <p14:tracePt t="19597" x="1771650" y="1236663"/>
          <p14:tracePt t="19599" x="1771650" y="1223963"/>
          <p14:tracePt t="19603" x="1765300" y="1211263"/>
          <p14:tracePt t="19605" x="1765300" y="1204913"/>
          <p14:tracePt t="19607" x="1765300" y="1198563"/>
          <p14:tracePt t="19609" x="1765300" y="1185863"/>
          <p14:tracePt t="19614" x="1758950" y="1173163"/>
          <p14:tracePt t="19615" x="1758950" y="1166813"/>
          <p14:tracePt t="19617" x="1758950" y="1160463"/>
          <p14:tracePt t="19619" x="1758950" y="1154113"/>
          <p14:tracePt t="19621" x="1752600" y="1147763"/>
          <p14:tracePt t="19624" x="1752600" y="1141413"/>
          <p14:tracePt t="19626" x="1752600" y="1135063"/>
          <p14:tracePt t="19627" x="1752600" y="1128713"/>
          <p14:tracePt t="19629" x="1752600" y="1122363"/>
          <p14:tracePt t="19631" x="1746250" y="1109663"/>
          <p14:tracePt t="19635" x="1746250" y="1103313"/>
          <p14:tracePt t="19637" x="1746250" y="1090613"/>
          <p14:tracePt t="19642" x="1746250" y="1084263"/>
          <p14:tracePt t="19644" x="1746250" y="1069975"/>
          <p14:tracePt t="19647" x="1746250" y="1063625"/>
          <p14:tracePt t="19649" x="1746250" y="1057275"/>
          <p14:tracePt t="19651" x="1739900" y="1057275"/>
          <p14:tracePt t="19653" x="1739900" y="1050925"/>
          <p14:tracePt t="19655" x="1739900" y="1044575"/>
          <p14:tracePt t="19657" x="1739900" y="1038225"/>
          <p14:tracePt t="19661" x="1739900" y="1031875"/>
          <p14:tracePt t="19665" x="1739900" y="1025525"/>
          <p14:tracePt t="19670" x="1739900" y="1019175"/>
          <p14:tracePt t="19674" x="1739900" y="1012825"/>
          <p14:tracePt t="19675" x="1739900" y="1006475"/>
          <p14:tracePt t="19684" x="1739900" y="1000125"/>
          <p14:tracePt t="19685" x="1739900" y="993775"/>
          <p14:tracePt t="19695" x="1733550" y="987425"/>
          <p14:tracePt t="19700" x="1733550" y="981075"/>
          <p14:tracePt t="19775" x="1727200" y="981075"/>
          <p14:tracePt t="19779" x="1727200" y="987425"/>
          <p14:tracePt t="19786" x="1727200" y="993775"/>
          <p14:tracePt t="19787" x="1727200" y="1000125"/>
          <p14:tracePt t="19792" x="1727200" y="1006475"/>
          <p14:tracePt t="19793" x="1727200" y="1012825"/>
          <p14:tracePt t="19795" x="1727200" y="1019175"/>
          <p14:tracePt t="19799" x="1727200" y="1025525"/>
          <p14:tracePt t="19801" x="1720850" y="1031875"/>
          <p14:tracePt t="19805" x="1720850" y="1044575"/>
          <p14:tracePt t="19807" x="1720850" y="1050925"/>
          <p14:tracePt t="19811" x="1720850" y="1063625"/>
          <p14:tracePt t="19813" x="1720850" y="1077913"/>
          <p14:tracePt t="19818" x="1720850" y="1090613"/>
          <p14:tracePt t="19819" x="1714500" y="1090613"/>
          <p14:tracePt t="19821" x="1714500" y="1103313"/>
          <p14:tracePt t="19823" x="1714500" y="1109663"/>
          <p14:tracePt t="19825" x="1714500" y="1116013"/>
          <p14:tracePt t="19827" x="1714500" y="1128713"/>
          <p14:tracePt t="19831" x="1714500" y="1141413"/>
          <p14:tracePt t="19833" x="1714500" y="1154113"/>
          <p14:tracePt t="19835" x="1708150" y="1160463"/>
          <p14:tracePt t="19837" x="1708150" y="1166813"/>
          <p14:tracePt t="19839" x="1708150" y="1179513"/>
          <p14:tracePt t="19842" x="1708150" y="1185863"/>
          <p14:tracePt t="19843" x="1708150" y="1198563"/>
          <p14:tracePt t="19848" x="1708150" y="1211263"/>
          <p14:tracePt t="19849" x="1708150" y="1223963"/>
          <p14:tracePt t="19851" x="1708150" y="1230313"/>
          <p14:tracePt t="19853" x="1708150" y="1243013"/>
          <p14:tracePt t="19858" x="1701800" y="1255713"/>
          <p14:tracePt t="19859" x="1701800" y="1268413"/>
          <p14:tracePt t="19861" x="1701800" y="1274763"/>
          <p14:tracePt t="19863" x="1701800" y="1287463"/>
          <p14:tracePt t="19865" x="1701800" y="1293813"/>
          <p14:tracePt t="19867" x="1701800" y="1300163"/>
          <p14:tracePt t="19869" x="1695450" y="1312863"/>
          <p14:tracePt t="19871" x="1695450" y="1319213"/>
          <p14:tracePt t="19873" x="1695450" y="1331913"/>
          <p14:tracePt t="19876" x="1695450" y="1344613"/>
          <p14:tracePt t="19877" x="1689100" y="1350963"/>
          <p14:tracePt t="19879" x="1689100" y="1363663"/>
          <p14:tracePt t="19881" x="1689100" y="1370013"/>
          <p14:tracePt t="19883" x="1689100" y="1376363"/>
          <p14:tracePt t="19885" x="1682750" y="1389063"/>
          <p14:tracePt t="19887" x="1682750" y="1395413"/>
          <p14:tracePt t="19889" x="1682750" y="1408113"/>
          <p14:tracePt t="19892" x="1682750" y="1420813"/>
          <p14:tracePt t="19894" x="1682750" y="1427163"/>
          <p14:tracePt t="19895" x="1682750" y="1439863"/>
          <p14:tracePt t="19897" x="1676400" y="1452563"/>
          <p14:tracePt t="19901" x="1676400" y="1465263"/>
          <p14:tracePt t="19903" x="1676400" y="1471613"/>
          <p14:tracePt t="19905" x="1676400" y="1484313"/>
          <p14:tracePt t="19907" x="1676400" y="1490663"/>
          <p14:tracePt t="19911" x="1670050" y="1504950"/>
          <p14:tracePt t="19913" x="1670050" y="1511300"/>
          <p14:tracePt t="19917" x="1670050" y="1517650"/>
          <p14:tracePt t="19919" x="1670050" y="1524000"/>
          <p14:tracePt t="19921" x="1670050" y="1530350"/>
          <p14:tracePt t="19923" x="1670050" y="1536700"/>
          <p14:tracePt t="19925" x="1670050" y="1543050"/>
          <p14:tracePt t="19927" x="1670050" y="1549400"/>
          <p14:tracePt t="19944" x="1663700" y="1593850"/>
          <p14:tracePt t="19945" x="1663700" y="1600200"/>
          <p14:tracePt t="19949" x="1663700" y="1606550"/>
          <p14:tracePt t="19951" x="1663700" y="1612900"/>
          <p14:tracePt t="19953" x="1663700" y="1619250"/>
          <p14:tracePt t="19955" x="1657350" y="1625600"/>
          <p14:tracePt t="19957" x="1657350" y="1631950"/>
          <p14:tracePt t="19959" x="1657350" y="1638300"/>
          <p14:tracePt t="19961" x="1657350" y="1644650"/>
          <p14:tracePt t="19963" x="1657350" y="1651000"/>
          <p14:tracePt t="19965" x="1657350" y="1657350"/>
          <p14:tracePt t="19967" x="1657350" y="1663700"/>
          <p14:tracePt t="19971" x="1657350" y="1676400"/>
          <p14:tracePt t="19973" x="1657350" y="1682750"/>
          <p14:tracePt t="19977" x="1657350" y="1695450"/>
          <p14:tracePt t="19979" x="1657350" y="1701800"/>
          <p14:tracePt t="19981" x="1657350" y="1708150"/>
          <p14:tracePt t="19983" x="1657350" y="1714500"/>
          <p14:tracePt t="19985" x="1657350" y="1720850"/>
          <p14:tracePt t="19987" x="1657350" y="1727200"/>
          <p14:tracePt t="19989" x="1657350" y="1733550"/>
          <p14:tracePt t="19992" x="1657350" y="1739900"/>
          <p14:tracePt t="19993" x="1657350" y="1746250"/>
          <p14:tracePt t="19995" x="1657350" y="1758950"/>
          <p14:tracePt t="19997" x="1657350" y="1765300"/>
          <p14:tracePt t="19999" x="1657350" y="1771650"/>
          <p14:tracePt t="20001" x="1657350" y="1778000"/>
          <p14:tracePt t="20003" x="1657350" y="1784350"/>
          <p14:tracePt t="20005" x="1651000" y="1797050"/>
          <p14:tracePt t="20007" x="1651000" y="1803400"/>
          <p14:tracePt t="20009" x="1651000" y="1809750"/>
          <p14:tracePt t="20011" x="1644650" y="1822450"/>
          <p14:tracePt t="20013" x="1644650" y="1828800"/>
          <p14:tracePt t="20015" x="1644650" y="1841500"/>
          <p14:tracePt t="20017" x="1644650" y="1847850"/>
          <p14:tracePt t="20019" x="1638300" y="1854200"/>
          <p14:tracePt t="20021" x="1638300" y="1866900"/>
          <p14:tracePt t="20023" x="1638300" y="1873250"/>
          <p14:tracePt t="20025" x="1638300" y="1885950"/>
          <p14:tracePt t="20027" x="1638300" y="1892300"/>
          <p14:tracePt t="20029" x="1638300" y="1905000"/>
          <p14:tracePt t="20031" x="1631950" y="1917700"/>
          <p14:tracePt t="20034" x="1631950" y="1924050"/>
          <p14:tracePt t="20035" x="1631950" y="1938338"/>
          <p14:tracePt t="20038" x="1625600" y="1951038"/>
          <p14:tracePt t="20039" x="1625600" y="1957388"/>
          <p14:tracePt t="20042" x="1625600" y="1970088"/>
          <p14:tracePt t="20043" x="1625600" y="1976438"/>
          <p14:tracePt t="20045" x="1619250" y="1989138"/>
          <p14:tracePt t="20047" x="1619250" y="2001838"/>
          <p14:tracePt t="20052" x="1612900" y="2014538"/>
          <p14:tracePt t="20053" x="1612900" y="2027238"/>
          <p14:tracePt t="20056" x="1606550" y="2033588"/>
          <p14:tracePt t="20058" x="1606550" y="2046288"/>
          <p14:tracePt t="20059" x="1606550" y="2058988"/>
          <p14:tracePt t="20063" x="1606550" y="2071688"/>
          <p14:tracePt t="20065" x="1606550" y="2078038"/>
          <p14:tracePt t="20067" x="1606550" y="2090738"/>
          <p14:tracePt t="20069" x="1598613" y="2103438"/>
          <p14:tracePt t="20071" x="1598613" y="2109788"/>
          <p14:tracePt t="20073" x="1598613" y="2122488"/>
          <p14:tracePt t="20075" x="1598613" y="2128838"/>
          <p14:tracePt t="20077" x="1592263" y="2135188"/>
          <p14:tracePt t="20079" x="1592263" y="2147888"/>
          <p14:tracePt t="20083" x="1592263" y="2160588"/>
          <p14:tracePt t="20085" x="1592263" y="2173288"/>
          <p14:tracePt t="20087" x="1585913" y="2179638"/>
          <p14:tracePt t="20089" x="1585913" y="2185988"/>
          <p14:tracePt t="20091" x="1585913" y="2198688"/>
          <p14:tracePt t="20093" x="1585913" y="2205038"/>
          <p14:tracePt t="20095" x="1585913" y="2211388"/>
          <p14:tracePt t="20097" x="1585913" y="2217738"/>
          <p14:tracePt t="20099" x="1585913" y="2224088"/>
          <p14:tracePt t="20101" x="1585913" y="2236788"/>
          <p14:tracePt t="20105" x="1585913" y="2249488"/>
          <p14:tracePt t="20109" x="1585913" y="2262188"/>
          <p14:tracePt t="20111" x="1585913" y="2268538"/>
          <p14:tracePt t="20115" x="1585913" y="2281238"/>
          <p14:tracePt t="20117" x="1585913" y="2287588"/>
          <p14:tracePt t="20121" x="1585913" y="2300288"/>
          <p14:tracePt t="20123" x="1585913" y="2306638"/>
          <p14:tracePt t="20128" x="1585913" y="2319338"/>
          <p14:tracePt t="20129" x="1585913" y="2325688"/>
          <p14:tracePt t="20131" x="1579563" y="2325688"/>
          <p14:tracePt t="20133" x="1579563" y="2338388"/>
          <p14:tracePt t="20137" x="1579563" y="2351088"/>
          <p14:tracePt t="20139" x="1579563" y="2359025"/>
          <p14:tracePt t="20143" x="1579563" y="2371725"/>
          <p14:tracePt t="20145" x="1579563" y="2378075"/>
          <p14:tracePt t="20149" x="1579563" y="2390775"/>
          <p14:tracePt t="20151" x="1579563" y="2397125"/>
          <p14:tracePt t="20155" x="1579563" y="2403475"/>
          <p14:tracePt t="20157" x="1579563" y="2409825"/>
          <p14:tracePt t="20159" x="1579563" y="2416175"/>
          <p14:tracePt t="20161" x="1579563" y="2422525"/>
          <p14:tracePt t="20163" x="1579563" y="2428875"/>
          <p14:tracePt t="20167" x="1579563" y="2441575"/>
          <p14:tracePt t="20170" x="1579563" y="2447925"/>
          <p14:tracePt t="20174" x="1579563" y="2454275"/>
          <p14:tracePt t="20175" x="1579563" y="2460625"/>
          <p14:tracePt t="20179" x="1579563" y="2466975"/>
          <p14:tracePt t="20181" x="1579563" y="2473325"/>
          <p14:tracePt t="20183" x="1579563" y="2479675"/>
          <p14:tracePt t="20188" x="1579563" y="2486025"/>
          <p14:tracePt t="20189" x="1579563" y="2492375"/>
          <p14:tracePt t="20193" x="1579563" y="2498725"/>
          <p14:tracePt t="20195" x="1579563" y="2505075"/>
          <p14:tracePt t="20199" x="1579563" y="2511425"/>
          <p14:tracePt t="20204" x="1579563" y="2517775"/>
          <p14:tracePt t="20206" x="1579563" y="2524125"/>
          <p14:tracePt t="20207" x="1579563" y="2530475"/>
          <p14:tracePt t="20210" x="1579563" y="2536825"/>
          <p14:tracePt t="20211" x="1579563" y="2543175"/>
          <p14:tracePt t="20215" x="1579563" y="2555875"/>
          <p14:tracePt t="20220" x="1579563" y="2562225"/>
          <p14:tracePt t="20221" x="1579563" y="2574925"/>
          <p14:tracePt t="20226" x="1585913" y="2587625"/>
          <p14:tracePt t="20227" x="1585913" y="2600325"/>
          <p14:tracePt t="20231" x="1585913" y="2613025"/>
          <p14:tracePt t="20233" x="1585913" y="2619375"/>
          <p14:tracePt t="20235" x="1585913" y="2625725"/>
          <p14:tracePt t="20237" x="1585913" y="2638425"/>
          <p14:tracePt t="20239" x="1585913" y="2644775"/>
          <p14:tracePt t="20243" x="1592263" y="2663825"/>
          <p14:tracePt t="20245" x="1592263" y="2670175"/>
          <p14:tracePt t="20247" x="1592263" y="2682875"/>
          <p14:tracePt t="20249" x="1592263" y="2689225"/>
          <p14:tracePt t="20251" x="1592263" y="2695575"/>
          <p14:tracePt t="20253" x="1592263" y="2708275"/>
          <p14:tracePt t="20255" x="1592263" y="2714625"/>
          <p14:tracePt t="20257" x="1598613" y="2727325"/>
          <p14:tracePt t="20259" x="1598613" y="2733675"/>
          <p14:tracePt t="20261" x="1598613" y="2740025"/>
          <p14:tracePt t="20263" x="1598613" y="2752725"/>
          <p14:tracePt t="20267" x="1598613" y="2765425"/>
          <p14:tracePt t="20269" x="1606550" y="2778125"/>
          <p14:tracePt t="20271" x="1606550" y="2784475"/>
          <p14:tracePt t="20273" x="1606550" y="2792413"/>
          <p14:tracePt t="20275" x="1606550" y="2798763"/>
          <p14:tracePt t="20277" x="1606550" y="2811463"/>
          <p14:tracePt t="20279" x="1606550" y="2824163"/>
          <p14:tracePt t="20283" x="1606550" y="2836863"/>
          <p14:tracePt t="20285" x="1606550" y="2843213"/>
          <p14:tracePt t="20287" x="1606550" y="2849563"/>
          <p14:tracePt t="20289" x="1606550" y="2855913"/>
          <p14:tracePt t="20293" x="1606550" y="2862263"/>
          <p14:tracePt t="20294" x="1612900" y="2868613"/>
          <p14:tracePt t="20295" x="1612900" y="2881313"/>
          <p14:tracePt t="20299" x="1612900" y="2887663"/>
          <p14:tracePt t="20301" x="1612900" y="2900363"/>
          <p14:tracePt t="20305" x="1612900" y="2906713"/>
          <p14:tracePt t="20307" x="1612900" y="2913063"/>
          <p14:tracePt t="20309" x="1612900" y="2919413"/>
          <p14:tracePt t="20311" x="1619250" y="2925763"/>
          <p14:tracePt t="20313" x="1619250" y="2932113"/>
          <p14:tracePt t="20315" x="1619250" y="2938463"/>
          <p14:tracePt t="20317" x="1619250" y="2944813"/>
          <p14:tracePt t="20319" x="1619250" y="2951163"/>
          <p14:tracePt t="20321" x="1619250" y="2957513"/>
          <p14:tracePt t="20323" x="1619250" y="2963863"/>
          <p14:tracePt t="20325" x="1619250" y="2970213"/>
          <p14:tracePt t="20327" x="1619250" y="2976563"/>
          <p14:tracePt t="20329" x="1619250" y="2982913"/>
          <p14:tracePt t="20331" x="1619250" y="2989263"/>
          <p14:tracePt t="20333" x="1619250" y="2995613"/>
          <p14:tracePt t="20335" x="1619250" y="3001963"/>
          <p14:tracePt t="20337" x="1619250" y="3008313"/>
          <p14:tracePt t="20339" x="1619250" y="3014663"/>
          <p14:tracePt t="20342" x="1619250" y="3021013"/>
          <p14:tracePt t="20343" x="1612900" y="3027363"/>
          <p14:tracePt t="20345" x="1612900" y="3033713"/>
          <p14:tracePt t="20347" x="1612900" y="3040063"/>
          <p14:tracePt t="20349" x="1612900" y="3046413"/>
          <p14:tracePt t="20351" x="1606550" y="3052763"/>
          <p14:tracePt t="20356" x="1598613" y="3059113"/>
          <p14:tracePt t="20357" x="1598613" y="3071813"/>
          <p14:tracePt t="20359" x="1592263" y="3071813"/>
          <p14:tracePt t="20361" x="1592263" y="3078163"/>
          <p14:tracePt t="20363" x="1592263" y="3090863"/>
          <p14:tracePt t="20367" x="1585913" y="3097213"/>
          <p14:tracePt t="20369" x="1585913" y="3109913"/>
          <p14:tracePt t="20371" x="1579563" y="3109913"/>
          <p14:tracePt t="20374" x="1573213" y="3116263"/>
          <p14:tracePt t="20375" x="1573213" y="3122613"/>
          <p14:tracePt t="20378" x="1573213" y="3128963"/>
          <p14:tracePt t="20379" x="1566863" y="3135313"/>
          <p14:tracePt t="20381" x="1560513" y="3148013"/>
          <p14:tracePt t="20383" x="1554163" y="3148013"/>
          <p14:tracePt t="20385" x="1554163" y="3154363"/>
          <p14:tracePt t="20387" x="1554163" y="3167063"/>
          <p14:tracePt t="20389" x="1547813" y="3173413"/>
          <p14:tracePt t="20392" x="1541463" y="3179763"/>
          <p14:tracePt t="20394" x="1535113" y="3192463"/>
          <p14:tracePt t="20397" x="1535113" y="3198813"/>
          <p14:tracePt t="20399" x="1528763" y="3211513"/>
          <p14:tracePt t="20401" x="1522413" y="3211513"/>
          <p14:tracePt t="20403" x="1522413" y="3219450"/>
          <p14:tracePt t="20405" x="1516063" y="3232150"/>
          <p14:tracePt t="20410" x="1516063" y="3238500"/>
          <p14:tracePt t="20411" x="1516063" y="3244850"/>
          <p14:tracePt t="20413" x="1509713" y="3251200"/>
          <p14:tracePt t="20415" x="1509713" y="3257550"/>
          <p14:tracePt t="20417" x="1509713" y="3263900"/>
          <p14:tracePt t="20419" x="1503363" y="3263900"/>
          <p14:tracePt t="20421" x="1503363" y="3270250"/>
          <p14:tracePt t="20424" x="1503363" y="3276600"/>
          <p14:tracePt t="20425" x="1503363" y="3282950"/>
          <p14:tracePt t="20427" x="1503363" y="3289300"/>
          <p14:tracePt t="20429" x="1497013" y="3295650"/>
          <p14:tracePt t="20433" x="1497013" y="3302000"/>
          <p14:tracePt t="20435" x="1497013" y="3308350"/>
          <p14:tracePt t="20437" x="1497013" y="3314700"/>
          <p14:tracePt t="20440" x="1497013" y="3321050"/>
          <p14:tracePt t="20442" x="1497013" y="3327400"/>
          <p14:tracePt t="20444" x="1497013" y="3333750"/>
          <p14:tracePt t="20445" x="1497013" y="3340100"/>
          <p14:tracePt t="20447" x="1497013" y="3346450"/>
          <p14:tracePt t="20451" x="1497013" y="3352800"/>
          <p14:tracePt t="20453" x="1497013" y="3365500"/>
          <p14:tracePt t="20458" x="1497013" y="3371850"/>
          <p14:tracePt t="20459" x="1497013" y="3378200"/>
          <p14:tracePt t="20461" x="1497013" y="3384550"/>
          <p14:tracePt t="20463" x="1497013" y="3390900"/>
          <p14:tracePt t="20465" x="1497013" y="3397250"/>
          <p14:tracePt t="20469" x="1497013" y="3403600"/>
          <p14:tracePt t="20471" x="1497013" y="3409950"/>
          <p14:tracePt t="20473" x="1497013" y="3416300"/>
          <p14:tracePt t="20476" x="1497013" y="3422650"/>
          <p14:tracePt t="20477" x="1497013" y="3429000"/>
          <p14:tracePt t="20479" x="1497013" y="3435350"/>
          <p14:tracePt t="20483" x="1497013" y="3441700"/>
          <p14:tracePt t="20485" x="1497013" y="3448050"/>
          <p14:tracePt t="20489" x="1497013" y="3454400"/>
          <p14:tracePt t="20492" x="1497013" y="3460750"/>
          <p14:tracePt t="20494" x="1497013" y="3467100"/>
          <p14:tracePt t="20497" x="1497013" y="3479800"/>
          <p14:tracePt t="20501" x="1497013" y="3486150"/>
          <p14:tracePt t="20503" x="1497013" y="3492500"/>
          <p14:tracePt t="20505" x="1497013" y="3498850"/>
          <p14:tracePt t="20509" x="1497013" y="3505200"/>
          <p14:tracePt t="20511" x="1497013" y="3511550"/>
          <p14:tracePt t="20513" x="1497013" y="3517900"/>
          <p14:tracePt t="20515" x="1497013" y="3524250"/>
          <p14:tracePt t="20517" x="1497013" y="3530600"/>
          <p14:tracePt t="20521" x="1497013" y="3543300"/>
          <p14:tracePt t="20523" x="1497013" y="3549650"/>
          <p14:tracePt t="20525" x="1497013" y="3556000"/>
          <p14:tracePt t="20527" x="1497013" y="3562350"/>
          <p14:tracePt t="20529" x="1497013" y="3568700"/>
          <p14:tracePt t="20531" x="1497013" y="3575050"/>
          <p14:tracePt t="20533" x="1497013" y="3581400"/>
          <p14:tracePt t="20535" x="1497013" y="3587750"/>
          <p14:tracePt t="20537" x="1497013" y="3594100"/>
          <p14:tracePt t="20539" x="1497013" y="3600450"/>
          <p14:tracePt t="20542" x="1497013" y="3606800"/>
          <p14:tracePt t="20543" x="1497013" y="3613150"/>
          <p14:tracePt t="20545" x="1497013" y="3619500"/>
          <p14:tracePt t="20548" x="1497013" y="3625850"/>
          <p14:tracePt t="20549" x="1497013" y="3632200"/>
          <p14:tracePt t="20551" x="1497013" y="3638550"/>
          <p14:tracePt t="20553" x="1497013" y="3646488"/>
          <p14:tracePt t="20555" x="1497013" y="3652838"/>
          <p14:tracePt t="20559" x="1497013" y="3659188"/>
          <p14:tracePt t="20561" x="1497013" y="3671888"/>
          <p14:tracePt t="20563" x="1503363" y="3671888"/>
          <p14:tracePt t="20566" x="1503363" y="3678238"/>
          <p14:tracePt t="20567" x="1503363" y="3684588"/>
          <p14:tracePt t="20569" x="1503363" y="3690938"/>
          <p14:tracePt t="20573" x="1503363" y="3697288"/>
          <p14:tracePt t="20575" x="1503363" y="3703638"/>
          <p14:tracePt t="20577" x="1509713" y="3703638"/>
          <p14:tracePt t="20579" x="1509713" y="3709988"/>
          <p14:tracePt t="20581" x="1509713" y="3716338"/>
          <p14:tracePt t="20583" x="1509713" y="3722688"/>
          <p14:tracePt t="20587" x="1509713" y="3729038"/>
          <p14:tracePt t="20589" x="1509713" y="3735388"/>
          <p14:tracePt t="20594" x="1516063" y="3735388"/>
          <p14:tracePt t="20595" x="1516063" y="3741738"/>
          <p14:tracePt t="20597" x="1516063" y="3748088"/>
          <p14:tracePt t="20599" x="1516063" y="3754438"/>
          <p14:tracePt t="20603" x="1522413" y="3760788"/>
          <p14:tracePt t="20606" x="1522413" y="3767138"/>
          <p14:tracePt t="20611" x="1528763" y="3773488"/>
          <p14:tracePt t="20613" x="1528763" y="3779838"/>
          <p14:tracePt t="20620" x="1528763" y="3786188"/>
          <p14:tracePt t="20621" x="1528763" y="3792538"/>
          <p14:tracePt t="20624" x="1528763" y="3798888"/>
          <p14:tracePt t="20629" x="1528763" y="3805238"/>
          <p14:tracePt t="20631" x="1535113" y="3805238"/>
          <p14:tracePt t="20633" x="1535113" y="3811588"/>
          <p14:tracePt t="20642" x="1535113" y="3817938"/>
          <p14:tracePt t="20644" x="1541463" y="3817938"/>
          <p14:tracePt t="20645" x="1541463" y="3824288"/>
          <p14:tracePt t="20650" x="1541463" y="3830638"/>
          <p14:tracePt t="20670" x="1541463" y="3836988"/>
          <p14:tracePt t="21078" x="1547813" y="3836988"/>
          <p14:tracePt t="21082" x="1547813" y="3830638"/>
          <p14:tracePt t="21083" x="1554163" y="3830638"/>
          <p14:tracePt t="21085" x="1554163" y="3824288"/>
          <p14:tracePt t="21087" x="1554163" y="3817938"/>
          <p14:tracePt t="21092" x="1554163" y="3811588"/>
          <p14:tracePt t="21094" x="1554163" y="3805238"/>
          <p14:tracePt t="21097" x="1554163" y="3798888"/>
          <p14:tracePt t="21102" x="1554163" y="3792538"/>
          <p14:tracePt t="21103" x="1560513" y="3786188"/>
          <p14:tracePt t="21107" x="1560513" y="3779838"/>
          <p14:tracePt t="21110" x="1560513" y="3773488"/>
          <p14:tracePt t="21114" x="1560513" y="3767138"/>
          <p14:tracePt t="21116" x="1560513" y="3760788"/>
          <p14:tracePt t="21119" x="1566863" y="3748088"/>
          <p14:tracePt t="21121" x="1566863" y="3741738"/>
          <p14:tracePt t="21125" x="1566863" y="3729038"/>
          <p14:tracePt t="21127" x="1573213" y="3722688"/>
          <p14:tracePt t="21132" x="1573213" y="3716338"/>
          <p14:tracePt t="21133" x="1573213" y="3703638"/>
          <p14:tracePt t="21137" x="1573213" y="3697288"/>
          <p14:tracePt t="21139" x="1573213" y="3690938"/>
          <p14:tracePt t="21143" x="1573213" y="3684588"/>
          <p14:tracePt t="21145" x="1579563" y="3671888"/>
          <p14:tracePt t="21149" x="1579563" y="3665538"/>
          <p14:tracePt t="21153" x="1579563" y="3659188"/>
          <p14:tracePt t="21155" x="1579563" y="3652838"/>
          <p14:tracePt t="21157" x="1585913" y="3652838"/>
          <p14:tracePt t="21160" x="1585913" y="3646488"/>
          <p14:tracePt t="21163" x="1585913" y="3638550"/>
          <p14:tracePt t="21172" x="1585913" y="3632200"/>
          <p14:tracePt t="21176" x="1592263" y="3625850"/>
          <p14:tracePt t="21184" x="1592263" y="3619500"/>
          <p14:tracePt t="21358" x="1585913" y="3619500"/>
          <p14:tracePt t="21366" x="1579563" y="3619500"/>
          <p14:tracePt t="21374" x="1579563" y="3625850"/>
          <p14:tracePt t="21380" x="1579563" y="3632200"/>
          <p14:tracePt t="21394" x="1573213" y="3638550"/>
          <p14:tracePt t="21398" x="1573213" y="3646488"/>
          <p14:tracePt t="21411" x="1573213" y="3652838"/>
          <p14:tracePt t="21414" x="1566863" y="3659188"/>
          <p14:tracePt t="21419" x="1566863" y="3665538"/>
          <p14:tracePt t="21434" x="1566863" y="3671888"/>
          <p14:tracePt t="21440" x="1566863" y="3678238"/>
          <p14:tracePt t="21456" x="1560513" y="3678238"/>
          <p14:tracePt t="21458" x="1560513" y="3684588"/>
          <p14:tracePt t="21476" x="1560513" y="3690938"/>
          <p14:tracePt t="21496" x="1560513" y="3697288"/>
          <p14:tracePt t="21530" x="1560513" y="3703638"/>
          <p14:tracePt t="21548" x="1560513" y="3709988"/>
          <p14:tracePt t="21786" x="1554163" y="3709988"/>
          <p14:tracePt t="21792" x="1547813" y="3709988"/>
          <p14:tracePt t="21811" x="1547813" y="3716338"/>
          <p14:tracePt t="22003" x="1554163" y="3716338"/>
          <p14:tracePt t="22016" x="1554163" y="3709988"/>
          <p14:tracePt t="22018" x="1560513" y="3709988"/>
          <p14:tracePt t="22020" x="1560513" y="3703638"/>
          <p14:tracePt t="22032" x="1566863" y="3703638"/>
          <p14:tracePt t="22043" x="1573213" y="3703638"/>
          <p14:tracePt t="22056" x="1579563" y="3703638"/>
          <p14:tracePt t="22060" x="1579563" y="3709988"/>
          <p14:tracePt t="22061" x="1585913" y="3709988"/>
          <p14:tracePt t="22065" x="1585913" y="3716338"/>
          <p14:tracePt t="22070" x="1592263" y="3722688"/>
          <p14:tracePt t="22076" x="1592263" y="3729038"/>
          <p14:tracePt t="22079" x="1592263" y="3735388"/>
          <p14:tracePt t="22083" x="1592263" y="3741738"/>
          <p14:tracePt t="22087" x="1598613" y="3741738"/>
          <p14:tracePt t="22089" x="1598613" y="3748088"/>
          <p14:tracePt t="22093" x="1598613" y="3754438"/>
          <p14:tracePt t="22095" x="1606550" y="3754438"/>
          <p14:tracePt t="22097" x="1606550" y="3760788"/>
          <p14:tracePt t="22099" x="1606550" y="3767138"/>
          <p14:tracePt t="22101" x="1606550" y="3773488"/>
          <p14:tracePt t="22105" x="1612900" y="3773488"/>
          <p14:tracePt t="22108" x="1612900" y="3779838"/>
          <p14:tracePt t="22109" x="1619250" y="3786188"/>
          <p14:tracePt t="22111" x="1625600" y="3786188"/>
          <p14:tracePt t="22113" x="1625600" y="3792538"/>
          <p14:tracePt t="22116" x="1631950" y="3798888"/>
          <p14:tracePt t="22117" x="1638300" y="3805238"/>
          <p14:tracePt t="22124" x="1644650" y="3811588"/>
          <p14:tracePt t="22126" x="1651000" y="3817938"/>
          <p14:tracePt t="22128" x="1657350" y="3817938"/>
          <p14:tracePt t="22131" x="1663700" y="3824288"/>
          <p14:tracePt t="22133" x="1670050" y="3824288"/>
          <p14:tracePt t="22135" x="1676400" y="3830638"/>
          <p14:tracePt t="22137" x="1689100" y="3836988"/>
          <p14:tracePt t="22142" x="1701800" y="3836988"/>
          <p14:tracePt t="22144" x="1708150" y="3836988"/>
          <p14:tracePt t="22145" x="1708150" y="3843338"/>
          <p14:tracePt t="22147" x="1720850" y="3849688"/>
          <p14:tracePt t="22149" x="1733550" y="3849688"/>
          <p14:tracePt t="22151" x="1733550" y="3856038"/>
          <p14:tracePt t="22153" x="1739900" y="3856038"/>
          <p14:tracePt t="22155" x="1752600" y="3856038"/>
          <p14:tracePt t="22157" x="1758950" y="3856038"/>
          <p14:tracePt t="22160" x="1765300" y="3856038"/>
          <p14:tracePt t="22161" x="1771650" y="3862388"/>
          <p14:tracePt t="22163" x="1778000" y="3862388"/>
          <p14:tracePt t="22165" x="1784350" y="3868738"/>
          <p14:tracePt t="22167" x="1790700" y="3868738"/>
          <p14:tracePt t="22171" x="1803400" y="3875088"/>
          <p14:tracePt t="22173" x="1809750" y="3875088"/>
          <p14:tracePt t="22177" x="1816100" y="3875088"/>
          <p14:tracePt t="22179" x="1822450" y="3875088"/>
          <p14:tracePt t="22181" x="1822450" y="3881438"/>
          <p14:tracePt t="22185" x="1828800" y="3881438"/>
          <p14:tracePt t="22193" x="1835150" y="3881438"/>
          <p14:tracePt t="22198" x="1835150" y="3887788"/>
          <p14:tracePt t="22240" x="1828800" y="3887788"/>
          <p14:tracePt t="22245" x="1822450" y="3887788"/>
          <p14:tracePt t="22247" x="1816100" y="3887788"/>
          <p14:tracePt t="22252" x="1809750" y="3894138"/>
          <p14:tracePt t="22255" x="1803400" y="3894138"/>
          <p14:tracePt t="22257" x="1797050" y="3894138"/>
          <p14:tracePt t="22261" x="1790700" y="3894138"/>
          <p14:tracePt t="22263" x="1784350" y="3894138"/>
          <p14:tracePt t="22265" x="1784350" y="3900488"/>
          <p14:tracePt t="22267" x="1778000" y="3900488"/>
          <p14:tracePt t="22269" x="1765300" y="3900488"/>
          <p14:tracePt t="22271" x="1765300" y="3906838"/>
          <p14:tracePt t="22273" x="1752600" y="3906838"/>
          <p14:tracePt t="22275" x="1746250" y="3906838"/>
          <p14:tracePt t="22280" x="1733550" y="3906838"/>
          <p14:tracePt t="22281" x="1727200" y="3906838"/>
          <p14:tracePt t="22283" x="1720850" y="3906838"/>
          <p14:tracePt t="22285" x="1708150" y="3913188"/>
          <p14:tracePt t="22289" x="1695450" y="3913188"/>
          <p14:tracePt t="22292" x="1689100" y="3913188"/>
          <p14:tracePt t="22294" x="1682750" y="3913188"/>
          <p14:tracePt t="22295" x="1670050" y="3913188"/>
          <p14:tracePt t="22299" x="1657350" y="3913188"/>
          <p14:tracePt t="22301" x="1651000" y="3913188"/>
          <p14:tracePt t="22303" x="1644650" y="3913188"/>
          <p14:tracePt t="22305" x="1638300" y="3913188"/>
          <p14:tracePt t="22307" x="1631950" y="3913188"/>
          <p14:tracePt t="22309" x="1625600" y="3913188"/>
          <p14:tracePt t="22311" x="1612900" y="3913188"/>
          <p14:tracePt t="22315" x="1598613" y="3913188"/>
          <p14:tracePt t="22317" x="1592263" y="3913188"/>
          <p14:tracePt t="22319" x="1585913" y="3913188"/>
          <p14:tracePt t="22321" x="1579563" y="3913188"/>
          <p14:tracePt t="22324" x="1573213" y="3913188"/>
          <p14:tracePt t="22325" x="1566863" y="3906838"/>
          <p14:tracePt t="22327" x="1560513" y="3906838"/>
          <p14:tracePt t="22329" x="1554163" y="3900488"/>
          <p14:tracePt t="22333" x="1547813" y="3894138"/>
          <p14:tracePt t="22335" x="1541463" y="3894138"/>
          <p14:tracePt t="22339" x="1535113" y="3887788"/>
          <p14:tracePt t="22341" x="1528763" y="3887788"/>
          <p14:tracePt t="22343" x="1528763" y="3881438"/>
          <p14:tracePt t="22345" x="1522413" y="3881438"/>
          <p14:tracePt t="22352" x="1516063" y="3881438"/>
          <p14:tracePt t="22353" x="1516063" y="3875088"/>
          <p14:tracePt t="22360" x="1516063" y="3868738"/>
          <p14:tracePt t="22368" x="1509713" y="3862388"/>
          <p14:tracePt t="22474" x="1503363" y="3868738"/>
          <p14:tracePt t="22484" x="1503363" y="3875088"/>
          <p14:tracePt t="22498" x="1503363" y="3881438"/>
          <p14:tracePt t="22502" x="1497013" y="3881438"/>
          <p14:tracePt t="22504" x="1497013" y="3887788"/>
          <p14:tracePt t="22514" x="1497013" y="3894138"/>
          <p14:tracePt t="22518" x="1497013" y="3900488"/>
          <p14:tracePt t="22524" x="1497013" y="3906838"/>
          <p14:tracePt t="22536" x="1497013" y="3913188"/>
          <p14:tracePt t="22542" x="1497013" y="3919538"/>
          <p14:tracePt t="22554" x="1497013" y="3925888"/>
          <p14:tracePt t="22600" x="1490663" y="3925888"/>
          <p14:tracePt t="22620" x="1484313" y="3925888"/>
          <p14:tracePt t="22643" x="1477963" y="3925888"/>
          <p14:tracePt t="22660" x="1477963" y="3932238"/>
          <p14:tracePt t="22677" x="1471613" y="3932238"/>
          <p14:tracePt t="22698" x="1465263" y="3932238"/>
          <p14:tracePt t="22712" x="1465263" y="3925888"/>
          <p14:tracePt t="22714" x="1458913" y="3925888"/>
          <p14:tracePt t="22722" x="1452563" y="3925888"/>
          <p14:tracePt t="22727" x="1452563" y="3919538"/>
          <p14:tracePt t="22730" x="1452563" y="3913188"/>
          <p14:tracePt t="22731" x="1446213" y="3913188"/>
          <p14:tracePt t="22737" x="1446213" y="3906838"/>
          <p14:tracePt t="22741" x="1446213" y="3900488"/>
          <p14:tracePt t="22746" x="1439863" y="3894138"/>
          <p14:tracePt t="22754" x="1433513" y="3887788"/>
          <p14:tracePt t="22758" x="1433513" y="3881438"/>
          <p14:tracePt t="22770" x="1433513" y="3875088"/>
          <p14:tracePt t="22778" x="1433513" y="3868738"/>
          <p14:tracePt t="22786" x="1433513" y="3862388"/>
          <p14:tracePt t="22804" x="1433513" y="3856038"/>
          <p14:tracePt t="22810" x="1433513" y="3849688"/>
          <p14:tracePt t="22828" x="1433513" y="3843338"/>
          <p14:tracePt t="22840" x="1433513" y="3836988"/>
          <p14:tracePt t="22854" x="1433513" y="3830638"/>
          <p14:tracePt t="22856" x="1439863" y="3830638"/>
          <p14:tracePt t="22872" x="1446213" y="3830638"/>
          <p14:tracePt t="22877" x="1452563" y="3830638"/>
          <p14:tracePt t="22883" x="1458913" y="3830638"/>
          <p14:tracePt t="22896" x="1465263" y="3830638"/>
          <p14:tracePt t="22900" x="1471613" y="3830638"/>
          <p14:tracePt t="22910" x="1477963" y="3830638"/>
          <p14:tracePt t="22914" x="1484313" y="3830638"/>
          <p14:tracePt t="22922" x="1490663" y="3830638"/>
          <p14:tracePt t="22923" x="1490663" y="3836988"/>
          <p14:tracePt t="22942" x="1497013" y="3836988"/>
          <p14:tracePt t="22956" x="1503363" y="3836988"/>
          <p14:tracePt t="22990" x="1503363" y="3843338"/>
          <p14:tracePt t="23024" x="1503363" y="3849688"/>
          <p14:tracePt t="23030" x="1503363" y="3856038"/>
          <p14:tracePt t="23040" x="1503363" y="3862388"/>
          <p14:tracePt t="23043" x="1509713" y="3862388"/>
          <p14:tracePt t="23048" x="1509713" y="3868738"/>
          <p14:tracePt t="23056" x="1509713" y="3875088"/>
          <p14:tracePt t="23062" x="1516063" y="3875088"/>
          <p14:tracePt t="23122" x="1522413" y="3875088"/>
          <p14:tracePt t="23298" x="1528763" y="3875088"/>
          <p14:tracePt t="23316" x="1535113" y="3875088"/>
          <p14:tracePt t="23352" x="1541463" y="3875088"/>
          <p14:tracePt t="23360" x="1547813" y="3875088"/>
          <p14:tracePt t="23386" x="1554163" y="3875088"/>
          <p14:tracePt t="23394" x="1560513" y="3881438"/>
          <p14:tracePt t="23402" x="1566863" y="3881438"/>
          <p14:tracePt t="23411" x="1566863" y="3887788"/>
          <p14:tracePt t="23414" x="1573213" y="3887788"/>
          <p14:tracePt t="23418" x="1579563" y="3887788"/>
          <p14:tracePt t="23426" x="1585913" y="3887788"/>
          <p14:tracePt t="23430" x="1592263" y="3887788"/>
          <p14:tracePt t="23431" x="1598613" y="3887788"/>
          <p14:tracePt t="23435" x="1598613" y="3894138"/>
          <p14:tracePt t="23440" x="1606550" y="3894138"/>
          <p14:tracePt t="23441" x="1612900" y="3894138"/>
          <p14:tracePt t="23444" x="1612900" y="3900488"/>
          <p14:tracePt t="23448" x="1619250" y="3900488"/>
          <p14:tracePt t="23450" x="1625600" y="3900488"/>
          <p14:tracePt t="23451" x="1631950" y="3900488"/>
          <p14:tracePt t="23453" x="1631950" y="3906838"/>
          <p14:tracePt t="23455" x="1638300" y="3906838"/>
          <p14:tracePt t="23460" x="1644650" y="3906838"/>
          <p14:tracePt t="23464" x="1651000" y="3906838"/>
          <p14:tracePt t="23465" x="1657350" y="3906838"/>
          <p14:tracePt t="23467" x="1663700" y="3906838"/>
          <p14:tracePt t="23471" x="1670050" y="3913188"/>
          <p14:tracePt t="23473" x="1676400" y="3913188"/>
          <p14:tracePt t="23477" x="1689100" y="3913188"/>
          <p14:tracePt t="23479" x="1695450" y="3919538"/>
          <p14:tracePt t="23483" x="1708150" y="3919538"/>
          <p14:tracePt t="23486" x="1714500" y="3919538"/>
          <p14:tracePt t="23489" x="1727200" y="3919538"/>
          <p14:tracePt t="23492" x="1733550" y="3919538"/>
          <p14:tracePt t="23495" x="1746250" y="3919538"/>
          <p14:tracePt t="23499" x="1752600" y="3919538"/>
          <p14:tracePt t="23501" x="1765300" y="3919538"/>
          <p14:tracePt t="23506" x="1771650" y="3925888"/>
          <p14:tracePt t="23507" x="1784350" y="3925888"/>
          <p14:tracePt t="23511" x="1790700" y="3925888"/>
          <p14:tracePt t="23513" x="1797050" y="3925888"/>
          <p14:tracePt t="23515" x="1803400" y="3925888"/>
          <p14:tracePt t="23517" x="1809750" y="3925888"/>
          <p14:tracePt t="23519" x="1816100" y="3925888"/>
          <p14:tracePt t="23521" x="1822450" y="3925888"/>
          <p14:tracePt t="23524" x="1828800" y="3925888"/>
          <p14:tracePt t="23525" x="1835150" y="3925888"/>
          <p14:tracePt t="23527" x="1847850" y="3925888"/>
          <p14:tracePt t="23529" x="1854200" y="3925888"/>
          <p14:tracePt t="23531" x="1860550" y="3925888"/>
          <p14:tracePt t="23533" x="1873250" y="3925888"/>
          <p14:tracePt t="23535" x="1879600" y="3925888"/>
          <p14:tracePt t="23537" x="1885950" y="3925888"/>
          <p14:tracePt t="23539" x="1898650" y="3925888"/>
          <p14:tracePt t="23541" x="1905000" y="3925888"/>
          <p14:tracePt t="23544" x="1917700" y="3925888"/>
          <p14:tracePt t="23545" x="1930400" y="3925888"/>
          <p14:tracePt t="23547" x="1936750" y="3925888"/>
          <p14:tracePt t="23549" x="1949450" y="3919538"/>
          <p14:tracePt t="23551" x="1962150" y="3919538"/>
          <p14:tracePt t="23554" x="1968500" y="3913188"/>
          <p14:tracePt t="23555" x="1981200" y="3913188"/>
          <p14:tracePt t="23557" x="1993900" y="3906838"/>
          <p14:tracePt t="23559" x="2000250" y="3900488"/>
          <p14:tracePt t="23561" x="2019300" y="3900488"/>
          <p14:tracePt t="23563" x="2032000" y="3894138"/>
          <p14:tracePt t="23565" x="2044700" y="3887788"/>
          <p14:tracePt t="23567" x="2058988" y="3887788"/>
          <p14:tracePt t="23569" x="2071688" y="3881438"/>
          <p14:tracePt t="23571" x="2084388" y="3881438"/>
          <p14:tracePt t="23573" x="2103438" y="3881438"/>
          <p14:tracePt t="23576" x="2116138" y="3875088"/>
          <p14:tracePt t="23577" x="2135188" y="3868738"/>
          <p14:tracePt t="23580" x="2147888" y="3868738"/>
          <p14:tracePt t="23581" x="2166938" y="3862388"/>
          <p14:tracePt t="23583" x="2185988" y="3856038"/>
          <p14:tracePt t="23585" x="2198688" y="3856038"/>
          <p14:tracePt t="23587" x="2217738" y="3849688"/>
          <p14:tracePt t="23589" x="2236788" y="3843338"/>
          <p14:tracePt t="23592" x="2243138" y="3843338"/>
          <p14:tracePt t="23594" x="2262188" y="3836988"/>
          <p14:tracePt t="23595" x="2281238" y="3836988"/>
          <p14:tracePt t="23597" x="2300288" y="3830638"/>
          <p14:tracePt t="23599" x="2312988" y="3830638"/>
          <p14:tracePt t="23601" x="2325688" y="3830638"/>
          <p14:tracePt t="23603" x="2338388" y="3824288"/>
          <p14:tracePt t="23605" x="2351088" y="3824288"/>
          <p14:tracePt t="23607" x="2363788" y="3824288"/>
          <p14:tracePt t="23609" x="2376488" y="3824288"/>
          <p14:tracePt t="23611" x="2382838" y="3824288"/>
          <p14:tracePt t="23613" x="2395538" y="3824288"/>
          <p14:tracePt t="23615" x="2401888" y="3824288"/>
          <p14:tracePt t="23617" x="2414588" y="3824288"/>
          <p14:tracePt t="23619" x="2427288" y="3817938"/>
          <p14:tracePt t="23621" x="2433638" y="3817938"/>
          <p14:tracePt t="23623" x="2446338" y="3817938"/>
          <p14:tracePt t="23625" x="2459038" y="3817938"/>
          <p14:tracePt t="23629" x="2465388" y="3817938"/>
          <p14:tracePt t="23631" x="2471738" y="3817938"/>
          <p14:tracePt t="23633" x="2478088" y="3817938"/>
          <p14:tracePt t="23635" x="2484438" y="3817938"/>
          <p14:tracePt t="23637" x="2490788" y="3817938"/>
          <p14:tracePt t="23643" x="2503488" y="3817938"/>
          <p14:tracePt t="23650" x="2509838" y="3817938"/>
          <p14:tracePt t="23651" x="2517775" y="3817938"/>
          <p14:tracePt t="23656" x="2524125" y="3817938"/>
          <p14:tracePt t="23657" x="2524125" y="3811588"/>
          <p14:tracePt t="23659" x="2530475" y="3811588"/>
          <p14:tracePt t="23663" x="2536825" y="3811588"/>
          <p14:tracePt t="23667" x="2543175" y="3811588"/>
          <p14:tracePt t="23671" x="2549525" y="3811588"/>
          <p14:tracePt t="23673" x="2555875" y="3811588"/>
          <p14:tracePt t="23677" x="2562225" y="3811588"/>
          <p14:tracePt t="23679" x="2568575" y="3811588"/>
          <p14:tracePt t="23685" x="2574925" y="3811588"/>
          <p14:tracePt t="23688" x="2581275" y="3811588"/>
          <p14:tracePt t="23690" x="2587625" y="3811588"/>
          <p14:tracePt t="23693" x="2593975" y="3811588"/>
          <p14:tracePt t="23695" x="2600325" y="3811588"/>
          <p14:tracePt t="23701" x="2606675" y="3811588"/>
          <p14:tracePt t="23704" x="2613025" y="3811588"/>
          <p14:tracePt t="23708" x="2619375" y="3811588"/>
          <p14:tracePt t="23710" x="2625725" y="3811588"/>
          <p14:tracePt t="23711" x="2632075" y="3811588"/>
          <p14:tracePt t="23715" x="2638425" y="3811588"/>
          <p14:tracePt t="23717" x="2644775" y="3811588"/>
          <p14:tracePt t="23724" x="2651125" y="3811588"/>
          <p14:tracePt t="23726" x="2657475" y="3811588"/>
          <p14:tracePt t="23727" x="2663825" y="3811588"/>
          <p14:tracePt t="23733" x="2670175" y="3811588"/>
          <p14:tracePt t="23735" x="2676525" y="3805238"/>
          <p14:tracePt t="23743" x="2682875" y="3805238"/>
          <p14:tracePt t="23748" x="2689225" y="3805238"/>
          <p14:tracePt t="23762" x="2695575" y="3805238"/>
          <p14:tracePt t="23830" x="2689225" y="3805238"/>
          <p14:tracePt t="23836" x="2682875" y="3805238"/>
          <p14:tracePt t="23844" x="2676525" y="3805238"/>
          <p14:tracePt t="23847" x="2670175" y="3805238"/>
          <p14:tracePt t="23852" x="2663825" y="3811588"/>
          <p14:tracePt t="23856" x="2657475" y="3811588"/>
          <p14:tracePt t="23857" x="2651125" y="3811588"/>
          <p14:tracePt t="23863" x="2644775" y="3811588"/>
          <p14:tracePt t="23867" x="2638425" y="3811588"/>
          <p14:tracePt t="23872" x="2632075" y="3811588"/>
          <p14:tracePt t="23876" x="2625725" y="3817938"/>
          <p14:tracePt t="23877" x="2619375" y="3817938"/>
          <p14:tracePt t="23884" x="2613025" y="3817938"/>
          <p14:tracePt t="23885" x="2606675" y="3817938"/>
          <p14:tracePt t="23887" x="2606675" y="3824288"/>
          <p14:tracePt t="23894" x="2600325" y="3824288"/>
          <p14:tracePt t="23895" x="2593975" y="3824288"/>
          <p14:tracePt t="23897" x="2593975" y="3830638"/>
          <p14:tracePt t="23899" x="2587625" y="3830638"/>
          <p14:tracePt t="23904" x="2581275" y="3830638"/>
          <p14:tracePt t="23906" x="2574925" y="3830638"/>
          <p14:tracePt t="23911" x="2568575" y="3830638"/>
          <p14:tracePt t="23913" x="2562225" y="3830638"/>
          <p14:tracePt t="23915" x="2562225" y="3836988"/>
          <p14:tracePt t="23919" x="2555875" y="3836988"/>
          <p14:tracePt t="23924" x="2549525" y="3836988"/>
          <p14:tracePt t="23928" x="2543175" y="3836988"/>
          <p14:tracePt t="23929" x="2543175" y="3843338"/>
          <p14:tracePt t="23933" x="2536825" y="3843338"/>
          <p14:tracePt t="23935" x="2530475" y="3843338"/>
          <p14:tracePt t="23944" x="2524125" y="3843338"/>
          <p14:tracePt t="23960" x="2503488" y="3849688"/>
          <p14:tracePt t="23961" x="2497138" y="3849688"/>
          <p14:tracePt t="23967" x="2490788" y="3849688"/>
          <p14:tracePt t="23971" x="2484438" y="3856038"/>
          <p14:tracePt t="23974" x="2478088" y="3856038"/>
          <p14:tracePt t="23981" x="2471738" y="3856038"/>
          <p14:tracePt t="23983" x="2471738" y="3862388"/>
          <p14:tracePt t="23985" x="2465388" y="3862388"/>
          <p14:tracePt t="23992" x="2459038" y="3862388"/>
          <p14:tracePt t="23994" x="2452688" y="3862388"/>
          <p14:tracePt t="23995" x="2446338" y="3862388"/>
          <p14:tracePt t="24001" x="2439988" y="3862388"/>
          <p14:tracePt t="24004" x="2433638" y="3862388"/>
          <p14:tracePt t="24010" x="2427288" y="3862388"/>
          <p14:tracePt t="24011" x="2420938" y="3862388"/>
          <p14:tracePt t="24013" x="2414588" y="3868738"/>
          <p14:tracePt t="24020" x="2408238" y="3868738"/>
          <p14:tracePt t="24024" x="2401888" y="3868738"/>
          <p14:tracePt t="24029" x="2395538" y="3868738"/>
          <p14:tracePt t="24031" x="2389188" y="3868738"/>
          <p14:tracePt t="24034" x="2389188" y="3875088"/>
          <p14:tracePt t="24037" x="2382838" y="3875088"/>
          <p14:tracePt t="24042" x="2376488" y="3875088"/>
          <p14:tracePt t="24046" x="2370138" y="3875088"/>
          <p14:tracePt t="24052" x="2363788" y="3875088"/>
          <p14:tracePt t="24053" x="2357438" y="3875088"/>
          <p14:tracePt t="24062" x="2351088" y="3875088"/>
          <p14:tracePt t="24063" x="2351088" y="3881438"/>
          <p14:tracePt t="24065" x="2344738" y="3881438"/>
          <p14:tracePt t="24067" x="2338388" y="3881438"/>
          <p14:tracePt t="24076" x="2332038" y="3881438"/>
          <p14:tracePt t="24077" x="2325688" y="3881438"/>
          <p14:tracePt t="24082" x="2325688" y="3887788"/>
          <p14:tracePt t="24083" x="2319338" y="3887788"/>
          <p14:tracePt t="24085" x="2312988" y="3887788"/>
          <p14:tracePt t="24090" x="2306638" y="3887788"/>
          <p14:tracePt t="24093" x="2300288" y="3887788"/>
          <p14:tracePt t="24095" x="2293938" y="3887788"/>
          <p14:tracePt t="24099" x="2287588" y="3887788"/>
          <p14:tracePt t="24101" x="2281238" y="3887788"/>
          <p14:tracePt t="24105" x="2274888" y="3887788"/>
          <p14:tracePt t="24109" x="2268538" y="3887788"/>
          <p14:tracePt t="24111" x="2262188" y="3887788"/>
          <p14:tracePt t="24115" x="2255838" y="3887788"/>
          <p14:tracePt t="24117" x="2249488" y="3887788"/>
          <p14:tracePt t="24119" x="2243138" y="3887788"/>
          <p14:tracePt t="24123" x="2236788" y="3887788"/>
          <p14:tracePt t="24126" x="2230438" y="3887788"/>
          <p14:tracePt t="24129" x="2217738" y="3887788"/>
          <p14:tracePt t="24131" x="2211388" y="3887788"/>
          <p14:tracePt t="24135" x="2198688" y="3887788"/>
          <p14:tracePt t="24137" x="2192338" y="3887788"/>
          <p14:tracePt t="24141" x="2179638" y="3887788"/>
          <p14:tracePt t="24145" x="2166938" y="3887788"/>
          <p14:tracePt t="24147" x="2160588" y="3887788"/>
          <p14:tracePt t="24149" x="2154238" y="3887788"/>
          <p14:tracePt t="24151" x="2141538" y="3887788"/>
          <p14:tracePt t="24153" x="2135188" y="3887788"/>
          <p14:tracePt t="24155" x="2128838" y="3887788"/>
          <p14:tracePt t="24157" x="2116138" y="3887788"/>
          <p14:tracePt t="24161" x="2103438" y="3887788"/>
          <p14:tracePt t="24163" x="2097088" y="3881438"/>
          <p14:tracePt t="24165" x="2090738" y="3881438"/>
          <p14:tracePt t="24167" x="2078038" y="3881438"/>
          <p14:tracePt t="24169" x="2071688" y="3881438"/>
          <p14:tracePt t="24171" x="2065338" y="3881438"/>
          <p14:tracePt t="24173" x="2051050" y="3881438"/>
          <p14:tracePt t="24176" x="2044700" y="3881438"/>
          <p14:tracePt t="24177" x="2038350" y="3881438"/>
          <p14:tracePt t="24179" x="2032000" y="3881438"/>
          <p14:tracePt t="24181" x="2019300" y="3881438"/>
          <p14:tracePt t="24183" x="2006600" y="3881438"/>
          <p14:tracePt t="24187" x="1993900" y="3881438"/>
          <p14:tracePt t="24189" x="1987550" y="3881438"/>
          <p14:tracePt t="24192" x="1981200" y="3875088"/>
          <p14:tracePt t="24193" x="1968500" y="3875088"/>
          <p14:tracePt t="24197" x="1955800" y="3875088"/>
          <p14:tracePt t="24200" x="1949450" y="3875088"/>
          <p14:tracePt t="24202" x="1943100" y="3875088"/>
          <p14:tracePt t="24204" x="1936750" y="3875088"/>
          <p14:tracePt t="24205" x="1930400" y="3875088"/>
          <p14:tracePt t="24207" x="1924050" y="3875088"/>
          <p14:tracePt t="24209" x="1917700" y="3875088"/>
          <p14:tracePt t="24213" x="1905000" y="3875088"/>
          <p14:tracePt t="24216" x="1898650" y="3875088"/>
          <p14:tracePt t="24219" x="1892300" y="3875088"/>
          <p14:tracePt t="24221" x="1885950" y="3875088"/>
          <p14:tracePt t="24223" x="1879600" y="3875088"/>
          <p14:tracePt t="24227" x="1873250" y="3875088"/>
          <p14:tracePt t="24229" x="1866900" y="3875088"/>
          <p14:tracePt t="24233" x="1860550" y="3875088"/>
          <p14:tracePt t="24235" x="1854200" y="3875088"/>
          <p14:tracePt t="24239" x="1847850" y="3875088"/>
          <p14:tracePt t="24244" x="1835150" y="3881438"/>
          <p14:tracePt t="24247" x="1828800" y="3881438"/>
          <p14:tracePt t="24249" x="1822450" y="3887788"/>
          <p14:tracePt t="24254" x="1816100" y="3887788"/>
          <p14:tracePt t="24256" x="1809750" y="3887788"/>
          <p14:tracePt t="24257" x="1803400" y="3887788"/>
          <p14:tracePt t="24261" x="1797050" y="3894138"/>
          <p14:tracePt t="24263" x="1790700" y="3894138"/>
          <p14:tracePt t="24265" x="1790700" y="3900488"/>
          <p14:tracePt t="24267" x="1784350" y="3900488"/>
          <p14:tracePt t="24271" x="1778000" y="3906838"/>
          <p14:tracePt t="24273" x="1771650" y="3906838"/>
          <p14:tracePt t="24282" x="1765300" y="3906838"/>
          <p14:tracePt t="24286" x="1758950" y="3913188"/>
          <p14:tracePt t="24298" x="1758950" y="3919538"/>
          <p14:tracePt t="24324" x="1758950" y="3925888"/>
          <p14:tracePt t="24329" x="1765300" y="3932238"/>
          <p14:tracePt t="24333" x="1771650" y="3932238"/>
          <p14:tracePt t="24335" x="1778000" y="3932238"/>
          <p14:tracePt t="24337" x="1784350" y="3932238"/>
          <p14:tracePt t="24342" x="1790700" y="3932238"/>
          <p14:tracePt t="24344" x="1797050" y="3932238"/>
          <p14:tracePt t="24345" x="1797050" y="3938588"/>
          <p14:tracePt t="24347" x="1803400" y="3938588"/>
          <p14:tracePt t="24349" x="1809750" y="3938588"/>
          <p14:tracePt t="24351" x="1816100" y="3938588"/>
          <p14:tracePt t="24353" x="1822450" y="3938588"/>
          <p14:tracePt t="24355" x="1835150" y="3938588"/>
          <p14:tracePt t="24359" x="1847850" y="3938588"/>
          <p14:tracePt t="24364" x="1860550" y="3944938"/>
          <p14:tracePt t="24365" x="1873250" y="3944938"/>
          <p14:tracePt t="24369" x="1885950" y="3944938"/>
          <p14:tracePt t="24371" x="1892300" y="3944938"/>
          <p14:tracePt t="24373" x="1898650" y="3944938"/>
          <p14:tracePt t="24375" x="1911350" y="3944938"/>
          <p14:tracePt t="24379" x="1924050" y="3944938"/>
          <p14:tracePt t="24381" x="1930400" y="3944938"/>
          <p14:tracePt t="24384" x="1936750" y="3944938"/>
          <p14:tracePt t="24385" x="1943100" y="3944938"/>
          <p14:tracePt t="24387" x="1949450" y="3944938"/>
          <p14:tracePt t="24389" x="1955800" y="3944938"/>
          <p14:tracePt t="24392" x="1968500" y="3944938"/>
          <p14:tracePt t="24395" x="1974850" y="3944938"/>
          <p14:tracePt t="24397" x="1987550" y="3944938"/>
          <p14:tracePt t="24401" x="2000250" y="3944938"/>
          <p14:tracePt t="24405" x="2006600" y="3944938"/>
          <p14:tracePt t="24408" x="2019300" y="3944938"/>
          <p14:tracePt t="24411" x="2032000" y="3944938"/>
          <p14:tracePt t="24413" x="2038350" y="3944938"/>
          <p14:tracePt t="24415" x="2044700" y="3944938"/>
          <p14:tracePt t="24417" x="2058988" y="3944938"/>
          <p14:tracePt t="24421" x="2071688" y="3944938"/>
          <p14:tracePt t="24423" x="2078038" y="3944938"/>
          <p14:tracePt t="24426" x="2084388" y="3944938"/>
          <p14:tracePt t="24427" x="2097088" y="3944938"/>
          <p14:tracePt t="24429" x="2103438" y="3938588"/>
          <p14:tracePt t="24431" x="2109788" y="3938588"/>
          <p14:tracePt t="24433" x="2122488" y="3938588"/>
          <p14:tracePt t="24435" x="2128838" y="3938588"/>
          <p14:tracePt t="24437" x="2141538" y="3938588"/>
          <p14:tracePt t="24439" x="2147888" y="3938588"/>
          <p14:tracePt t="24441" x="2160588" y="3932238"/>
          <p14:tracePt t="24443" x="2173288" y="3932238"/>
          <p14:tracePt t="24445" x="2179638" y="3932238"/>
          <p14:tracePt t="24447" x="2192338" y="3932238"/>
          <p14:tracePt t="24449" x="2205038" y="3932238"/>
          <p14:tracePt t="24451" x="2211388" y="3932238"/>
          <p14:tracePt t="24453" x="2224088" y="3932238"/>
          <p14:tracePt t="24455" x="2230438" y="3932238"/>
          <p14:tracePt t="24457" x="2243138" y="3932238"/>
          <p14:tracePt t="24459" x="2262188" y="3932238"/>
          <p14:tracePt t="24461" x="2268538" y="3932238"/>
          <p14:tracePt t="24463" x="2281238" y="3932238"/>
          <p14:tracePt t="24465" x="2287588" y="3932238"/>
          <p14:tracePt t="24467" x="2306638" y="3932238"/>
          <p14:tracePt t="24469" x="2319338" y="3932238"/>
          <p14:tracePt t="24471" x="2325688" y="3932238"/>
          <p14:tracePt t="24474" x="2338388" y="3938588"/>
          <p14:tracePt t="24476" x="2351088" y="3938588"/>
          <p14:tracePt t="24477" x="2357438" y="3938588"/>
          <p14:tracePt t="24479" x="2370138" y="3938588"/>
          <p14:tracePt t="24481" x="2382838" y="3938588"/>
          <p14:tracePt t="24483" x="2389188" y="3944938"/>
          <p14:tracePt t="24485" x="2401888" y="3944938"/>
          <p14:tracePt t="24487" x="2414588" y="3944938"/>
          <p14:tracePt t="24489" x="2420938" y="3951288"/>
          <p14:tracePt t="24493" x="2433638" y="3951288"/>
          <p14:tracePt t="24494" x="2439988" y="3951288"/>
          <p14:tracePt t="24495" x="2452688" y="3957638"/>
          <p14:tracePt t="24497" x="2459038" y="3957638"/>
          <p14:tracePt t="24499" x="2465388" y="3957638"/>
          <p14:tracePt t="24501" x="2471738" y="3957638"/>
          <p14:tracePt t="24503" x="2478088" y="3963988"/>
          <p14:tracePt t="24507" x="2484438" y="3963988"/>
          <p14:tracePt t="24509" x="2497138" y="3963988"/>
          <p14:tracePt t="24515" x="2503488" y="3963988"/>
          <p14:tracePt t="24517" x="2509838" y="3963988"/>
          <p14:tracePt t="24519" x="2517775" y="3963988"/>
          <p14:tracePt t="24529" x="2524125" y="3963988"/>
          <p14:tracePt t="24718" x="2530475" y="3970338"/>
          <p14:tracePt t="24724" x="2530475" y="3976688"/>
          <p14:tracePt t="24730" x="2530475" y="3983038"/>
          <p14:tracePt t="24990" x="2530475" y="3989388"/>
          <p14:tracePt t="24994" x="2524125" y="3989388"/>
          <p14:tracePt t="25000" x="2524125" y="3995738"/>
          <p14:tracePt t="25012" x="2524125" y="4002088"/>
          <p14:tracePt t="25018" x="2524125" y="4008438"/>
          <p14:tracePt t="25020" x="2517775" y="4008438"/>
          <p14:tracePt t="25023" x="2517775" y="4014788"/>
          <p14:tracePt t="25032" x="2509838" y="4014788"/>
          <p14:tracePt t="25033" x="2509838" y="4021138"/>
          <p14:tracePt t="25040" x="2509838" y="4027488"/>
          <p14:tracePt t="25043" x="2503488" y="4027488"/>
          <p14:tracePt t="25050" x="2503488" y="4033838"/>
          <p14:tracePt t="25056" x="2503488" y="4040188"/>
          <p14:tracePt t="25066" x="2503488" y="4046538"/>
          <p14:tracePt t="25690" x="2497138" y="4046538"/>
          <p14:tracePt t="25692" x="2497138" y="4052888"/>
          <p14:tracePt t="25710" x="2497138" y="4059238"/>
          <p14:tracePt t="25748" x="2490788" y="4059238"/>
          <p14:tracePt t="25880" x="2490788" y="4065588"/>
          <p14:tracePt t="26042" x="2490788" y="4073525"/>
          <p14:tracePt t="26110" x="2490788" y="4079875"/>
          <p14:tracePt t="26634" x="2484438" y="4079875"/>
          <p14:tracePt t="26640" x="2478088" y="4079875"/>
          <p14:tracePt t="26644" x="2471738" y="4086225"/>
          <p14:tracePt t="26647" x="2471738" y="4092575"/>
          <p14:tracePt t="26656" x="2465388" y="4092575"/>
          <p14:tracePt t="26660" x="2465388" y="4098925"/>
          <p14:tracePt t="26661" x="2459038" y="4098925"/>
          <p14:tracePt t="26665" x="2459038" y="4105275"/>
          <p14:tracePt t="26672" x="2459038" y="4111625"/>
          <p14:tracePt t="26676" x="2452688" y="4111625"/>
          <p14:tracePt t="26679" x="2446338" y="4111625"/>
          <p14:tracePt t="26682" x="2446338" y="4117975"/>
          <p14:tracePt t="26685" x="2439988" y="4117975"/>
          <p14:tracePt t="26687" x="2439988" y="4124325"/>
          <p14:tracePt t="26694" x="2433638" y="4124325"/>
          <p14:tracePt t="26695" x="2433638" y="4130675"/>
          <p14:tracePt t="26699" x="2427288" y="4137025"/>
          <p14:tracePt t="26708" x="2420938" y="4143375"/>
          <p14:tracePt t="26711" x="2414588" y="4149725"/>
          <p14:tracePt t="26718" x="2408238" y="4156075"/>
          <p14:tracePt t="26726" x="2401888" y="4156075"/>
          <p14:tracePt t="26728" x="2401888" y="4162425"/>
          <p14:tracePt t="26729" x="2395538" y="4162425"/>
          <p14:tracePt t="26734" x="2395538" y="4168775"/>
          <p14:tracePt t="26736" x="2389188" y="4168775"/>
          <p14:tracePt t="26739" x="2382838" y="4168775"/>
          <p14:tracePt t="26742" x="2382838" y="4175125"/>
          <p14:tracePt t="26745" x="2376488" y="4175125"/>
          <p14:tracePt t="26747" x="2376488" y="4181475"/>
          <p14:tracePt t="26749" x="2370138" y="4181475"/>
          <p14:tracePt t="26751" x="2363788" y="4181475"/>
          <p14:tracePt t="26753" x="2363788" y="4187825"/>
          <p14:tracePt t="26758" x="2357438" y="4187825"/>
          <p14:tracePt t="26760" x="2351088" y="4187825"/>
          <p14:tracePt t="26765" x="2344738" y="4194175"/>
          <p14:tracePt t="26767" x="2338388" y="4194175"/>
          <p14:tracePt t="26769" x="2332038" y="4194175"/>
          <p14:tracePt t="26771" x="2332038" y="4200525"/>
          <p14:tracePt t="26773" x="2325688" y="4200525"/>
          <p14:tracePt t="26776" x="2319338" y="4200525"/>
          <p14:tracePt t="26779" x="2312988" y="4200525"/>
          <p14:tracePt t="26781" x="2306638" y="4200525"/>
          <p14:tracePt t="26783" x="2306638" y="4206875"/>
          <p14:tracePt t="26785" x="2300288" y="4206875"/>
          <p14:tracePt t="26789" x="2293938" y="4206875"/>
          <p14:tracePt t="26792" x="2287588" y="4213225"/>
          <p14:tracePt t="26796" x="2281238" y="4213225"/>
          <p14:tracePt t="26797" x="2274888" y="4213225"/>
          <p14:tracePt t="26800" x="2268538" y="4213225"/>
          <p14:tracePt t="26801" x="2268538" y="4219575"/>
          <p14:tracePt t="26803" x="2262188" y="4219575"/>
          <p14:tracePt t="26805" x="2255838" y="4219575"/>
          <p14:tracePt t="26810" x="2249488" y="4219575"/>
          <p14:tracePt t="26811" x="2243138" y="4219575"/>
          <p14:tracePt t="26814" x="2236788" y="4219575"/>
          <p14:tracePt t="26817" x="2236788" y="4225925"/>
          <p14:tracePt t="26819" x="2230438" y="4225925"/>
          <p14:tracePt t="26821" x="2224088" y="4225925"/>
          <p14:tracePt t="26826" x="2217738" y="4232275"/>
          <p14:tracePt t="26827" x="2211388" y="4232275"/>
          <p14:tracePt t="26829" x="2205038" y="4232275"/>
          <p14:tracePt t="26834" x="2198688" y="4232275"/>
          <p14:tracePt t="26836" x="2192338" y="4232275"/>
          <p14:tracePt t="26843" x="2185988" y="4238625"/>
          <p14:tracePt t="26845" x="2179638" y="4238625"/>
          <p14:tracePt t="26853" x="2179638" y="4244975"/>
          <p14:tracePt t="26856" x="2173288" y="4244975"/>
          <p14:tracePt t="26864" x="2173288" y="4251325"/>
          <p14:tracePt t="26874" x="2173288" y="4257675"/>
          <p14:tracePt t="26878" x="2173288" y="4264025"/>
          <p14:tracePt t="27118" x="2166938" y="4264025"/>
          <p14:tracePt t="27124" x="2160588" y="4264025"/>
          <p14:tracePt t="27134" x="2154238" y="4264025"/>
          <p14:tracePt t="27136" x="2154238" y="4257675"/>
          <p14:tracePt t="27144" x="2147888" y="4244975"/>
          <p14:tracePt t="27145" x="2147888" y="4238625"/>
          <p14:tracePt t="27152" x="2147888" y="4232275"/>
          <p14:tracePt t="27153" x="2147888" y="4225925"/>
          <p14:tracePt t="27163" x="2147888" y="4219575"/>
          <p14:tracePt t="27168" x="2147888" y="4213225"/>
          <p14:tracePt t="27170" x="2147888" y="4206875"/>
          <p14:tracePt t="27173" x="2141538" y="4206875"/>
          <p14:tracePt t="27176" x="2141538" y="4200525"/>
          <p14:tracePt t="27177" x="2135188" y="4194175"/>
          <p14:tracePt t="27179" x="2128838" y="4194175"/>
          <p14:tracePt t="27181" x="2128838" y="4187825"/>
          <p14:tracePt t="27183" x="2122488" y="4181475"/>
          <p14:tracePt t="27185" x="2116138" y="4175125"/>
          <p14:tracePt t="27190" x="2109788" y="4168775"/>
          <p14:tracePt t="27194" x="2097088" y="4162425"/>
          <p14:tracePt t="27195" x="2090738" y="4156075"/>
          <p14:tracePt t="27197" x="2078038" y="4143375"/>
          <p14:tracePt t="27201" x="2071688" y="4137025"/>
          <p14:tracePt t="27203" x="2058988" y="4130675"/>
          <p14:tracePt t="27205" x="2051050" y="4117975"/>
          <p14:tracePt t="27209" x="2038350" y="4111625"/>
          <p14:tracePt t="27211" x="2032000" y="4105275"/>
          <p14:tracePt t="27213" x="2025650" y="4098925"/>
          <p14:tracePt t="27215" x="2019300" y="4098925"/>
          <p14:tracePt t="27217" x="2012950" y="4092575"/>
          <p14:tracePt t="27219" x="2006600" y="4079875"/>
          <p14:tracePt t="27221" x="2000250" y="4079875"/>
          <p14:tracePt t="27224" x="1993900" y="4073525"/>
          <p14:tracePt t="27226" x="1993900" y="4065588"/>
          <p14:tracePt t="27228" x="1981200" y="4059238"/>
          <p14:tracePt t="27229" x="1974850" y="4059238"/>
          <p14:tracePt t="27231" x="1974850" y="4052888"/>
          <p14:tracePt t="27233" x="1968500" y="4046538"/>
          <p14:tracePt t="27235" x="1962150" y="4040188"/>
          <p14:tracePt t="27237" x="1962150" y="4033838"/>
          <p14:tracePt t="27239" x="1955800" y="4027488"/>
          <p14:tracePt t="27241" x="1949450" y="4027488"/>
          <p14:tracePt t="27243" x="1943100" y="4021138"/>
          <p14:tracePt t="27245" x="1943100" y="4014788"/>
          <p14:tracePt t="27247" x="1936750" y="4008438"/>
          <p14:tracePt t="27249" x="1930400" y="4008438"/>
          <p14:tracePt t="27251" x="1930400" y="4002088"/>
          <p14:tracePt t="27253" x="1924050" y="3995738"/>
          <p14:tracePt t="27258" x="1917700" y="3989388"/>
          <p14:tracePt t="27259" x="1911350" y="3983038"/>
          <p14:tracePt t="27261" x="1911350" y="3976688"/>
          <p14:tracePt t="27266" x="1905000" y="3970338"/>
          <p14:tracePt t="27267" x="1898650" y="3963988"/>
          <p14:tracePt t="27271" x="1898650" y="3957638"/>
          <p14:tracePt t="27273" x="1892300" y="3951288"/>
          <p14:tracePt t="27276" x="1885950" y="3944938"/>
          <p14:tracePt t="27277" x="1879600" y="3944938"/>
          <p14:tracePt t="27279" x="1879600" y="3938588"/>
          <p14:tracePt t="27281" x="1873250" y="3932238"/>
          <p14:tracePt t="27283" x="1866900" y="3932238"/>
          <p14:tracePt t="27287" x="1860550" y="3925888"/>
          <p14:tracePt t="27289" x="1854200" y="3919538"/>
          <p14:tracePt t="27293" x="1847850" y="3919538"/>
          <p14:tracePt t="27294" x="1847850" y="3913188"/>
          <p14:tracePt t="27295" x="1841500" y="3906838"/>
          <p14:tracePt t="27297" x="1835150" y="3906838"/>
          <p14:tracePt t="27299" x="1828800" y="3900488"/>
          <p14:tracePt t="27301" x="1822450" y="3900488"/>
          <p14:tracePt t="27303" x="1816100" y="3894138"/>
          <p14:tracePt t="27305" x="1809750" y="3887788"/>
          <p14:tracePt t="27307" x="1797050" y="3887788"/>
          <p14:tracePt t="27309" x="1797050" y="3881438"/>
          <p14:tracePt t="27311" x="1784350" y="3881438"/>
          <p14:tracePt t="27313" x="1778000" y="3875088"/>
          <p14:tracePt t="27315" x="1771650" y="3875088"/>
          <p14:tracePt t="27317" x="1765300" y="3868738"/>
          <p14:tracePt t="27319" x="1758950" y="3862388"/>
          <p14:tracePt t="27321" x="1752600" y="3862388"/>
          <p14:tracePt t="27323" x="1746250" y="3862388"/>
          <p14:tracePt t="27326" x="1739900" y="3862388"/>
          <p14:tracePt t="27327" x="1733550" y="3856038"/>
          <p14:tracePt t="27329" x="1727200" y="3856038"/>
          <p14:tracePt t="27331" x="1720850" y="3849688"/>
          <p14:tracePt t="27335" x="1714500" y="3849688"/>
          <p14:tracePt t="27337" x="1708150" y="3849688"/>
          <p14:tracePt t="27343" x="1701800" y="3849688"/>
          <p14:tracePt t="27345" x="1695450" y="3849688"/>
          <p14:tracePt t="27347" x="1689100" y="3843338"/>
          <p14:tracePt t="27354" x="1682750" y="3843338"/>
          <p14:tracePt t="27358" x="1676400" y="3843338"/>
          <p14:tracePt t="27374" x="1670050" y="3843338"/>
          <p14:tracePt t="27380" x="1663700" y="3843338"/>
          <p14:tracePt t="27394" x="1657350" y="3843338"/>
          <p14:tracePt t="27395" x="1657350" y="3849688"/>
          <p14:tracePt t="27402" x="1651000" y="3856038"/>
          <p14:tracePt t="27410" x="1644650" y="3856038"/>
          <p14:tracePt t="27414" x="1644650" y="3862388"/>
          <p14:tracePt t="27417" x="1644650" y="3868738"/>
          <p14:tracePt t="27424" x="1638300" y="3875088"/>
          <p14:tracePt t="27428" x="1631950" y="3875088"/>
          <p14:tracePt t="27433" x="1631950" y="3881438"/>
          <p14:tracePt t="27435" x="1625600" y="3881438"/>
          <p14:tracePt t="27437" x="1625600" y="3887788"/>
          <p14:tracePt t="27439" x="1619250" y="3887788"/>
          <p14:tracePt t="27442" x="1612900" y="3887788"/>
          <p14:tracePt t="27445" x="1612900" y="3894138"/>
          <p14:tracePt t="27447" x="1606550" y="3894138"/>
          <p14:tracePt t="27449" x="1598613" y="3900488"/>
          <p14:tracePt t="27453" x="1592263" y="3906838"/>
          <p14:tracePt t="27455" x="1585913" y="3906838"/>
          <p14:tracePt t="27458" x="1579563" y="3906838"/>
          <p14:tracePt t="27464" x="1573213" y="3913188"/>
          <p14:tracePt t="27466" x="1566863" y="3913188"/>
          <p14:tracePt t="27467" x="1566863" y="3919538"/>
          <p14:tracePt t="27471" x="1560513" y="3919538"/>
          <p14:tracePt t="27473" x="1554163" y="3919538"/>
          <p14:tracePt t="27476" x="1547813" y="3919538"/>
          <p14:tracePt t="27477" x="1547813" y="3925888"/>
          <p14:tracePt t="27479" x="1541463" y="3925888"/>
          <p14:tracePt t="27481" x="1535113" y="3932238"/>
          <p14:tracePt t="27485" x="1528763" y="3932238"/>
          <p14:tracePt t="27487" x="1522413" y="3938588"/>
          <p14:tracePt t="27489" x="1516063" y="3938588"/>
          <p14:tracePt t="27493" x="1509713" y="3938588"/>
          <p14:tracePt t="27495" x="1503363" y="3938588"/>
          <p14:tracePt t="27497" x="1503363" y="3944938"/>
          <p14:tracePt t="27499" x="1490663" y="3944938"/>
          <p14:tracePt t="27501" x="1484313" y="3951288"/>
          <p14:tracePt t="27505" x="1471613" y="3951288"/>
          <p14:tracePt t="27507" x="1465263" y="3951288"/>
          <p14:tracePt t="27510" x="1458913" y="3951288"/>
          <p14:tracePt t="27511" x="1452563" y="3951288"/>
          <p14:tracePt t="27513" x="1452563" y="3957638"/>
          <p14:tracePt t="27515" x="1439863" y="3957638"/>
          <p14:tracePt t="27517" x="1427163" y="3957638"/>
          <p14:tracePt t="27521" x="1414463" y="3963988"/>
          <p14:tracePt t="27523" x="1408113" y="3963988"/>
          <p14:tracePt t="27526" x="1401763" y="3963988"/>
          <p14:tracePt t="27527" x="1389063" y="3963988"/>
          <p14:tracePt t="27531" x="1376363" y="3970338"/>
          <p14:tracePt t="27533" x="1363663" y="3970338"/>
          <p14:tracePt t="27538" x="1350963" y="3970338"/>
          <p14:tracePt t="27543" x="1331913" y="3970338"/>
          <p14:tracePt t="27545" x="1325563" y="3970338"/>
          <p14:tracePt t="27547" x="1319213" y="3970338"/>
          <p14:tracePt t="27549" x="1312863" y="3970338"/>
          <p14:tracePt t="27551" x="1306513" y="3970338"/>
          <p14:tracePt t="27553" x="1293813" y="3970338"/>
          <p14:tracePt t="27557" x="1281113" y="3970338"/>
          <p14:tracePt t="27560" x="1274763" y="3970338"/>
          <p14:tracePt t="27563" x="1268413" y="3970338"/>
          <p14:tracePt t="27565" x="1255713" y="3970338"/>
          <p14:tracePt t="27569" x="1249363" y="3970338"/>
          <p14:tracePt t="27571" x="1243013" y="3970338"/>
          <p14:tracePt t="27576" x="1236663" y="3970338"/>
          <p14:tracePt t="27577" x="1230313" y="3970338"/>
          <p14:tracePt t="27579" x="1223963" y="3970338"/>
          <p14:tracePt t="27585" x="1217613" y="3970338"/>
          <p14:tracePt t="27590" x="1211263" y="3970338"/>
          <p14:tracePt t="27600" x="1204913" y="3970338"/>
          <p14:tracePt t="27605" x="1198563" y="3970338"/>
          <p14:tracePt t="27618" x="1198563" y="3963988"/>
          <p14:tracePt t="27621" x="1204913" y="3963988"/>
          <p14:tracePt t="27626" x="1204913" y="3957638"/>
          <p14:tracePt t="27629" x="1211263" y="3951288"/>
          <p14:tracePt t="27631" x="1217613" y="3944938"/>
          <p14:tracePt t="27637" x="1223963" y="3938588"/>
          <p14:tracePt t="27639" x="1230313" y="3932238"/>
          <p14:tracePt t="27642" x="1236663" y="3932238"/>
          <p14:tracePt t="27643" x="1236663" y="3925888"/>
          <p14:tracePt t="27645" x="1243013" y="3925888"/>
          <p14:tracePt t="27647" x="1249363" y="3919538"/>
          <p14:tracePt t="27649" x="1249363" y="3913188"/>
          <p14:tracePt t="27651" x="1255713" y="3913188"/>
          <p14:tracePt t="27653" x="1262063" y="3906838"/>
          <p14:tracePt t="27656" x="1268413" y="3900488"/>
          <p14:tracePt t="27660" x="1281113" y="3894138"/>
          <p14:tracePt t="27661" x="1287463" y="3887788"/>
          <p14:tracePt t="27663" x="1293813" y="3875088"/>
          <p14:tracePt t="27665" x="1306513" y="3875088"/>
          <p14:tracePt t="27667" x="1319213" y="3862388"/>
          <p14:tracePt t="27669" x="1325563" y="3856038"/>
          <p14:tracePt t="27671" x="1338263" y="3843338"/>
          <p14:tracePt t="27673" x="1350963" y="3836988"/>
          <p14:tracePt t="27675" x="1363663" y="3830638"/>
          <p14:tracePt t="27677" x="1376363" y="3817938"/>
          <p14:tracePt t="27679" x="1395413" y="3805238"/>
          <p14:tracePt t="27681" x="1414463" y="3792538"/>
          <p14:tracePt t="27683" x="1433513" y="3779838"/>
          <p14:tracePt t="27685" x="1452563" y="3767138"/>
          <p14:tracePt t="27687" x="1465263" y="3754438"/>
          <p14:tracePt t="27689" x="1484313" y="3748088"/>
          <p14:tracePt t="27691" x="1503363" y="3735388"/>
          <p14:tracePt t="27693" x="1522413" y="3722688"/>
          <p14:tracePt t="27695" x="1541463" y="3709988"/>
          <p14:tracePt t="27697" x="1560513" y="3697288"/>
          <p14:tracePt t="27699" x="1573213" y="3684588"/>
          <p14:tracePt t="27702" x="1592263" y="3671888"/>
          <p14:tracePt t="27704" x="1612900" y="3659188"/>
          <p14:tracePt t="27705" x="1625600" y="3652838"/>
          <p14:tracePt t="27708" x="1644650" y="3638550"/>
          <p14:tracePt t="27709" x="1651000" y="3632200"/>
          <p14:tracePt t="27712" x="1663700" y="3619500"/>
          <p14:tracePt t="27713" x="1676400" y="3613150"/>
          <p14:tracePt t="27715" x="1682750" y="3606800"/>
          <p14:tracePt t="27717" x="1695450" y="3600450"/>
          <p14:tracePt t="27719" x="1708150" y="3594100"/>
          <p14:tracePt t="27721" x="1720850" y="3587750"/>
          <p14:tracePt t="27723" x="1720850" y="3581400"/>
          <p14:tracePt t="27726" x="1727200" y="3581400"/>
          <p14:tracePt t="27727" x="1733550" y="3575050"/>
          <p14:tracePt t="27729" x="1739900" y="3568700"/>
          <p14:tracePt t="27731" x="1746250" y="3562350"/>
          <p14:tracePt t="27733" x="1752600" y="3562350"/>
          <p14:tracePt t="27735" x="1758950" y="3556000"/>
          <p14:tracePt t="27737" x="1765300" y="3549650"/>
          <p14:tracePt t="27739" x="1771650" y="3543300"/>
          <p14:tracePt t="27742" x="1778000" y="3543300"/>
          <p14:tracePt t="27743" x="1784350" y="3536950"/>
          <p14:tracePt t="27745" x="1797050" y="3530600"/>
          <p14:tracePt t="27747" x="1797050" y="3524250"/>
          <p14:tracePt t="27749" x="1809750" y="3524250"/>
          <p14:tracePt t="27751" x="1816100" y="3517900"/>
          <p14:tracePt t="27753" x="1822450" y="3511550"/>
          <p14:tracePt t="27755" x="1828800" y="3505200"/>
          <p14:tracePt t="27757" x="1835150" y="3505200"/>
          <p14:tracePt t="27759" x="1847850" y="3498850"/>
          <p14:tracePt t="27761" x="1860550" y="3492500"/>
          <p14:tracePt t="27763" x="1873250" y="3486150"/>
          <p14:tracePt t="27765" x="1879600" y="3479800"/>
          <p14:tracePt t="27767" x="1892300" y="3473450"/>
          <p14:tracePt t="27769" x="1905000" y="3473450"/>
          <p14:tracePt t="27771" x="1911350" y="3467100"/>
          <p14:tracePt t="27773" x="1924050" y="3454400"/>
          <p14:tracePt t="27775" x="1936750" y="3448050"/>
          <p14:tracePt t="27778" x="1955800" y="3441700"/>
          <p14:tracePt t="27779" x="1968500" y="3435350"/>
          <p14:tracePt t="27781" x="1981200" y="3429000"/>
          <p14:tracePt t="27783" x="2000250" y="3422650"/>
          <p14:tracePt t="27785" x="2019300" y="3422650"/>
          <p14:tracePt t="27787" x="2032000" y="3416300"/>
          <p14:tracePt t="27789" x="2051050" y="3409950"/>
          <p14:tracePt t="27791" x="2071688" y="3403600"/>
          <p14:tracePt t="27793" x="2090738" y="3397250"/>
          <p14:tracePt t="27796" x="2103438" y="3384550"/>
          <p14:tracePt t="27797" x="2122488" y="3378200"/>
          <p14:tracePt t="27799" x="2141538" y="3371850"/>
          <p14:tracePt t="27801" x="2160588" y="3365500"/>
          <p14:tracePt t="27803" x="2173288" y="3359150"/>
          <p14:tracePt t="27805" x="2192338" y="3352800"/>
          <p14:tracePt t="27807" x="2217738" y="3346450"/>
          <p14:tracePt t="27809" x="2236788" y="3346450"/>
          <p14:tracePt t="27811" x="2249488" y="3340100"/>
          <p14:tracePt t="27813" x="2268538" y="3333750"/>
          <p14:tracePt t="27815" x="2287588" y="3327400"/>
          <p14:tracePt t="27817" x="2306638" y="3321050"/>
          <p14:tracePt t="27819" x="2325688" y="3314700"/>
          <p14:tracePt t="27821" x="2344738" y="3308350"/>
          <p14:tracePt t="27823" x="2363788" y="3302000"/>
          <p14:tracePt t="27826" x="2382838" y="3295650"/>
          <p14:tracePt t="27827" x="2395538" y="3289300"/>
          <p14:tracePt t="27829" x="2414588" y="3282950"/>
          <p14:tracePt t="27832" x="2433638" y="3276600"/>
          <p14:tracePt t="27833" x="2452688" y="3270250"/>
          <p14:tracePt t="27835" x="2459038" y="3270250"/>
          <p14:tracePt t="27837" x="2478088" y="3263900"/>
          <p14:tracePt t="27839" x="2490788" y="3257550"/>
          <p14:tracePt t="27842" x="2503488" y="3251200"/>
          <p14:tracePt t="27843" x="2517775" y="3244850"/>
          <p14:tracePt t="27845" x="2530475" y="3238500"/>
          <p14:tracePt t="27847" x="2543175" y="3232150"/>
          <p14:tracePt t="27849" x="2562225" y="3225800"/>
          <p14:tracePt t="27851" x="2568575" y="3219450"/>
          <p14:tracePt t="27853" x="2581275" y="3211513"/>
          <p14:tracePt t="27855" x="2600325" y="3198813"/>
          <p14:tracePt t="27857" x="2606675" y="3192463"/>
          <p14:tracePt t="27860" x="2619375" y="3179763"/>
          <p14:tracePt t="27862" x="2638425" y="3167063"/>
          <p14:tracePt t="27863" x="2651125" y="3167063"/>
          <p14:tracePt t="27865" x="2670175" y="3154363"/>
          <p14:tracePt t="27867" x="2676525" y="3141663"/>
          <p14:tracePt t="27869" x="2689225" y="3128963"/>
          <p14:tracePt t="27871" x="2708275" y="3116263"/>
          <p14:tracePt t="27873" x="2720975" y="3109913"/>
          <p14:tracePt t="27875" x="2733675" y="3097213"/>
          <p14:tracePt t="27877" x="2752725" y="3084513"/>
          <p14:tracePt t="27879" x="2765425" y="3071813"/>
          <p14:tracePt t="27881" x="2778125" y="3059113"/>
          <p14:tracePt t="27883" x="2797175" y="3046413"/>
          <p14:tracePt t="27885" x="2816225" y="3027363"/>
          <p14:tracePt t="27887" x="2822575" y="3021013"/>
          <p14:tracePt t="27889" x="2841625" y="3001963"/>
          <p14:tracePt t="27892" x="2854325" y="2989263"/>
          <p14:tracePt t="27893" x="2867025" y="2970213"/>
          <p14:tracePt t="27895" x="2886075" y="2957513"/>
          <p14:tracePt t="27897" x="2892425" y="2944813"/>
          <p14:tracePt t="27899" x="2905125" y="2925763"/>
          <p14:tracePt t="27901" x="2924175" y="2913063"/>
          <p14:tracePt t="27903" x="2936875" y="2894013"/>
          <p14:tracePt t="27905" x="2949575" y="2881313"/>
          <p14:tracePt t="27907" x="2962275" y="2862263"/>
          <p14:tracePt t="27909" x="2968625" y="2855913"/>
          <p14:tracePt t="27911" x="2982913" y="2836863"/>
          <p14:tracePt t="27913" x="2995613" y="2824163"/>
          <p14:tracePt t="27915" x="3001963" y="2805113"/>
          <p14:tracePt t="27917" x="3014663" y="2798763"/>
          <p14:tracePt t="27919" x="3021013" y="2784475"/>
          <p14:tracePt t="27921" x="3027363" y="2765425"/>
          <p14:tracePt t="27923" x="3027363" y="2752725"/>
          <p14:tracePt t="27925" x="3033713" y="2746375"/>
          <p14:tracePt t="27927" x="3040063" y="2733675"/>
          <p14:tracePt t="27929" x="3046413" y="2720975"/>
          <p14:tracePt t="27931" x="3052763" y="2714625"/>
          <p14:tracePt t="27933" x="3059113" y="2701925"/>
          <p14:tracePt t="27935" x="3065463" y="2689225"/>
          <p14:tracePt t="27937" x="3065463" y="2682875"/>
          <p14:tracePt t="27939" x="3065463" y="2670175"/>
          <p14:tracePt t="27942" x="3071813" y="2657475"/>
          <p14:tracePt t="27943" x="3071813" y="2651125"/>
          <p14:tracePt t="27945" x="3078163" y="2644775"/>
          <p14:tracePt t="27947" x="3078163" y="2638425"/>
          <p14:tracePt t="27949" x="3084513" y="2632075"/>
          <p14:tracePt t="27951" x="3084513" y="2619375"/>
          <p14:tracePt t="27953" x="3084513" y="2613025"/>
          <p14:tracePt t="27955" x="3090863" y="2606675"/>
          <p14:tracePt t="27957" x="3090863" y="2600325"/>
          <p14:tracePt t="27959" x="3090863" y="2593975"/>
          <p14:tracePt t="27961" x="3090863" y="2587625"/>
          <p14:tracePt t="27963" x="3090863" y="2581275"/>
          <p14:tracePt t="27965" x="3090863" y="2574925"/>
          <p14:tracePt t="27967" x="3097213" y="2574925"/>
          <p14:tracePt t="27969" x="3097213" y="2568575"/>
          <p14:tracePt t="27971" x="3097213" y="2555875"/>
          <p14:tracePt t="27978" x="3103563" y="2549525"/>
          <p14:tracePt t="27979" x="3103563" y="2543175"/>
          <p14:tracePt t="28018" x="3103563" y="2536825"/>
          <p14:tracePt t="28019" x="3097213" y="2536825"/>
          <p14:tracePt t="28026" x="3090863" y="2543175"/>
          <p14:tracePt t="28028" x="3084513" y="2549525"/>
          <p14:tracePt t="28029" x="3078163" y="2549525"/>
          <p14:tracePt t="28031" x="3078163" y="2555875"/>
          <p14:tracePt t="28034" x="3065463" y="2562225"/>
          <p14:tracePt t="28035" x="3059113" y="2568575"/>
          <p14:tracePt t="28040" x="3046413" y="2574925"/>
          <p14:tracePt t="28043" x="3040063" y="2581275"/>
          <p14:tracePt t="28045" x="3021013" y="2593975"/>
          <p14:tracePt t="28047" x="3014663" y="2593975"/>
          <p14:tracePt t="28049" x="3001963" y="2606675"/>
          <p14:tracePt t="28051" x="2989263" y="2613025"/>
          <p14:tracePt t="28053" x="2976563" y="2625725"/>
          <p14:tracePt t="28055" x="2962275" y="2638425"/>
          <p14:tracePt t="28057" x="2955925" y="2644775"/>
          <p14:tracePt t="28059" x="2943225" y="2657475"/>
          <p14:tracePt t="28061" x="2930525" y="2670175"/>
          <p14:tracePt t="28063" x="2911475" y="2682875"/>
          <p14:tracePt t="28065" x="2898775" y="2695575"/>
          <p14:tracePt t="28067" x="2879725" y="2708275"/>
          <p14:tracePt t="28069" x="2860675" y="2714625"/>
          <p14:tracePt t="28071" x="2841625" y="2727325"/>
          <p14:tracePt t="28073" x="2822575" y="2740025"/>
          <p14:tracePt t="28076" x="2803525" y="2759075"/>
          <p14:tracePt t="28077" x="2790825" y="2771775"/>
          <p14:tracePt t="28079" x="2765425" y="2792413"/>
          <p14:tracePt t="28081" x="2733675" y="2805113"/>
          <p14:tracePt t="28083" x="2720975" y="2824163"/>
          <p14:tracePt t="28085" x="2689225" y="2843213"/>
          <p14:tracePt t="28087" x="2663825" y="2862263"/>
          <p14:tracePt t="28089" x="2632075" y="2887663"/>
          <p14:tracePt t="28092" x="2606675" y="2906713"/>
          <p14:tracePt t="28093" x="2581275" y="2925763"/>
          <p14:tracePt t="28095" x="2549525" y="2944813"/>
          <p14:tracePt t="28097" x="2524125" y="2970213"/>
          <p14:tracePt t="28099" x="2484438" y="2989263"/>
          <p14:tracePt t="28101" x="2459038" y="3008313"/>
          <p14:tracePt t="28103" x="2433638" y="3033713"/>
          <p14:tracePt t="28105" x="2401888" y="3052763"/>
          <p14:tracePt t="28107" x="2376488" y="3071813"/>
          <p14:tracePt t="28109" x="2351088" y="3090863"/>
          <p14:tracePt t="28112" x="2319338" y="3122613"/>
          <p14:tracePt t="28113" x="2293938" y="3141663"/>
          <p14:tracePt t="28115" x="2262188" y="3167063"/>
          <p14:tracePt t="28117" x="2236788" y="3186113"/>
          <p14:tracePt t="28119" x="2211388" y="3211513"/>
          <p14:tracePt t="28121" x="2179638" y="3238500"/>
          <p14:tracePt t="28123" x="2154238" y="3257550"/>
          <p14:tracePt t="28126" x="2122488" y="3276600"/>
          <p14:tracePt t="28127" x="2097088" y="3295650"/>
          <p14:tracePt t="28129" x="2071688" y="3327400"/>
          <p14:tracePt t="28131" x="2038350" y="3346450"/>
          <p14:tracePt t="28133" x="2012950" y="3365500"/>
          <p14:tracePt t="28135" x="1987550" y="3390900"/>
          <p14:tracePt t="28137" x="1955800" y="3409950"/>
          <p14:tracePt t="28139" x="1930400" y="3429000"/>
          <p14:tracePt t="28141" x="1905000" y="3448050"/>
          <p14:tracePt t="28143" x="1885950" y="3467100"/>
          <p14:tracePt t="28145" x="1854200" y="3492500"/>
          <p14:tracePt t="28147" x="1828800" y="3511550"/>
          <p14:tracePt t="28149" x="1803400" y="3530600"/>
          <p14:tracePt t="28151" x="1771650" y="3549650"/>
          <p14:tracePt t="28153" x="1752600" y="3568700"/>
          <p14:tracePt t="28155" x="1727200" y="3587750"/>
          <p14:tracePt t="28157" x="1701800" y="3600450"/>
          <p14:tracePt t="28159" x="1682750" y="3613150"/>
          <p14:tracePt t="28161" x="1657350" y="3632200"/>
          <p14:tracePt t="28163" x="1638300" y="3646488"/>
          <p14:tracePt t="28165" x="1612900" y="3659188"/>
          <p14:tracePt t="28167" x="1592263" y="3671888"/>
          <p14:tracePt t="28169" x="1566863" y="3684588"/>
          <p14:tracePt t="28171" x="1554163" y="3697288"/>
          <p14:tracePt t="28173" x="1528763" y="3709988"/>
          <p14:tracePt t="28176" x="1509713" y="3722688"/>
          <p14:tracePt t="28177" x="1490663" y="3735388"/>
          <p14:tracePt t="28179" x="1471613" y="3741738"/>
          <p14:tracePt t="28181" x="1458913" y="3754438"/>
          <p14:tracePt t="28183" x="1433513" y="3760788"/>
          <p14:tracePt t="28185" x="1414463" y="3767138"/>
          <p14:tracePt t="28187" x="1395413" y="3773488"/>
          <p14:tracePt t="28189" x="1376363" y="3786188"/>
          <p14:tracePt t="28191" x="1363663" y="3792538"/>
          <p14:tracePt t="28194" x="1344613" y="3798888"/>
          <p14:tracePt t="28197" x="1306513" y="3811588"/>
          <p14:tracePt t="28199" x="1293813" y="3817938"/>
          <p14:tracePt t="28201" x="1274763" y="3824288"/>
          <p14:tracePt t="28203" x="1262063" y="3830638"/>
          <p14:tracePt t="28205" x="1243013" y="3830638"/>
          <p14:tracePt t="28207" x="1230313" y="3836988"/>
          <p14:tracePt t="28209" x="1217613" y="3843338"/>
          <p14:tracePt t="28211" x="1204913" y="3849688"/>
          <p14:tracePt t="28213" x="1185863" y="3856038"/>
          <p14:tracePt t="28215" x="1179513" y="3856038"/>
          <p14:tracePt t="28217" x="1166813" y="3862388"/>
          <p14:tracePt t="28219" x="1154113" y="3868738"/>
          <p14:tracePt t="28221" x="1147763" y="3868738"/>
          <p14:tracePt t="28223" x="1133475" y="3875088"/>
          <p14:tracePt t="28226" x="1127125" y="3875088"/>
          <p14:tracePt t="28228" x="1114425" y="3875088"/>
          <p14:tracePt t="28229" x="1101725" y="3875088"/>
          <p14:tracePt t="28231" x="1101725" y="3881438"/>
          <p14:tracePt t="28233" x="1089025" y="3881438"/>
          <p14:tracePt t="28235" x="1082675" y="3887788"/>
          <p14:tracePt t="28239" x="1076325" y="3894138"/>
          <p14:tracePt t="28244" x="1063625" y="3894138"/>
          <p14:tracePt t="28247" x="1063625" y="3900488"/>
          <p14:tracePt t="28251" x="1057275" y="3906838"/>
          <p14:tracePt t="28255" x="1050925" y="3906838"/>
          <p14:tracePt t="28259" x="1050925" y="3913188"/>
          <p14:tracePt t="28263" x="1044575" y="3919538"/>
          <p14:tracePt t="28268" x="1038225" y="3925888"/>
          <p14:tracePt t="28270" x="1031875" y="3925888"/>
          <p14:tracePt t="28507" x="1038225" y="3925888"/>
          <p14:tracePt t="28511" x="1044575" y="3925888"/>
          <p14:tracePt t="28522" x="1050925" y="3925888"/>
          <p14:tracePt t="28526" x="1057275" y="3925888"/>
          <p14:tracePt t="28537" x="1063625" y="3925888"/>
          <p14:tracePt t="28546" x="1069975" y="3919538"/>
          <p14:tracePt t="28557" x="1076325" y="3919538"/>
          <p14:tracePt t="28559" x="1076325" y="3913188"/>
          <p14:tracePt t="28640" x="1082675" y="3913188"/>
          <p14:tracePt t="28656" x="1082675" y="3906838"/>
          <p14:tracePt t="28674" x="1089025" y="3906838"/>
          <p14:tracePt t="28692" x="1095375" y="3906838"/>
          <p14:tracePt t="28694" x="1095375" y="3900488"/>
          <p14:tracePt t="28699" x="1101725" y="3900488"/>
          <p14:tracePt t="28710" x="1108075" y="3900488"/>
          <p14:tracePt t="28722" x="1108075" y="3894138"/>
          <p14:tracePt t="28734" x="1108075" y="3887788"/>
          <p14:tracePt t="28743" x="1108075" y="3881438"/>
          <p14:tracePt t="28754" x="1108075" y="3875088"/>
          <p14:tracePt t="28760" x="1108075" y="3868738"/>
          <p14:tracePt t="28764" x="1101725" y="3868738"/>
          <p14:tracePt t="28768" x="1095375" y="3868738"/>
          <p14:tracePt t="28769" x="1095375" y="3862388"/>
          <p14:tracePt t="28776" x="1089025" y="3856038"/>
          <p14:tracePt t="28780" x="1082675" y="3856038"/>
          <p14:tracePt t="28782" x="1082675" y="3849688"/>
          <p14:tracePt t="28786" x="1076325" y="3849688"/>
          <p14:tracePt t="28787" x="1069975" y="3849688"/>
          <p14:tracePt t="28789" x="1063625" y="3849688"/>
          <p14:tracePt t="28795" x="1057275" y="3849688"/>
          <p14:tracePt t="28798" x="1050925" y="3849688"/>
          <p14:tracePt t="28804" x="1044575" y="3849688"/>
          <p14:tracePt t="28805" x="1038225" y="3849688"/>
          <p14:tracePt t="28807" x="1031875" y="3849688"/>
          <p14:tracePt t="28814" x="1025525" y="3849688"/>
          <p14:tracePt t="28818" x="1019175" y="3849688"/>
          <p14:tracePt t="28823" x="1012825" y="3849688"/>
          <p14:tracePt t="28829" x="1006475" y="3849688"/>
          <p14:tracePt t="28831" x="1006475" y="3856038"/>
          <p14:tracePt t="28837" x="1006475" y="3862388"/>
          <p14:tracePt t="28839" x="1000125" y="3862388"/>
          <p14:tracePt t="28850" x="1000125" y="3868738"/>
          <p14:tracePt t="28851" x="993775" y="3868738"/>
          <p14:tracePt t="28853" x="993775" y="3875088"/>
          <p14:tracePt t="28864" x="993775" y="3881438"/>
          <p14:tracePt t="28867" x="993775" y="3887788"/>
          <p14:tracePt t="28874" x="993775" y="3894138"/>
          <p14:tracePt t="28884" x="993775" y="3900488"/>
          <p14:tracePt t="28889" x="993775" y="3906838"/>
          <p14:tracePt t="28896" x="1000125" y="3906838"/>
          <p14:tracePt t="28904" x="1000125" y="3913188"/>
          <p14:tracePt t="28906" x="1006475" y="3913188"/>
          <p14:tracePt t="28909" x="1012825" y="3913188"/>
          <p14:tracePt t="28913" x="1012825" y="3919538"/>
          <p14:tracePt t="28917" x="1019175" y="3919538"/>
          <p14:tracePt t="28924" x="1025525" y="3919538"/>
          <p14:tracePt t="28929" x="1031875" y="3925888"/>
          <p14:tracePt t="28934" x="1038225" y="3925888"/>
          <p14:tracePt t="28938" x="1044575" y="3925888"/>
          <p14:tracePt t="28944" x="1050925" y="3925888"/>
          <p14:tracePt t="28960" x="1076325" y="3925888"/>
          <p14:tracePt t="28965" x="1082675" y="3925888"/>
          <p14:tracePt t="28967" x="1089025" y="3925888"/>
          <p14:tracePt t="28973" x="1095375" y="3925888"/>
          <p14:tracePt t="28976" x="1101725" y="3925888"/>
          <p14:tracePt t="28979" x="1108075" y="3925888"/>
          <p14:tracePt t="28986" x="1114425" y="3925888"/>
          <p14:tracePt t="28989" x="1120775" y="3925888"/>
          <p14:tracePt t="28999" x="1127125" y="3925888"/>
          <p14:tracePt t="29006" x="1133475" y="3925888"/>
          <p14:tracePt t="29010" x="1139825" y="3925888"/>
          <p14:tracePt t="29028" x="1147763" y="3925888"/>
          <p14:tracePt t="29040" x="1154113" y="3925888"/>
          <p14:tracePt t="29057" x="1160463" y="3925888"/>
          <p14:tracePt t="29080" x="1166813" y="3925888"/>
          <p14:tracePt t="29090" x="1166813" y="3919538"/>
          <p14:tracePt t="29102" x="1173163" y="3919538"/>
          <p14:tracePt t="29110" x="1173163" y="3913188"/>
          <p14:tracePt t="29126" x="1179513" y="3913188"/>
          <p14:tracePt t="29136" x="1185863" y="3906838"/>
          <p14:tracePt t="29144" x="1185863" y="3900488"/>
          <p14:tracePt t="29154" x="1192213" y="3900488"/>
          <p14:tracePt t="29155" x="1192213" y="3894138"/>
          <p14:tracePt t="29162" x="1198563" y="3887788"/>
          <p14:tracePt t="29168" x="1204913" y="3881438"/>
          <p14:tracePt t="29177" x="1204913" y="3875088"/>
          <p14:tracePt t="29183" x="1204913" y="3868738"/>
          <p14:tracePt t="29185" x="1211263" y="3868738"/>
          <p14:tracePt t="29194" x="1211263" y="3862388"/>
          <p14:tracePt t="29197" x="1211263" y="3856038"/>
          <p14:tracePt t="29200" x="1217613" y="3856038"/>
          <p14:tracePt t="29204" x="1217613" y="3849688"/>
          <p14:tracePt t="29214" x="1217613" y="3843338"/>
          <p14:tracePt t="29220" x="1217613" y="3836988"/>
          <p14:tracePt t="29230" x="1217613" y="3830638"/>
          <p14:tracePt t="29235" x="1217613" y="3824288"/>
          <p14:tracePt t="29239" x="1217613" y="3817938"/>
          <p14:tracePt t="29251" x="1217613" y="3811588"/>
          <p14:tracePt t="29258" x="1217613" y="3805238"/>
          <p14:tracePt t="29267" x="1217613" y="3798888"/>
          <p14:tracePt t="29274" x="1217613" y="3792538"/>
          <p14:tracePt t="29278" x="1217613" y="3786188"/>
          <p14:tracePt t="29287" x="1217613" y="3779838"/>
          <p14:tracePt t="29294" x="1211263" y="3773488"/>
          <p14:tracePt t="29303" x="1211263" y="3767138"/>
          <p14:tracePt t="29312" x="1211263" y="3760788"/>
          <p14:tracePt t="29313" x="1204913" y="3760788"/>
          <p14:tracePt t="29320" x="1204913" y="3754438"/>
          <p14:tracePt t="29326" x="1198563" y="3754438"/>
          <p14:tracePt t="29336" x="1192213" y="3748088"/>
          <p14:tracePt t="29344" x="1192213" y="3741738"/>
          <p14:tracePt t="29352" x="1185863" y="3741738"/>
          <p14:tracePt t="29360" x="1179513" y="3735388"/>
          <p14:tracePt t="29368" x="1179513" y="3729038"/>
          <p14:tracePt t="29371" x="1173163" y="3729038"/>
          <p14:tracePt t="29377" x="1166813" y="3729038"/>
          <p14:tracePt t="29384" x="1160463" y="3722688"/>
          <p14:tracePt t="29398" x="1154113" y="3716338"/>
          <p14:tracePt t="29405" x="1147763" y="3716338"/>
          <p14:tracePt t="29410" x="1147763" y="3709988"/>
          <p14:tracePt t="29418" x="1139825" y="3709988"/>
          <p14:tracePt t="29424" x="1133475" y="3709988"/>
          <p14:tracePt t="29430" x="1127125" y="3709988"/>
          <p14:tracePt t="29435" x="1120775" y="3709988"/>
          <p14:tracePt t="29437" x="1120775" y="3703638"/>
          <p14:tracePt t="29439" x="1114425" y="3703638"/>
          <p14:tracePt t="29448" x="1108075" y="3703638"/>
          <p14:tracePt t="29452" x="1101725" y="3703638"/>
          <p14:tracePt t="29455" x="1095375" y="3703638"/>
          <p14:tracePt t="29464" x="1089025" y="3703638"/>
          <p14:tracePt t="29465" x="1082675" y="3703638"/>
          <p14:tracePt t="29476" x="1076325" y="3703638"/>
          <p14:tracePt t="29478" x="1069975" y="3703638"/>
          <p14:tracePt t="29482" x="1063625" y="3703638"/>
          <p14:tracePt t="29484" x="1063625" y="3697288"/>
          <p14:tracePt t="29490" x="1057275" y="3697288"/>
          <p14:tracePt t="29494" x="1050925" y="3697288"/>
          <p14:tracePt t="29504" x="1044575" y="3697288"/>
          <p14:tracePt t="29510" x="1038225" y="3697288"/>
          <p14:tracePt t="29516" x="1031875" y="3697288"/>
          <p14:tracePt t="29526" x="1025525" y="3697288"/>
          <p14:tracePt t="29534" x="1019175" y="3697288"/>
          <p14:tracePt t="29546" x="1012825" y="3697288"/>
          <p14:tracePt t="29551" x="1012825" y="3703638"/>
          <p14:tracePt t="29554" x="1006475" y="3703638"/>
          <p14:tracePt t="29570" x="1000125" y="3703638"/>
          <p14:tracePt t="29572" x="1000125" y="3709988"/>
          <p14:tracePt t="29578" x="993775" y="3709988"/>
          <p14:tracePt t="29580" x="993775" y="3716338"/>
          <p14:tracePt t="29582" x="987425" y="3716338"/>
          <p14:tracePt t="29583" x="987425" y="3722688"/>
          <p14:tracePt t="29593" x="981075" y="3722688"/>
          <p14:tracePt t="29595" x="974725" y="3729038"/>
          <p14:tracePt t="29601" x="974725" y="3735388"/>
          <p14:tracePt t="29608" x="968375" y="3735388"/>
          <p14:tracePt t="29614" x="962025" y="3741738"/>
          <p14:tracePt t="29622" x="955675" y="3748088"/>
          <p14:tracePt t="29632" x="955675" y="3754438"/>
          <p14:tracePt t="29638" x="955675" y="3760788"/>
          <p14:tracePt t="29639" x="949325" y="3760788"/>
          <p14:tracePt t="29643" x="949325" y="3767138"/>
          <p14:tracePt t="29656" x="942975" y="3773488"/>
          <p14:tracePt t="29662" x="942975" y="3779838"/>
          <p14:tracePt t="29672" x="942975" y="3786188"/>
          <p14:tracePt t="29678" x="942975" y="3792538"/>
          <p14:tracePt t="29681" x="942975" y="3798888"/>
          <p14:tracePt t="29694" x="942975" y="3805238"/>
          <p14:tracePt t="29699" x="942975" y="3811588"/>
          <p14:tracePt t="29705" x="949325" y="3811588"/>
          <p14:tracePt t="29710" x="949325" y="3817938"/>
          <p14:tracePt t="29716" x="949325" y="3824288"/>
          <p14:tracePt t="29724" x="955675" y="3830638"/>
          <p14:tracePt t="29732" x="962025" y="3830638"/>
          <p14:tracePt t="29738" x="968375" y="3836988"/>
          <p14:tracePt t="29746" x="968375" y="3843338"/>
          <p14:tracePt t="29751" x="974725" y="3843338"/>
          <p14:tracePt t="29755" x="981075" y="3843338"/>
          <p14:tracePt t="29757" x="981075" y="3849688"/>
          <p14:tracePt t="29764" x="981075" y="3856038"/>
          <p14:tracePt t="29765" x="987425" y="3856038"/>
          <p14:tracePt t="29770" x="993775" y="3862388"/>
          <p14:tracePt t="29773" x="1000125" y="3862388"/>
          <p14:tracePt t="29784" x="1006475" y="3868738"/>
          <p14:tracePt t="29788" x="1012825" y="3868738"/>
          <p14:tracePt t="29792" x="1012825" y="3875088"/>
          <p14:tracePt t="29795" x="1019175" y="3875088"/>
          <p14:tracePt t="29800" x="1025525" y="3875088"/>
          <p14:tracePt t="29806" x="1031875" y="3881438"/>
          <p14:tracePt t="29809" x="1038225" y="3881438"/>
          <p14:tracePt t="29813" x="1044575" y="3887788"/>
          <p14:tracePt t="29821" x="1050925" y="3894138"/>
          <p14:tracePt t="29826" x="1057275" y="3894138"/>
          <p14:tracePt t="29836" x="1063625" y="3894138"/>
          <p14:tracePt t="29841" x="1069975" y="3900488"/>
          <p14:tracePt t="29848" x="1076325" y="3900488"/>
          <p14:tracePt t="29849" x="1076325" y="3906838"/>
          <p14:tracePt t="29860" x="1082675" y="3906838"/>
          <p14:tracePt t="29868" x="1089025" y="3906838"/>
          <p14:tracePt t="29869" x="1089025" y="3913188"/>
          <p14:tracePt t="29880" x="1089025" y="3919538"/>
          <p14:tracePt t="29890" x="1089025" y="3925888"/>
          <p14:tracePt t="29900" x="1095375" y="3925888"/>
          <p14:tracePt t="29908" x="1095375" y="3932238"/>
          <p14:tracePt t="29920" x="1095375" y="3938588"/>
          <p14:tracePt t="30074" x="1095375" y="3944938"/>
          <p14:tracePt t="30086" x="1095375" y="3951288"/>
          <p14:tracePt t="30094" x="1101725" y="3951288"/>
          <p14:tracePt t="30110" x="1108075" y="3951288"/>
          <p14:tracePt t="30162" x="1108075" y="3957638"/>
          <p14:tracePt t="30172" x="1108075" y="3963988"/>
          <p14:tracePt t="30178" x="1108075" y="3970338"/>
          <p14:tracePt t="30180" x="1114425" y="3970338"/>
          <p14:tracePt t="30190" x="1114425" y="3976688"/>
          <p14:tracePt t="30196" x="1114425" y="3983038"/>
          <p14:tracePt t="30209" x="1120775" y="3989388"/>
          <p14:tracePt t="30224" x="1120775" y="3995738"/>
          <p14:tracePt t="30250" x="1127125" y="3995738"/>
          <p14:tracePt t="30256" x="1133475" y="4002088"/>
          <p14:tracePt t="30262" x="1139825" y="4002088"/>
          <p14:tracePt t="30280" x="1147763" y="4002088"/>
          <p14:tracePt t="30288" x="1154113" y="4002088"/>
          <p14:tracePt t="30303" x="1160463" y="4002088"/>
          <p14:tracePt t="30316" x="1166813" y="4002088"/>
          <p14:tracePt t="30328" x="1173163" y="4002088"/>
          <p14:tracePt t="30343" x="1179513" y="4002088"/>
          <p14:tracePt t="30348" x="1185863" y="4002088"/>
          <p14:tracePt t="30360" x="1192213" y="4002088"/>
          <p14:tracePt t="30364" x="1198563" y="4002088"/>
          <p14:tracePt t="30370" x="1204913" y="4002088"/>
          <p14:tracePt t="30380" x="1211263" y="4002088"/>
          <p14:tracePt t="30383" x="1217613" y="3995738"/>
          <p14:tracePt t="30392" x="1217613" y="3989388"/>
          <p14:tracePt t="30394" x="1223963" y="3989388"/>
          <p14:tracePt t="30399" x="1230313" y="3989388"/>
          <p14:tracePt t="30402" x="1230313" y="3983038"/>
          <p14:tracePt t="30407" x="1230313" y="3976688"/>
          <p14:tracePt t="30414" x="1236663" y="3976688"/>
          <p14:tracePt t="30420" x="1243013" y="3976688"/>
          <p14:tracePt t="30421" x="1243013" y="3970338"/>
          <p14:tracePt t="30430" x="1249363" y="3963988"/>
          <p14:tracePt t="30480" x="1249363" y="3970338"/>
          <p14:tracePt t="30483" x="1243013" y="3970338"/>
          <p14:tracePt t="30485" x="1243013" y="3976688"/>
          <p14:tracePt t="30487" x="1236663" y="3983038"/>
          <p14:tracePt t="30494" x="1230313" y="3989388"/>
          <p14:tracePt t="30495" x="1230313" y="3995738"/>
          <p14:tracePt t="30497" x="1223963" y="3995738"/>
          <p14:tracePt t="30499" x="1223963" y="4002088"/>
          <p14:tracePt t="30503" x="1217613" y="4002088"/>
          <p14:tracePt t="30506" x="1211263" y="4002088"/>
          <p14:tracePt t="30508" x="1211263" y="4008438"/>
          <p14:tracePt t="30513" x="1204913" y="4008438"/>
          <p14:tracePt t="30518" x="1204913" y="4014788"/>
          <p14:tracePt t="30542" x="1198563" y="4014788"/>
          <p14:tracePt t="30560" x="1198563" y="4008438"/>
          <p14:tracePt t="30566" x="1204913" y="4002088"/>
          <p14:tracePt t="30568" x="1204913" y="3995738"/>
          <p14:tracePt t="30572" x="1204913" y="3989388"/>
          <p14:tracePt t="30577" x="1211263" y="3989388"/>
          <p14:tracePt t="30578" x="1211263" y="3983038"/>
          <p14:tracePt t="30579" x="1217613" y="3976688"/>
          <p14:tracePt t="30587" x="1217613" y="3970338"/>
          <p14:tracePt t="30589" x="1223963" y="3970338"/>
          <p14:tracePt t="30592" x="1223963" y="3963988"/>
          <p14:tracePt t="30595" x="1230313" y="3957638"/>
          <p14:tracePt t="30606" x="1230313" y="3951288"/>
          <p14:tracePt t="30610" x="1236663" y="3951288"/>
          <p14:tracePt t="30614" x="1236663" y="3944938"/>
          <p14:tracePt t="30624" x="1243013" y="3944938"/>
          <p14:tracePt t="30630" x="1243013" y="3938588"/>
          <p14:tracePt t="30650" x="1243013" y="3932238"/>
          <p14:tracePt t="30672" x="1243013" y="3925888"/>
          <p14:tracePt t="30678" x="1243013" y="3919538"/>
          <p14:tracePt t="30682" x="1243013" y="3913188"/>
          <p14:tracePt t="30689" x="1243013" y="3906838"/>
          <p14:tracePt t="30694" x="1243013" y="3900488"/>
          <p14:tracePt t="30700" x="1243013" y="3894138"/>
          <p14:tracePt t="30704" x="1243013" y="3887788"/>
          <p14:tracePt t="30707" x="1243013" y="3881438"/>
          <p14:tracePt t="30713" x="1243013" y="3875088"/>
          <p14:tracePt t="30715" x="1243013" y="3868738"/>
          <p14:tracePt t="30722" x="1236663" y="3862388"/>
          <p14:tracePt t="30724" x="1236663" y="3856038"/>
          <p14:tracePt t="30728" x="1236663" y="3849688"/>
          <p14:tracePt t="30734" x="1236663" y="3843338"/>
          <p14:tracePt t="30735" x="1236663" y="3836988"/>
          <p14:tracePt t="30738" x="1230313" y="3836988"/>
          <p14:tracePt t="30742" x="1223963" y="3830638"/>
          <p14:tracePt t="30745" x="1223963" y="3824288"/>
          <p14:tracePt t="30747" x="1223963" y="3817938"/>
          <p14:tracePt t="30749" x="1217613" y="3817938"/>
          <p14:tracePt t="30753" x="1211263" y="3811588"/>
          <p14:tracePt t="30755" x="1211263" y="3805238"/>
          <p14:tracePt t="30760" x="1204913" y="3805238"/>
          <p14:tracePt t="30761" x="1198563" y="3798888"/>
          <p14:tracePt t="30763" x="1192213" y="3798888"/>
          <p14:tracePt t="30765" x="1192213" y="3792538"/>
          <p14:tracePt t="30767" x="1192213" y="3786188"/>
          <p14:tracePt t="30769" x="1185863" y="3786188"/>
          <p14:tracePt t="30771" x="1179513" y="3786188"/>
          <p14:tracePt t="30775" x="1179513" y="3779838"/>
          <p14:tracePt t="30777" x="1173163" y="3779838"/>
          <p14:tracePt t="30779" x="1166813" y="3773488"/>
          <p14:tracePt t="30783" x="1160463" y="3773488"/>
          <p14:tracePt t="30790" x="1154113" y="3773488"/>
          <p14:tracePt t="30793" x="1147763" y="3773488"/>
          <p14:tracePt t="30796" x="1147763" y="3767138"/>
          <p14:tracePt t="30799" x="1139825" y="3767138"/>
          <p14:tracePt t="30801" x="1133475" y="3767138"/>
          <p14:tracePt t="30806" x="1127125" y="3767138"/>
          <p14:tracePt t="30809" x="1120775" y="3767138"/>
          <p14:tracePt t="30811" x="1114425" y="3767138"/>
          <p14:tracePt t="30818" x="1108075" y="3767138"/>
          <p14:tracePt t="30819" x="1101725" y="3767138"/>
          <p14:tracePt t="30821" x="1095375" y="3767138"/>
          <p14:tracePt t="30826" x="1089025" y="3767138"/>
          <p14:tracePt t="30828" x="1082675" y="3767138"/>
          <p14:tracePt t="30831" x="1076325" y="3767138"/>
          <p14:tracePt t="30833" x="1069975" y="3767138"/>
          <p14:tracePt t="30838" x="1063625" y="3767138"/>
          <p14:tracePt t="30841" x="1057275" y="3767138"/>
          <p14:tracePt t="30843" x="1050925" y="3767138"/>
          <p14:tracePt t="30847" x="1050925" y="3773488"/>
          <p14:tracePt t="30849" x="1044575" y="3773488"/>
          <p14:tracePt t="30851" x="1038225" y="3773488"/>
          <p14:tracePt t="30853" x="1031875" y="3779838"/>
          <p14:tracePt t="30860" x="1025525" y="3779838"/>
          <p14:tracePt t="30863" x="1019175" y="3779838"/>
          <p14:tracePt t="30867" x="1019175" y="3786188"/>
          <p14:tracePt t="30869" x="1012825" y="3786188"/>
          <p14:tracePt t="30871" x="1006475" y="3786188"/>
          <p14:tracePt t="30873" x="1006475" y="3792538"/>
          <p14:tracePt t="30877" x="1000125" y="3792538"/>
          <p14:tracePt t="30879" x="1000125" y="3798888"/>
          <p14:tracePt t="30881" x="993775" y="3798888"/>
          <p14:tracePt t="30883" x="987425" y="3798888"/>
          <p14:tracePt t="30894" x="974725" y="3805238"/>
          <p14:tracePt t="30898" x="974725" y="3811588"/>
          <p14:tracePt t="30901" x="968375" y="3811588"/>
          <p14:tracePt t="30903" x="962025" y="3811588"/>
          <p14:tracePt t="30907" x="962025" y="3817938"/>
          <p14:tracePt t="30909" x="955675" y="3817938"/>
          <p14:tracePt t="30911" x="955675" y="3824288"/>
          <p14:tracePt t="30917" x="955675" y="3830638"/>
          <p14:tracePt t="30919" x="949325" y="3830638"/>
          <p14:tracePt t="30926" x="942975" y="3830638"/>
          <p14:tracePt t="30929" x="942975" y="3836988"/>
          <p14:tracePt t="30931" x="942975" y="3843338"/>
          <p14:tracePt t="30938" x="942975" y="3849688"/>
          <p14:tracePt t="30943" x="942975" y="3856038"/>
          <p14:tracePt t="30946" x="942975" y="3862388"/>
          <p14:tracePt t="30953" x="942975" y="3868738"/>
          <p14:tracePt t="30960" x="942975" y="3875088"/>
          <p14:tracePt t="30968" x="942975" y="3881438"/>
          <p14:tracePt t="30971" x="942975" y="3887788"/>
          <p14:tracePt t="30976" x="942975" y="3894138"/>
          <p14:tracePt t="30984" x="942975" y="3900488"/>
          <p14:tracePt t="30988" x="942975" y="3906838"/>
          <p14:tracePt t="30995" x="942975" y="3913188"/>
          <p14:tracePt t="31002" x="942975" y="3919538"/>
          <p14:tracePt t="31010" x="942975" y="3925888"/>
          <p14:tracePt t="31027" x="942975" y="3932238"/>
          <p14:tracePt t="31035" x="942975" y="3938588"/>
          <p14:tracePt t="31038" x="949325" y="3938588"/>
          <p14:tracePt t="31050" x="949325" y="3944938"/>
          <p14:tracePt t="31056" x="949325" y="3951288"/>
          <p14:tracePt t="31070" x="949325" y="3957638"/>
          <p14:tracePt t="31076" x="955675" y="3957638"/>
          <p14:tracePt t="31077" x="955675" y="3963988"/>
          <p14:tracePt t="31084" x="955675" y="3970338"/>
          <p14:tracePt t="31086" x="962025" y="3970338"/>
          <p14:tracePt t="31094" x="968375" y="3970338"/>
          <p14:tracePt t="31099" x="968375" y="3976688"/>
          <p14:tracePt t="31104" x="974725" y="3976688"/>
          <p14:tracePt t="31110" x="981075" y="3983038"/>
          <p14:tracePt t="31117" x="987425" y="3983038"/>
          <p14:tracePt t="31123" x="993775" y="3983038"/>
          <p14:tracePt t="31130" x="1000125" y="3983038"/>
          <p14:tracePt t="31152" x="1006475" y="3983038"/>
          <p14:tracePt t="31168" x="1006475" y="3989388"/>
          <p14:tracePt t="31169" x="1012825" y="3989388"/>
          <p14:tracePt t="31202" x="1019175" y="3989388"/>
          <p14:tracePt t="31236" x="1019175" y="3995738"/>
          <p14:tracePt t="31242" x="1025525" y="3995738"/>
          <p14:tracePt t="31251" x="1025525" y="4002088"/>
          <p14:tracePt t="31264" x="1031875" y="4002088"/>
          <p14:tracePt t="31272" x="1038225" y="4002088"/>
          <p14:tracePt t="31282" x="1044575" y="4002088"/>
          <p14:tracePt t="31304" x="1050925" y="4002088"/>
          <p14:tracePt t="31315" x="1057275" y="4002088"/>
          <p14:tracePt t="31346" x="1063625" y="4002088"/>
          <p14:tracePt t="31370" x="1069975" y="4002088"/>
          <p14:tracePt t="31554" x="1069975" y="4008438"/>
          <p14:tracePt t="31777" x="1063625" y="4008438"/>
          <p14:tracePt t="31804" x="1057275" y="4008438"/>
          <p14:tracePt t="31812" x="1050925" y="4008438"/>
          <p14:tracePt t="31820" x="1050925" y="4002088"/>
          <p14:tracePt t="31826" x="1044575" y="4002088"/>
          <p14:tracePt t="31828" x="1044575" y="3995738"/>
          <p14:tracePt t="31832" x="1038225" y="3989388"/>
          <p14:tracePt t="31838" x="1031875" y="3989388"/>
          <p14:tracePt t="31839" x="1031875" y="3983038"/>
          <p14:tracePt t="31844" x="1031875" y="3976688"/>
          <p14:tracePt t="31847" x="1025525" y="3976688"/>
          <p14:tracePt t="31850" x="1025525" y="3970338"/>
          <p14:tracePt t="31853" x="1019175" y="3963988"/>
          <p14:tracePt t="31858" x="1019175" y="3957638"/>
          <p14:tracePt t="31866" x="1019175" y="3951288"/>
          <p14:tracePt t="31870" x="1019175" y="3944938"/>
          <p14:tracePt t="31871" x="1012825" y="3944938"/>
          <p14:tracePt t="31878" x="1012825" y="3938588"/>
          <p14:tracePt t="31884" x="1012825" y="3932238"/>
          <p14:tracePt t="31896" x="1012825" y="3925888"/>
          <p14:tracePt t="31900" x="1012825" y="3919538"/>
          <p14:tracePt t="31903" x="1012825" y="3913188"/>
          <p14:tracePt t="31912" x="1012825" y="3906838"/>
          <p14:tracePt t="31913" x="1012825" y="3900488"/>
          <p14:tracePt t="31919" x="1012825" y="3894138"/>
          <p14:tracePt t="31921" x="1012825" y="3887788"/>
          <p14:tracePt t="31927" x="1012825" y="3881438"/>
          <p14:tracePt t="31929" x="1012825" y="3875088"/>
          <p14:tracePt t="31933" x="1012825" y="3868738"/>
          <p14:tracePt t="31937" x="1012825" y="3862388"/>
          <p14:tracePt t="31939" x="1012825" y="3856038"/>
          <p14:tracePt t="31942" x="1012825" y="3849688"/>
          <p14:tracePt t="31948" x="1012825" y="3843338"/>
          <p14:tracePt t="31961" x="1019175" y="3817938"/>
          <p14:tracePt t="31963" x="1019175" y="3811588"/>
          <p14:tracePt t="31967" x="1019175" y="3805238"/>
          <p14:tracePt t="31971" x="1025525" y="3798888"/>
          <p14:tracePt t="31976" x="1025525" y="3792538"/>
          <p14:tracePt t="31978" x="1025525" y="3786188"/>
          <p14:tracePt t="31985" x="1025525" y="3779838"/>
          <p14:tracePt t="31989" x="1025525" y="3773488"/>
          <p14:tracePt t="31992" x="1031875" y="3773488"/>
          <p14:tracePt t="32000" x="1038225" y="3767138"/>
          <p14:tracePt t="32004" x="1038225" y="3760788"/>
          <p14:tracePt t="32010" x="1044575" y="3760788"/>
          <p14:tracePt t="32014" x="1044575" y="3754438"/>
          <p14:tracePt t="32112" x="1044575" y="3760788"/>
          <p14:tracePt t="32150" x="1044575" y="3767138"/>
          <p14:tracePt t="32160" x="1050925" y="3767138"/>
          <p14:tracePt t="32202" x="1057275" y="3767138"/>
          <p14:tracePt t="32322" x="1057275" y="3773488"/>
          <p14:tracePt t="32326" x="1057275" y="3779838"/>
          <p14:tracePt t="32334" x="1057275" y="3786188"/>
          <p14:tracePt t="32338" x="1057275" y="3792538"/>
          <p14:tracePt t="32343" x="1057275" y="3798888"/>
          <p14:tracePt t="32350" x="1057275" y="3805238"/>
          <p14:tracePt t="32352" x="1057275" y="3811588"/>
          <p14:tracePt t="32360" x="1057275" y="3817938"/>
          <p14:tracePt t="32364" x="1057275" y="3824288"/>
          <p14:tracePt t="32365" x="1057275" y="3830638"/>
          <p14:tracePt t="32373" x="1057275" y="3836988"/>
          <p14:tracePt t="32384" x="1057275" y="3843338"/>
          <p14:tracePt t="32436" x="1063625" y="3843338"/>
          <p14:tracePt t="32440" x="1063625" y="3836988"/>
          <p14:tracePt t="32444" x="1069975" y="3836988"/>
          <p14:tracePt t="32446" x="1069975" y="3830638"/>
          <p14:tracePt t="32447" x="1069975" y="3824288"/>
          <p14:tracePt t="32449" x="1076325" y="3817938"/>
          <p14:tracePt t="32456" x="1076325" y="3811588"/>
          <p14:tracePt t="32458" x="1076325" y="3805238"/>
          <p14:tracePt t="32461" x="1082675" y="3798888"/>
          <p14:tracePt t="32463" x="1082675" y="3792538"/>
          <p14:tracePt t="32465" x="1089025" y="3786188"/>
          <p14:tracePt t="32471" x="1089025" y="3779838"/>
          <p14:tracePt t="32473" x="1095375" y="3773488"/>
          <p14:tracePt t="32476" x="1101725" y="3773488"/>
          <p14:tracePt t="32477" x="1101725" y="3767138"/>
          <p14:tracePt t="32479" x="1108075" y="3760788"/>
          <p14:tracePt t="32481" x="1108075" y="3754438"/>
          <p14:tracePt t="32485" x="1114425" y="3748088"/>
          <p14:tracePt t="32487" x="1120775" y="3741738"/>
          <p14:tracePt t="32493" x="1127125" y="3729038"/>
          <p14:tracePt t="32495" x="1133475" y="3729038"/>
          <p14:tracePt t="32497" x="1139825" y="3722688"/>
          <p14:tracePt t="32499" x="1139825" y="3716338"/>
          <p14:tracePt t="32501" x="1139825" y="3709988"/>
          <p14:tracePt t="32503" x="1147763" y="3709988"/>
          <p14:tracePt t="32505" x="1154113" y="3703638"/>
          <p14:tracePt t="32508" x="1154113" y="3697288"/>
          <p14:tracePt t="32511" x="1160463" y="3690938"/>
          <p14:tracePt t="32514" x="1160463" y="3684588"/>
          <p14:tracePt t="32515" x="1166813" y="3678238"/>
          <p14:tracePt t="32517" x="1173163" y="3678238"/>
          <p14:tracePt t="32519" x="1173163" y="3671888"/>
          <p14:tracePt t="32521" x="1173163" y="3665538"/>
          <p14:tracePt t="32526" x="1179513" y="3659188"/>
          <p14:tracePt t="32528" x="1185863" y="3652838"/>
          <p14:tracePt t="32529" x="1185863" y="3646488"/>
          <p14:tracePt t="32535" x="1192213" y="3638550"/>
          <p14:tracePt t="32538" x="1192213" y="3632200"/>
          <p14:tracePt t="32540" x="1198563" y="3632200"/>
          <p14:tracePt t="32542" x="1204913" y="3632200"/>
          <p14:tracePt t="32543" x="1204913" y="3625850"/>
          <p14:tracePt t="32547" x="1211263" y="3619500"/>
          <p14:tracePt t="32552" x="1217613" y="3619500"/>
          <p14:tracePt t="32554" x="1217613" y="3613150"/>
          <p14:tracePt t="32560" x="1223963" y="3613150"/>
          <p14:tracePt t="32564" x="1230313" y="3606800"/>
          <p14:tracePt t="32574" x="1236663" y="3606800"/>
          <p14:tracePt t="32586" x="1243013" y="3606800"/>
          <p14:tracePt t="32606" x="1249363" y="3606800"/>
          <p14:tracePt t="32624" x="1255713" y="3606800"/>
          <p14:tracePt t="32628" x="1262063" y="3606800"/>
          <p14:tracePt t="32632" x="1262063" y="3613150"/>
          <p14:tracePt t="32636" x="1268413" y="3613150"/>
          <p14:tracePt t="32637" x="1268413" y="3619500"/>
          <p14:tracePt t="32639" x="1274763" y="3619500"/>
          <p14:tracePt t="32641" x="1274763" y="3625850"/>
          <p14:tracePt t="32643" x="1281113" y="3625850"/>
          <p14:tracePt t="32649" x="1287463" y="3625850"/>
          <p14:tracePt t="32651" x="1293813" y="3632200"/>
          <p14:tracePt t="32655" x="1293813" y="3638550"/>
          <p14:tracePt t="32658" x="1300163" y="3638550"/>
          <p14:tracePt t="32659" x="1306513" y="3638550"/>
          <p14:tracePt t="32661" x="1312863" y="3638550"/>
          <p14:tracePt t="32666" x="1312863" y="3646488"/>
          <p14:tracePt t="32667" x="1319213" y="3646488"/>
          <p14:tracePt t="32669" x="1325563" y="3646488"/>
          <p14:tracePt t="32673" x="1325563" y="3652838"/>
          <p14:tracePt t="32676" x="1331913" y="3652838"/>
          <p14:tracePt t="32677" x="1338263" y="3652838"/>
          <p14:tracePt t="32679" x="1338263" y="3659188"/>
          <p14:tracePt t="32681" x="1344613" y="3659188"/>
          <p14:tracePt t="32688" x="1350963" y="3659188"/>
          <p14:tracePt t="32694" x="1357313" y="3659188"/>
          <p14:tracePt t="32703" x="1363663" y="3659188"/>
          <p14:tracePt t="32710" x="1370013" y="3659188"/>
          <p14:tracePt t="32716" x="1376363" y="3659188"/>
          <p14:tracePt t="32727" x="1382713" y="3659188"/>
          <p14:tracePt t="32729" x="1389063" y="3659188"/>
          <p14:tracePt t="32740" x="1395413" y="3659188"/>
          <p14:tracePt t="32744" x="1401763" y="3659188"/>
          <p14:tracePt t="32749" x="1408113" y="3659188"/>
          <p14:tracePt t="32760" x="1414463" y="3659188"/>
          <p14:tracePt t="32764" x="1420813" y="3659188"/>
          <p14:tracePt t="32772" x="1427163" y="3652838"/>
          <p14:tracePt t="32776" x="1433513" y="3646488"/>
          <p14:tracePt t="32781" x="1439863" y="3638550"/>
          <p14:tracePt t="32783" x="1446213" y="3638550"/>
          <p14:tracePt t="32785" x="1446213" y="3632200"/>
          <p14:tracePt t="32787" x="1452563" y="3632200"/>
          <p14:tracePt t="32791" x="1458913" y="3625850"/>
          <p14:tracePt t="32794" x="1458913" y="3619500"/>
          <p14:tracePt t="32795" x="1465263" y="3613150"/>
          <p14:tracePt t="32799" x="1471613" y="3613150"/>
          <p14:tracePt t="32801" x="1471613" y="3606800"/>
          <p14:tracePt t="32804" x="1477963" y="3600450"/>
          <p14:tracePt t="32805" x="1484313" y="3600450"/>
          <p14:tracePt t="32807" x="1484313" y="3594100"/>
          <p14:tracePt t="32811" x="1490663" y="3587750"/>
          <p14:tracePt t="32813" x="1497013" y="3581400"/>
          <p14:tracePt t="32817" x="1497013" y="3575050"/>
          <p14:tracePt t="32819" x="1503363" y="3568700"/>
          <p14:tracePt t="32821" x="1509713" y="3568700"/>
          <p14:tracePt t="32823" x="1516063" y="3562350"/>
          <p14:tracePt t="32826" x="1516063" y="3556000"/>
          <p14:tracePt t="32827" x="1522413" y="3549650"/>
          <p14:tracePt t="32831" x="1528763" y="3543300"/>
          <p14:tracePt t="32833" x="1528763" y="3536950"/>
          <p14:tracePt t="32835" x="1535113" y="3536950"/>
          <p14:tracePt t="32837" x="1535113" y="3530600"/>
          <p14:tracePt t="32839" x="1541463" y="3524250"/>
          <p14:tracePt t="32842" x="1547813" y="3524250"/>
          <p14:tracePt t="32845" x="1547813" y="3517900"/>
          <p14:tracePt t="32847" x="1554163" y="3511550"/>
          <p14:tracePt t="32849" x="1554163" y="3505200"/>
          <p14:tracePt t="32851" x="1560513" y="3505200"/>
          <p14:tracePt t="32853" x="1560513" y="3498850"/>
          <p14:tracePt t="32858" x="1566863" y="3492500"/>
          <p14:tracePt t="32861" x="1573213" y="3492500"/>
          <p14:tracePt t="32863" x="1573213" y="3486150"/>
          <p14:tracePt t="32865" x="1579563" y="3479800"/>
          <p14:tracePt t="32869" x="1579563" y="3473450"/>
          <p14:tracePt t="32874" x="1585913" y="3473450"/>
          <p14:tracePt t="32880" x="1592263" y="3467100"/>
          <p14:tracePt t="32884" x="1592263" y="3460750"/>
          <p14:tracePt t="32892" x="1598613" y="3460750"/>
          <p14:tracePt t="32895" x="1606550" y="3454400"/>
          <p14:tracePt t="32901" x="1612900" y="3454400"/>
          <p14:tracePt t="32904" x="1612900" y="3448050"/>
          <p14:tracePt t="32911" x="1619250" y="3448050"/>
          <p14:tracePt t="32914" x="1619250" y="3441700"/>
          <p14:tracePt t="32918" x="1625600" y="3441700"/>
          <p14:tracePt t="32932" x="1631950" y="3441700"/>
          <p14:tracePt t="32938" x="1638300" y="3441700"/>
          <p14:tracePt t="32959" x="1644650" y="3441700"/>
          <p14:tracePt t="32962" x="1651000" y="3441700"/>
          <p14:tracePt t="32970" x="1657350" y="3441700"/>
          <p14:tracePt t="32984" x="1663700" y="3441700"/>
          <p14:tracePt t="32990" x="1670050" y="3441700"/>
          <p14:tracePt t="33002" x="1676400" y="3441700"/>
          <p14:tracePt t="33008" x="1682750" y="3441700"/>
          <p14:tracePt t="33013" x="1689100" y="3441700"/>
          <p14:tracePt t="33019" x="1689100" y="3435350"/>
          <p14:tracePt t="33021" x="1695450" y="3435350"/>
          <p14:tracePt t="33026" x="1701800" y="3435350"/>
          <p14:tracePt t="33032" x="1701800" y="3429000"/>
          <p14:tracePt t="33034" x="1708150" y="3429000"/>
          <p14:tracePt t="33038" x="1714500" y="3429000"/>
          <p14:tracePt t="33039" x="1720850" y="3429000"/>
          <p14:tracePt t="33044" x="1720850" y="3422650"/>
          <p14:tracePt t="33045" x="1727200" y="3422650"/>
          <p14:tracePt t="33048" x="1727200" y="3416300"/>
          <p14:tracePt t="33049" x="1733550" y="3416300"/>
          <p14:tracePt t="33051" x="1733550" y="3409950"/>
          <p14:tracePt t="33056" x="1739900" y="3409950"/>
          <p14:tracePt t="33057" x="1746250" y="3409950"/>
          <p14:tracePt t="33059" x="1752600" y="3403600"/>
          <p14:tracePt t="33061" x="1752600" y="3397250"/>
          <p14:tracePt t="33063" x="1758950" y="3397250"/>
          <p14:tracePt t="33065" x="1765300" y="3397250"/>
          <p14:tracePt t="33067" x="1765300" y="3390900"/>
          <p14:tracePt t="33069" x="1771650" y="3390900"/>
          <p14:tracePt t="33071" x="1778000" y="3384550"/>
          <p14:tracePt t="33073" x="1778000" y="3378200"/>
          <p14:tracePt t="33076" x="1784350" y="3378200"/>
          <p14:tracePt t="33079" x="1790700" y="3371850"/>
          <p14:tracePt t="33081" x="1797050" y="3365500"/>
          <p14:tracePt t="33085" x="1803400" y="3365500"/>
          <p14:tracePt t="33087" x="1809750" y="3359150"/>
          <p14:tracePt t="33089" x="1816100" y="3352800"/>
          <p14:tracePt t="33091" x="1816100" y="3346450"/>
          <p14:tracePt t="33093" x="1822450" y="3346450"/>
          <p14:tracePt t="33095" x="1828800" y="3346450"/>
          <p14:tracePt t="33097" x="1828800" y="3340100"/>
          <p14:tracePt t="33099" x="1828800" y="3333750"/>
          <p14:tracePt t="33101" x="1835150" y="3333750"/>
          <p14:tracePt t="33104" x="1841500" y="3333750"/>
          <p14:tracePt t="33105" x="1841500" y="3327400"/>
          <p14:tracePt t="33107" x="1847850" y="3321050"/>
          <p14:tracePt t="33109" x="1854200" y="3321050"/>
          <p14:tracePt t="33111" x="1860550" y="3321050"/>
          <p14:tracePt t="33113" x="1860550" y="3314700"/>
          <p14:tracePt t="33115" x="1860550" y="3308350"/>
          <p14:tracePt t="33117" x="1866900" y="3302000"/>
          <p14:tracePt t="33119" x="1873250" y="3302000"/>
          <p14:tracePt t="33123" x="1873250" y="3295650"/>
          <p14:tracePt t="33126" x="1879600" y="3289300"/>
          <p14:tracePt t="33127" x="1885950" y="3289300"/>
          <p14:tracePt t="33129" x="1892300" y="3289300"/>
          <p14:tracePt t="33131" x="1892300" y="3282950"/>
          <p14:tracePt t="33133" x="1892300" y="3276600"/>
          <p14:tracePt t="33135" x="1898650" y="3276600"/>
          <p14:tracePt t="33137" x="1898650" y="3270250"/>
          <p14:tracePt t="33139" x="1905000" y="3270250"/>
          <p14:tracePt t="33145" x="1911350" y="3263900"/>
          <p14:tracePt t="33150" x="1917700" y="3257550"/>
          <p14:tracePt t="33153" x="1924050" y="3257550"/>
          <p14:tracePt t="33162" x="1930400" y="3251200"/>
          <p14:tracePt t="33168" x="1936750" y="3251200"/>
          <p14:tracePt t="33171" x="1936750" y="3244850"/>
          <p14:tracePt t="33178" x="1943100" y="3244850"/>
          <p14:tracePt t="33186" x="1949450" y="3244850"/>
          <p14:tracePt t="33190" x="1949450" y="3238500"/>
          <p14:tracePt t="33192" x="1955800" y="3238500"/>
          <p14:tracePt t="33208" x="1962150" y="3238500"/>
          <p14:tracePt t="33218" x="1968500" y="3238500"/>
          <p14:tracePt t="33233" x="1974850" y="3238500"/>
          <p14:tracePt t="33240" x="1981200" y="3238500"/>
          <p14:tracePt t="33244" x="1981200" y="3232150"/>
          <p14:tracePt t="33245" x="1987550" y="3232150"/>
          <p14:tracePt t="33254" x="1987550" y="3225800"/>
          <p14:tracePt t="33256" x="1993900" y="3225800"/>
          <p14:tracePt t="33260" x="2000250" y="3225800"/>
          <p14:tracePt t="33263" x="2000250" y="3219450"/>
          <p14:tracePt t="33265" x="2006600" y="3219450"/>
          <p14:tracePt t="33267" x="2012950" y="3211513"/>
          <p14:tracePt t="33269" x="2019300" y="3211513"/>
          <p14:tracePt t="33271" x="2019300" y="3205163"/>
          <p14:tracePt t="33273" x="2025650" y="3205163"/>
          <p14:tracePt t="33278" x="2032000" y="3198813"/>
          <p14:tracePt t="33281" x="2038350" y="3192463"/>
          <p14:tracePt t="33283" x="2044700" y="3192463"/>
          <p14:tracePt t="33286" x="2044700" y="3186113"/>
          <p14:tracePt t="33287" x="2051050" y="3179763"/>
          <p14:tracePt t="33289" x="2058988" y="3179763"/>
          <p14:tracePt t="33292" x="2065338" y="3173413"/>
          <p14:tracePt t="33295" x="2071688" y="3167063"/>
          <p14:tracePt t="33298" x="2078038" y="3160713"/>
          <p14:tracePt t="33301" x="2084388" y="3154363"/>
          <p14:tracePt t="33303" x="2090738" y="3148013"/>
          <p14:tracePt t="33305" x="2097088" y="3141663"/>
          <p14:tracePt t="33309" x="2103438" y="3135313"/>
          <p14:tracePt t="33311" x="2109788" y="3128963"/>
          <p14:tracePt t="33315" x="2116138" y="3122613"/>
          <p14:tracePt t="33317" x="2122488" y="3122613"/>
          <p14:tracePt t="33319" x="2128838" y="3116263"/>
          <p14:tracePt t="33323" x="2135188" y="3109913"/>
          <p14:tracePt t="33326" x="2141538" y="3103563"/>
          <p14:tracePt t="33327" x="2141538" y="3097213"/>
          <p14:tracePt t="33329" x="2147888" y="3097213"/>
          <p14:tracePt t="33331" x="2154238" y="3090863"/>
          <p14:tracePt t="33333" x="2160588" y="3084513"/>
          <p14:tracePt t="33337" x="2166938" y="3078163"/>
          <p14:tracePt t="33339" x="2173288" y="3071813"/>
          <p14:tracePt t="33344" x="2179638" y="3065463"/>
          <p14:tracePt t="33345" x="2185988" y="3065463"/>
          <p14:tracePt t="33347" x="2192338" y="3059113"/>
          <p14:tracePt t="33351" x="2198688" y="3052763"/>
          <p14:tracePt t="33354" x="2205038" y="3052763"/>
          <p14:tracePt t="33356" x="2205038" y="3046413"/>
          <p14:tracePt t="33357" x="2217738" y="3046413"/>
          <p14:tracePt t="33360" x="2224088" y="3040063"/>
          <p14:tracePt t="33361" x="2224088" y="3033713"/>
          <p14:tracePt t="33363" x="2230438" y="3033713"/>
          <p14:tracePt t="33365" x="2236788" y="3033713"/>
          <p14:tracePt t="33367" x="2236788" y="3027363"/>
          <p14:tracePt t="33369" x="2243138" y="3027363"/>
          <p14:tracePt t="33371" x="2249488" y="3021013"/>
          <p14:tracePt t="33373" x="2255838" y="3021013"/>
          <p14:tracePt t="33376" x="2262188" y="3021013"/>
          <p14:tracePt t="33377" x="2268538" y="3014663"/>
          <p14:tracePt t="33379" x="2274888" y="3008313"/>
          <p14:tracePt t="33383" x="2281238" y="3001963"/>
          <p14:tracePt t="33385" x="2287588" y="3001963"/>
          <p14:tracePt t="33389" x="2293938" y="2995613"/>
          <p14:tracePt t="33391" x="2300288" y="2989263"/>
          <p14:tracePt t="33395" x="2312988" y="2989263"/>
          <p14:tracePt t="33397" x="2319338" y="2989263"/>
          <p14:tracePt t="33399" x="2319338" y="2982913"/>
          <p14:tracePt t="33401" x="2325688" y="2982913"/>
          <p14:tracePt t="33403" x="2332038" y="2976563"/>
          <p14:tracePt t="33405" x="2338388" y="2976563"/>
          <p14:tracePt t="33407" x="2338388" y="2970213"/>
          <p14:tracePt t="33409" x="2344738" y="2970213"/>
          <p14:tracePt t="33411" x="2351088" y="2970213"/>
          <p14:tracePt t="33415" x="2357438" y="2963863"/>
          <p14:tracePt t="33417" x="2363788" y="2963863"/>
          <p14:tracePt t="33419" x="2370138" y="2957513"/>
          <p14:tracePt t="33426" x="2376488" y="2957513"/>
          <p14:tracePt t="33428" x="2382838" y="2957513"/>
          <p14:tracePt t="33429" x="2382838" y="2951163"/>
          <p14:tracePt t="33431" x="2389188" y="2951163"/>
          <p14:tracePt t="33433" x="2389188" y="2944813"/>
          <p14:tracePt t="33435" x="2395538" y="2944813"/>
          <p14:tracePt t="33437" x="2401888" y="2938463"/>
          <p14:tracePt t="33441" x="2408238" y="2938463"/>
          <p14:tracePt t="33446" x="2414588" y="2938463"/>
          <p14:tracePt t="33448" x="2414588" y="2932113"/>
          <p14:tracePt t="33449" x="2420938" y="2932113"/>
          <p14:tracePt t="33451" x="2427288" y="2925763"/>
          <p14:tracePt t="33455" x="2433638" y="2925763"/>
          <p14:tracePt t="33460" x="2439988" y="2919413"/>
          <p14:tracePt t="33461" x="2446338" y="2919413"/>
          <p14:tracePt t="33463" x="2446338" y="2913063"/>
          <p14:tracePt t="33465" x="2452688" y="2906713"/>
          <p14:tracePt t="33467" x="2459038" y="2906713"/>
          <p14:tracePt t="33469" x="2465388" y="2906713"/>
          <p14:tracePt t="33471" x="2465388" y="2900363"/>
          <p14:tracePt t="33473" x="2471738" y="2900363"/>
          <p14:tracePt t="33476" x="2478088" y="2894013"/>
          <p14:tracePt t="33479" x="2484438" y="2894013"/>
          <p14:tracePt t="33481" x="2490788" y="2887663"/>
          <p14:tracePt t="33485" x="2497138" y="2881313"/>
          <p14:tracePt t="33488" x="2503488" y="2874963"/>
          <p14:tracePt t="33489" x="2509838" y="2874963"/>
          <p14:tracePt t="33494" x="2517775" y="2868613"/>
          <p14:tracePt t="33495" x="2524125" y="2862263"/>
          <p14:tracePt t="33499" x="2530475" y="2862263"/>
          <p14:tracePt t="33501" x="2536825" y="2855913"/>
          <p14:tracePt t="33503" x="2543175" y="2849563"/>
          <p14:tracePt t="33505" x="2543175" y="2843213"/>
          <p14:tracePt t="33507" x="2549525" y="2843213"/>
          <p14:tracePt t="33509" x="2555875" y="2843213"/>
          <p14:tracePt t="33511" x="2555875" y="2836863"/>
          <p14:tracePt t="33513" x="2562225" y="2830513"/>
          <p14:tracePt t="33515" x="2574925" y="2830513"/>
          <p14:tracePt t="33517" x="2574925" y="2824163"/>
          <p14:tracePt t="33519" x="2581275" y="2817813"/>
          <p14:tracePt t="33521" x="2593975" y="2811463"/>
          <p14:tracePt t="33526" x="2600325" y="2805113"/>
          <p14:tracePt t="33528" x="2613025" y="2798763"/>
          <p14:tracePt t="33529" x="2619375" y="2792413"/>
          <p14:tracePt t="33531" x="2625725" y="2792413"/>
          <p14:tracePt t="33533" x="2638425" y="2784475"/>
          <p14:tracePt t="33535" x="2644775" y="2771775"/>
          <p14:tracePt t="33537" x="2651125" y="2765425"/>
          <p14:tracePt t="33539" x="2663825" y="2765425"/>
          <p14:tracePt t="33541" x="2676525" y="2752725"/>
          <p14:tracePt t="33543" x="2682875" y="2746375"/>
          <p14:tracePt t="33545" x="2695575" y="2740025"/>
          <p14:tracePt t="33547" x="2708275" y="2727325"/>
          <p14:tracePt t="33549" x="2714625" y="2720975"/>
          <p14:tracePt t="33551" x="2727325" y="2714625"/>
          <p14:tracePt t="33554" x="2740025" y="2708275"/>
          <p14:tracePt t="33555" x="2752725" y="2695575"/>
          <p14:tracePt t="33557" x="2759075" y="2689225"/>
          <p14:tracePt t="33559" x="2771775" y="2676525"/>
          <p14:tracePt t="33561" x="2790825" y="2670175"/>
          <p14:tracePt t="33563" x="2803525" y="2663825"/>
          <p14:tracePt t="33565" x="2809875" y="2657475"/>
          <p14:tracePt t="33567" x="2828925" y="2644775"/>
          <p14:tracePt t="33569" x="2841625" y="2632075"/>
          <p14:tracePt t="33571" x="2854325" y="2625725"/>
          <p14:tracePt t="33573" x="2860675" y="2619375"/>
          <p14:tracePt t="33576" x="2879725" y="2606675"/>
          <p14:tracePt t="33577" x="2892425" y="2600325"/>
          <p14:tracePt t="33579" x="2905125" y="2587625"/>
          <p14:tracePt t="33581" x="2924175" y="2574925"/>
          <p14:tracePt t="33583" x="2930525" y="2568575"/>
          <p14:tracePt t="33585" x="2943225" y="2562225"/>
          <p14:tracePt t="33587" x="2955925" y="2549525"/>
          <p14:tracePt t="33589" x="2968625" y="2543175"/>
          <p14:tracePt t="33592" x="2976563" y="2530475"/>
          <p14:tracePt t="33593" x="2989263" y="2517775"/>
          <p14:tracePt t="33595" x="3001963" y="2511425"/>
          <p14:tracePt t="33597" x="3014663" y="2498725"/>
          <p14:tracePt t="33599" x="3021013" y="2492375"/>
          <p14:tracePt t="33601" x="3033713" y="2479675"/>
          <p14:tracePt t="33603" x="3046413" y="2466975"/>
          <p14:tracePt t="33605" x="3059113" y="2460625"/>
          <p14:tracePt t="33607" x="3065463" y="2454275"/>
          <p14:tracePt t="33609" x="3078163" y="2441575"/>
          <p14:tracePt t="33612" x="3090863" y="2428875"/>
          <p14:tracePt t="33613" x="3103563" y="2416175"/>
          <p14:tracePt t="33615" x="3116263" y="2409825"/>
          <p14:tracePt t="33617" x="3122613" y="2403475"/>
          <p14:tracePt t="33619" x="3135313" y="2390775"/>
          <p14:tracePt t="33621" x="3148013" y="2378075"/>
          <p14:tracePt t="33623" x="3160713" y="2371725"/>
          <p14:tracePt t="33625" x="3167063" y="2365375"/>
          <p14:tracePt t="33627" x="3179763" y="2351088"/>
          <p14:tracePt t="33629" x="3192463" y="2344738"/>
          <p14:tracePt t="33631" x="3205163" y="2332038"/>
          <p14:tracePt t="33633" x="3211513" y="2325688"/>
          <p14:tracePt t="33635" x="3217863" y="2319338"/>
          <p14:tracePt t="33637" x="3230563" y="2312988"/>
          <p14:tracePt t="33639" x="3236913" y="2300288"/>
          <p14:tracePt t="33641" x="3243263" y="2293938"/>
          <p14:tracePt t="33643" x="3249613" y="2287588"/>
          <p14:tracePt t="33646" x="3262313" y="2281238"/>
          <p14:tracePt t="33647" x="3268663" y="2274888"/>
          <p14:tracePt t="33649" x="3275013" y="2268538"/>
          <p14:tracePt t="33651" x="3287713" y="2268538"/>
          <p14:tracePt t="33653" x="3287713" y="2262188"/>
          <p14:tracePt t="33655" x="3294063" y="2255838"/>
          <p14:tracePt t="33657" x="3300413" y="2249488"/>
          <p14:tracePt t="33659" x="3306763" y="2243138"/>
          <p14:tracePt t="33662" x="3313113" y="2236788"/>
          <p14:tracePt t="33663" x="3319463" y="2230438"/>
          <p14:tracePt t="33665" x="3325813" y="2230438"/>
          <p14:tracePt t="33667" x="3325813" y="2224088"/>
          <p14:tracePt t="33669" x="3332163" y="2217738"/>
          <p14:tracePt t="33671" x="3338513" y="2217738"/>
          <p14:tracePt t="33673" x="3338513" y="2211388"/>
          <p14:tracePt t="33676" x="3344863" y="2211388"/>
          <p14:tracePt t="33677" x="3351213" y="2205038"/>
          <p14:tracePt t="33679" x="3357563" y="2205038"/>
          <p14:tracePt t="33681" x="3357563" y="2198688"/>
          <p14:tracePt t="33688" x="3363913" y="2198688"/>
          <p14:tracePt t="33690" x="3363913" y="2192338"/>
          <p14:tracePt t="33693" x="3370263" y="2192338"/>
          <p14:tracePt t="33695" x="3370263" y="2185988"/>
          <p14:tracePt t="33704" x="3376613" y="2185988"/>
          <p14:tracePt t="33786" x="3382963" y="2185988"/>
          <p14:tracePt t="33789" x="3382963" y="2179638"/>
          <p14:tracePt t="33792" x="3389313" y="2179638"/>
          <p14:tracePt t="33795" x="3389313" y="2173288"/>
          <p14:tracePt t="33799" x="3389313" y="2166938"/>
          <p14:tracePt t="33801" x="3395663" y="2166938"/>
          <p14:tracePt t="33807" x="3402013" y="2160588"/>
          <p14:tracePt t="33811" x="3402013" y="2154238"/>
          <p14:tracePt t="33815" x="3408363" y="2154238"/>
          <p14:tracePt t="33817" x="3408363" y="2147888"/>
          <p14:tracePt t="33820" x="3414713" y="2141538"/>
          <p14:tracePt t="33821" x="3414713" y="2135188"/>
          <p14:tracePt t="33823" x="3421063" y="2135188"/>
          <p14:tracePt t="33825" x="3421063" y="2128838"/>
          <p14:tracePt t="33829" x="3427413" y="2122488"/>
          <p14:tracePt t="33833" x="3435350" y="2116138"/>
          <p14:tracePt t="33835" x="3435350" y="2109788"/>
          <p14:tracePt t="33837" x="3441700" y="2103438"/>
          <p14:tracePt t="33841" x="3448050" y="2097088"/>
          <p14:tracePt t="33844" x="3448050" y="2090738"/>
          <p14:tracePt t="33845" x="3454400" y="2090738"/>
          <p14:tracePt t="33847" x="3460750" y="2084388"/>
          <p14:tracePt t="33849" x="3460750" y="2078038"/>
          <p14:tracePt t="33851" x="3467100" y="2071688"/>
          <p14:tracePt t="33855" x="3473450" y="2065338"/>
          <p14:tracePt t="33857" x="3479800" y="2058988"/>
          <p14:tracePt t="33861" x="3486150" y="2052638"/>
          <p14:tracePt t="33863" x="3492500" y="2046288"/>
          <p14:tracePt t="33866" x="3498850" y="2039938"/>
          <p14:tracePt t="33869" x="3498850" y="2033588"/>
          <p14:tracePt t="33871" x="3505200" y="2027238"/>
          <p14:tracePt t="33873" x="3511550" y="2027238"/>
          <p14:tracePt t="33877" x="3511550" y="2020888"/>
          <p14:tracePt t="33879" x="3517900" y="2020888"/>
          <p14:tracePt t="33881" x="3524250" y="2014538"/>
          <p14:tracePt t="33885" x="3530600" y="2014538"/>
          <p14:tracePt t="33887" x="3530600" y="2008188"/>
          <p14:tracePt t="33889" x="3530600" y="2001838"/>
          <p14:tracePt t="33891" x="3536950" y="2001838"/>
          <p14:tracePt t="33893" x="3543300" y="1995488"/>
          <p14:tracePt t="33902" x="3549650" y="1989138"/>
          <p14:tracePt t="33905" x="3556000" y="1982788"/>
          <p14:tracePt t="33910" x="3562350" y="1982788"/>
          <p14:tracePt t="33915" x="3562350" y="1976438"/>
          <p14:tracePt t="33917" x="3568700" y="1976438"/>
          <p14:tracePt t="33919" x="3568700" y="1970088"/>
          <p14:tracePt t="33923" x="3575050" y="1970088"/>
          <p14:tracePt t="33927" x="3575050" y="1963738"/>
          <p14:tracePt t="33944" x="3587750" y="1963738"/>
          <p14:tracePt t="33948" x="3594100" y="1957388"/>
          <p14:tracePt t="33958" x="3600450" y="1957388"/>
          <p14:tracePt t="33959" x="3600450" y="1951038"/>
          <p14:tracePt t="33961" x="3606800" y="1951038"/>
          <p14:tracePt t="33972" x="3613150" y="1951038"/>
          <p14:tracePt t="33976" x="3619500" y="1951038"/>
          <p14:tracePt t="33982" x="3625850" y="1951038"/>
          <p14:tracePt t="33987" x="3625850" y="1944688"/>
          <p14:tracePt t="33990" x="3632200" y="1944688"/>
          <p14:tracePt t="33993" x="3638550" y="1944688"/>
          <p14:tracePt t="33997" x="3638550" y="1938338"/>
          <p14:tracePt t="33999" x="3644900" y="1938338"/>
          <p14:tracePt t="34001" x="3651250" y="1938338"/>
          <p14:tracePt t="34007" x="3657600" y="1931988"/>
          <p14:tracePt t="34012" x="3663950" y="1931988"/>
          <p14:tracePt t="34015" x="3670300" y="1931988"/>
          <p14:tracePt t="34026" x="3676650" y="1931988"/>
          <p14:tracePt t="34032" x="3683000" y="1931988"/>
          <p14:tracePt t="34033" x="3683000" y="1924050"/>
          <p14:tracePt t="34042" x="3689350" y="1924050"/>
          <p14:tracePt t="34044" x="3689350" y="1917700"/>
          <p14:tracePt t="34045" x="3695700" y="1917700"/>
          <p14:tracePt t="34049" x="3702050" y="1917700"/>
          <p14:tracePt t="34058" x="3708400" y="1917700"/>
          <p14:tracePt t="34060" x="3714750" y="1917700"/>
          <p14:tracePt t="34064" x="3714750" y="1911350"/>
          <p14:tracePt t="34067" x="3721100" y="1911350"/>
          <p14:tracePt t="34070" x="3727450" y="1911350"/>
          <p14:tracePt t="34071" x="3727450" y="1905000"/>
          <p14:tracePt t="34073" x="3733800" y="1905000"/>
          <p14:tracePt t="34082" x="3740150" y="1898650"/>
          <p14:tracePt t="34084" x="3746500" y="1898650"/>
          <p14:tracePt t="34092" x="3752850" y="1898650"/>
          <p14:tracePt t="34097" x="3759200" y="1898650"/>
          <p14:tracePt t="34104" x="3765550" y="1898650"/>
          <p14:tracePt t="34112" x="3765550" y="1892300"/>
          <p14:tracePt t="34144" x="3771900" y="1892300"/>
          <p14:tracePt t="34146" x="3778250" y="1892300"/>
          <p14:tracePt t="34152" x="3784600" y="1892300"/>
          <p14:tracePt t="34153" x="3790950" y="1898650"/>
          <p14:tracePt t="34155" x="3797300" y="1905000"/>
          <p14:tracePt t="34157" x="3797300" y="1911350"/>
          <p14:tracePt t="34160" x="3803650" y="1917700"/>
          <p14:tracePt t="34161" x="3810000" y="1931988"/>
          <p14:tracePt t="34163" x="3816350" y="1944688"/>
          <p14:tracePt t="34167" x="3822700" y="1957388"/>
          <p14:tracePt t="34169" x="3822700" y="1963738"/>
          <p14:tracePt t="34178" x="3822700" y="1970088"/>
          <p14:tracePt t="34183" x="3822700" y="1976438"/>
          <p14:tracePt t="34490" x="3822700" y="1982788"/>
          <p14:tracePt t="34493" x="3822700" y="1989138"/>
          <p14:tracePt t="34498" x="3816350" y="1989138"/>
          <p14:tracePt t="34504" x="3810000" y="1989138"/>
          <p14:tracePt t="34514" x="3803650" y="1989138"/>
          <p14:tracePt t="34590" x="3803650" y="1995488"/>
          <p14:tracePt t="34594" x="3803650" y="2001838"/>
          <p14:tracePt t="34595" x="3803650" y="2008188"/>
          <p14:tracePt t="34602" x="3803650" y="2014538"/>
          <p14:tracePt t="34603" x="3803650" y="2020888"/>
          <p14:tracePt t="34607" x="3803650" y="2027238"/>
          <p14:tracePt t="34609" x="3803650" y="2039938"/>
          <p14:tracePt t="34613" x="3803650" y="2046288"/>
          <p14:tracePt t="34615" x="3803650" y="2058988"/>
          <p14:tracePt t="34619" x="3803650" y="2065338"/>
          <p14:tracePt t="34621" x="3803650" y="2078038"/>
          <p14:tracePt t="34626" x="3803650" y="2090738"/>
          <p14:tracePt t="34627" x="3803650" y="2097088"/>
          <p14:tracePt t="34629" x="3803650" y="2103438"/>
          <p14:tracePt t="34631" x="3803650" y="2109788"/>
          <p14:tracePt t="34633" x="3803650" y="2116138"/>
          <p14:tracePt t="34635" x="3803650" y="2122488"/>
          <p14:tracePt t="34637" x="3803650" y="2128838"/>
          <p14:tracePt t="34639" x="3803650" y="2141538"/>
          <p14:tracePt t="34643" x="3803650" y="2154238"/>
          <p14:tracePt t="34645" x="3803650" y="2160588"/>
          <p14:tracePt t="34647" x="3803650" y="2173288"/>
          <p14:tracePt t="34649" x="3803650" y="2179638"/>
          <p14:tracePt t="34651" x="3803650" y="2185988"/>
          <p14:tracePt t="34653" x="3803650" y="2192338"/>
          <p14:tracePt t="34655" x="3810000" y="2198688"/>
          <p14:tracePt t="34657" x="3810000" y="2211388"/>
          <p14:tracePt t="34661" x="3816350" y="2217738"/>
          <p14:tracePt t="34663" x="3816350" y="2224088"/>
          <p14:tracePt t="34665" x="3816350" y="2230438"/>
          <p14:tracePt t="34667" x="3816350" y="2236788"/>
          <p14:tracePt t="34669" x="3822700" y="2243138"/>
          <p14:tracePt t="34676" x="3822700" y="2249488"/>
          <p14:tracePt t="34678" x="3822700" y="2255838"/>
          <p14:tracePt t="34679" x="3822700" y="2262188"/>
          <p14:tracePt t="34689" x="3829050" y="2262188"/>
          <p14:tracePt t="34724" x="3829050" y="2268538"/>
          <p14:tracePt t="34727" x="3835400" y="2268538"/>
          <p14:tracePt t="34730" x="3835400" y="2274888"/>
          <p14:tracePt t="34736" x="3841750" y="2281238"/>
          <p14:tracePt t="34737" x="3841750" y="2287588"/>
          <p14:tracePt t="34739" x="3848100" y="2287588"/>
          <p14:tracePt t="34741" x="3848100" y="2293938"/>
          <p14:tracePt t="34745" x="3854450" y="2300288"/>
          <p14:tracePt t="34747" x="3854450" y="2306638"/>
          <p14:tracePt t="34754" x="3854450" y="2312988"/>
          <p14:tracePt t="34756" x="3860800" y="2319338"/>
          <p14:tracePt t="34761" x="3867150" y="2325688"/>
          <p14:tracePt t="34764" x="3867150" y="2332038"/>
          <p14:tracePt t="34767" x="3867150" y="2338388"/>
          <p14:tracePt t="34771" x="3867150" y="2344738"/>
          <p14:tracePt t="34773" x="3873500" y="2344738"/>
          <p14:tracePt t="34776" x="3873500" y="2351088"/>
          <p14:tracePt t="34779" x="3879850" y="2351088"/>
          <p14:tracePt t="34781" x="3879850" y="2359025"/>
          <p14:tracePt t="34785" x="3879850" y="2365375"/>
          <p14:tracePt t="34787" x="3887788" y="2371725"/>
          <p14:tracePt t="34796" x="3887788" y="2378075"/>
          <p14:tracePt t="34797" x="3887788" y="2384425"/>
          <p14:tracePt t="34806" x="3887788" y="2390775"/>
          <p14:tracePt t="34810" x="3887788" y="2397125"/>
          <p14:tracePt t="34816" x="3887788" y="2403475"/>
          <p14:tracePt t="34822" x="3887788" y="2409825"/>
          <p14:tracePt t="34826" x="3887788" y="2416175"/>
          <p14:tracePt t="34832" x="3887788" y="2422525"/>
          <p14:tracePt t="34833" x="3887788" y="2428875"/>
          <p14:tracePt t="34835" x="3879850" y="2435225"/>
          <p14:tracePt t="34840" x="3873500" y="2435225"/>
          <p14:tracePt t="34842" x="3873500" y="2441575"/>
          <p14:tracePt t="34843" x="3867150" y="2447925"/>
          <p14:tracePt t="34845" x="3860800" y="2447925"/>
          <p14:tracePt t="34847" x="3860800" y="2454275"/>
          <p14:tracePt t="34849" x="3854450" y="2460625"/>
          <p14:tracePt t="34851" x="3848100" y="2460625"/>
          <p14:tracePt t="34853" x="3841750" y="2466975"/>
          <p14:tracePt t="34857" x="3841750" y="2473325"/>
          <p14:tracePt t="34859" x="3835400" y="2479675"/>
          <p14:tracePt t="34861" x="3829050" y="2479675"/>
          <p14:tracePt t="34865" x="3822700" y="2486025"/>
          <p14:tracePt t="34867" x="3822700" y="2492375"/>
          <p14:tracePt t="34869" x="3816350" y="2492375"/>
          <p14:tracePt t="34871" x="3810000" y="2498725"/>
          <p14:tracePt t="34882" x="3810000" y="2505075"/>
          <p14:tracePt t="34883" x="3803650" y="2505075"/>
          <p14:tracePt t="34910" x="3803650" y="2511425"/>
          <p14:tracePt t="34916" x="3797300" y="2511425"/>
          <p14:tracePt t="34934" x="3790950" y="2517775"/>
          <p14:tracePt t="34940" x="3784600" y="2524125"/>
          <p14:tracePt t="34946" x="3778250" y="2524125"/>
          <p14:tracePt t="34949" x="3771900" y="2530475"/>
          <p14:tracePt t="34954" x="3765550" y="2536825"/>
          <p14:tracePt t="34957" x="3765550" y="2543175"/>
          <p14:tracePt t="34960" x="3759200" y="2543175"/>
          <p14:tracePt t="34963" x="3752850" y="2543175"/>
          <p14:tracePt t="34965" x="3752850" y="2549525"/>
          <p14:tracePt t="34967" x="3746500" y="2549525"/>
          <p14:tracePt t="34969" x="3746500" y="2555875"/>
          <p14:tracePt t="34976" x="3740150" y="2555875"/>
          <p14:tracePt t="34984" x="3733800" y="2562225"/>
          <p14:tracePt t="35182" x="3733800" y="2568575"/>
          <p14:tracePt t="35185" x="3733800" y="2574925"/>
          <p14:tracePt t="35190" x="3727450" y="2574925"/>
          <p14:tracePt t="35196" x="3721100" y="2581275"/>
          <p14:tracePt t="35202" x="3721100" y="2587625"/>
          <p14:tracePt t="35253" x="3714750" y="2587625"/>
          <p14:tracePt t="35258" x="3714750" y="2593975"/>
          <p14:tracePt t="35282" x="3708400" y="2600325"/>
          <p14:tracePt t="35444" x="3708400" y="2606675"/>
          <p14:tracePt t="35454" x="3702050" y="2606675"/>
          <p14:tracePt t="35480" x="3702050" y="2613025"/>
          <p14:tracePt t="35504" x="3702050" y="2619375"/>
          <p14:tracePt t="35644" x="3695700" y="2619375"/>
          <p14:tracePt t="35652" x="3695700" y="2625725"/>
          <p14:tracePt t="35662" x="3695700" y="2632075"/>
          <p14:tracePt t="35672" x="3689350" y="2638425"/>
          <p14:tracePt t="35692" x="3689350" y="2644775"/>
          <p14:tracePt t="35700" x="3689350" y="2651125"/>
          <p14:tracePt t="35718" x="3683000" y="2651125"/>
          <p14:tracePt t="35719" x="3683000" y="2657475"/>
          <p14:tracePt t="35743" x="3683000" y="2663825"/>
          <p14:tracePt t="36090" x="3676650" y="2670175"/>
          <p14:tracePt t="36184" x="3670300" y="2670175"/>
          <p14:tracePt t="36186" x="3670300" y="2676525"/>
          <p14:tracePt t="36192" x="3663950" y="2682875"/>
          <p14:tracePt t="36196" x="3657600" y="2682875"/>
          <p14:tracePt t="36200" x="3651250" y="2682875"/>
          <p14:tracePt t="36201" x="3644900" y="2689225"/>
          <p14:tracePt t="36203" x="3638550" y="2689225"/>
          <p14:tracePt t="36205" x="3638550" y="2695575"/>
          <p14:tracePt t="36207" x="3632200" y="2695575"/>
          <p14:tracePt t="36209" x="3625850" y="2701925"/>
          <p14:tracePt t="36213" x="3613150" y="2701925"/>
          <p14:tracePt t="36215" x="3606800" y="2701925"/>
          <p14:tracePt t="36219" x="3600450" y="2708275"/>
          <p14:tracePt t="36221" x="3594100" y="2708275"/>
          <p14:tracePt t="36223" x="3587750" y="2714625"/>
          <p14:tracePt t="36225" x="3581400" y="2714625"/>
          <p14:tracePt t="36228" x="3575050" y="2714625"/>
          <p14:tracePt t="36230" x="3568700" y="2714625"/>
          <p14:tracePt t="36231" x="3568700" y="2720975"/>
          <p14:tracePt t="36233" x="3562350" y="2720975"/>
          <p14:tracePt t="36235" x="3556000" y="2727325"/>
          <p14:tracePt t="36239" x="3549650" y="2727325"/>
          <p14:tracePt t="36242" x="3543300" y="2733675"/>
          <p14:tracePt t="36244" x="3536950" y="2733675"/>
          <p14:tracePt t="36250" x="3536950" y="2740025"/>
          <p14:tracePt t="36253" x="3536950" y="2746375"/>
          <p14:tracePt t="36260" x="3536950" y="2752725"/>
          <p14:tracePt t="36262" x="3536950" y="2759075"/>
          <p14:tracePt t="36263" x="3536950" y="2765425"/>
          <p14:tracePt t="36276" x="3536950" y="2771775"/>
          <p14:tracePt t="36282" x="3536950" y="2778125"/>
          <p14:tracePt t="36438" x="3543300" y="2778125"/>
          <p14:tracePt t="36442" x="3549650" y="2778125"/>
          <p14:tracePt t="36444" x="3549650" y="2771775"/>
          <p14:tracePt t="36448" x="3549650" y="2765425"/>
          <p14:tracePt t="36449" x="3556000" y="2759075"/>
          <p14:tracePt t="36451" x="3556000" y="2752725"/>
          <p14:tracePt t="36453" x="3562350" y="2752725"/>
          <p14:tracePt t="36457" x="3562350" y="2746375"/>
          <p14:tracePt t="36461" x="3562350" y="2740025"/>
          <p14:tracePt t="36468" x="3568700" y="2740025"/>
          <p14:tracePt t="36470" x="3568700" y="2733675"/>
          <p14:tracePt t="36476" x="3568700" y="2727325"/>
          <p14:tracePt t="36490" x="3562350" y="2727325"/>
          <p14:tracePt t="36494" x="3556000" y="2727325"/>
          <p14:tracePt t="36495" x="3556000" y="2733675"/>
          <p14:tracePt t="36497" x="3549650" y="2733675"/>
          <p14:tracePt t="36499" x="3543300" y="2733675"/>
          <p14:tracePt t="36501" x="3536950" y="2740025"/>
          <p14:tracePt t="36504" x="3536950" y="2746375"/>
          <p14:tracePt t="36505" x="3530600" y="2746375"/>
          <p14:tracePt t="36507" x="3524250" y="2752725"/>
          <p14:tracePt t="36510" x="3524250" y="2759075"/>
          <p14:tracePt t="36511" x="3517900" y="2765425"/>
          <p14:tracePt t="36513" x="3511550" y="2771775"/>
          <p14:tracePt t="36515" x="3505200" y="2778125"/>
          <p14:tracePt t="36517" x="3505200" y="2784475"/>
          <p14:tracePt t="36519" x="3492500" y="2792413"/>
          <p14:tracePt t="36521" x="3486150" y="2798763"/>
          <p14:tracePt t="36523" x="3479800" y="2811463"/>
          <p14:tracePt t="36525" x="3473450" y="2811463"/>
          <p14:tracePt t="36527" x="3467100" y="2824163"/>
          <p14:tracePt t="36529" x="3454400" y="2830513"/>
          <p14:tracePt t="36531" x="3448050" y="2836863"/>
          <p14:tracePt t="36533" x="3441700" y="2843213"/>
          <p14:tracePt t="36536" x="3427413" y="2849563"/>
          <p14:tracePt t="36537" x="3421063" y="2862263"/>
          <p14:tracePt t="36539" x="3414713" y="2868613"/>
          <p14:tracePt t="36541" x="3402013" y="2874963"/>
          <p14:tracePt t="36543" x="3389313" y="2887663"/>
          <p14:tracePt t="36545" x="3376613" y="2894013"/>
          <p14:tracePt t="36547" x="3370263" y="2906713"/>
          <p14:tracePt t="36549" x="3357563" y="2919413"/>
          <p14:tracePt t="36551" x="3344863" y="2925763"/>
          <p14:tracePt t="36554" x="3332163" y="2932113"/>
          <p14:tracePt t="36555" x="3325813" y="2944813"/>
          <p14:tracePt t="36557" x="3306763" y="2957513"/>
          <p14:tracePt t="36559" x="3294063" y="2963863"/>
          <p14:tracePt t="36562" x="3281363" y="2976563"/>
          <p14:tracePt t="36563" x="3262313" y="2982913"/>
          <p14:tracePt t="36565" x="3249613" y="2995613"/>
          <p14:tracePt t="36567" x="3236913" y="3001963"/>
          <p14:tracePt t="36569" x="3217863" y="3014663"/>
          <p14:tracePt t="36571" x="3198813" y="3027363"/>
          <p14:tracePt t="36573" x="3179763" y="3040063"/>
          <p14:tracePt t="36576" x="3167063" y="3046413"/>
          <p14:tracePt t="36577" x="3148013" y="3059113"/>
          <p14:tracePt t="36579" x="3135313" y="3065463"/>
          <p14:tracePt t="36581" x="3116263" y="3078163"/>
          <p14:tracePt t="36583" x="3103563" y="3084513"/>
          <p14:tracePt t="36585" x="3084513" y="3097213"/>
          <p14:tracePt t="36587" x="3065463" y="3109913"/>
          <p14:tracePt t="36589" x="3040063" y="3122613"/>
          <p14:tracePt t="36591" x="3021013" y="3135313"/>
          <p14:tracePt t="36593" x="2995613" y="3141663"/>
          <p14:tracePt t="36595" x="2982913" y="3154363"/>
          <p14:tracePt t="36597" x="2955925" y="3167063"/>
          <p14:tracePt t="36599" x="2924175" y="3179763"/>
          <p14:tracePt t="36601" x="2898775" y="3192463"/>
          <p14:tracePt t="36603" x="2873375" y="3205163"/>
          <p14:tracePt t="36605" x="2847975" y="3219450"/>
          <p14:tracePt t="36607" x="2822575" y="3232150"/>
          <p14:tracePt t="36609" x="2797175" y="3244850"/>
          <p14:tracePt t="36611" x="2759075" y="3257550"/>
          <p14:tracePt t="36613" x="2733675" y="3270250"/>
          <p14:tracePt t="36615" x="2708275" y="3282950"/>
          <p14:tracePt t="36617" x="2682875" y="3289300"/>
          <p14:tracePt t="36619" x="2657475" y="3302000"/>
          <p14:tracePt t="36621" x="2632075" y="3314700"/>
          <p14:tracePt t="36623" x="2606675" y="3327400"/>
          <p14:tracePt t="36626" x="2581275" y="3333750"/>
          <p14:tracePt t="36627" x="2555875" y="3352800"/>
          <p14:tracePt t="36630" x="2530475" y="3352800"/>
          <p14:tracePt t="36631" x="2509838" y="3365500"/>
          <p14:tracePt t="36633" x="2490788" y="3371850"/>
          <p14:tracePt t="36635" x="2478088" y="3378200"/>
          <p14:tracePt t="36637" x="2459038" y="3384550"/>
          <p14:tracePt t="36639" x="2439988" y="3390900"/>
          <p14:tracePt t="36641" x="2427288" y="3403600"/>
          <p14:tracePt t="36643" x="2420938" y="3409950"/>
          <p14:tracePt t="36645" x="2408238" y="3416300"/>
          <p14:tracePt t="36647" x="2395538" y="3416300"/>
          <p14:tracePt t="36649" x="2389188" y="3416300"/>
          <p14:tracePt t="36651" x="2382838" y="3422650"/>
          <p14:tracePt t="36653" x="2376488" y="3422650"/>
          <p14:tracePt t="36655" x="2370138" y="3429000"/>
          <p14:tracePt t="36660" x="2363788" y="3429000"/>
          <p14:tracePt t="36664" x="2357438" y="3429000"/>
          <p14:tracePt t="36676" x="2351088" y="3429000"/>
          <p14:tracePt t="36897" x="2357438" y="3429000"/>
          <p14:tracePt t="36902" x="2363788" y="3429000"/>
          <p14:tracePt t="36908" x="2370138" y="3435350"/>
          <p14:tracePt t="36912" x="2376488" y="3435350"/>
          <p14:tracePt t="36916" x="2382838" y="3441700"/>
          <p14:tracePt t="36922" x="2389188" y="3441700"/>
          <p14:tracePt t="36927" x="2395538" y="3448050"/>
          <p14:tracePt t="36934" x="2401888" y="3448050"/>
          <p14:tracePt t="36940" x="2408238" y="3448050"/>
          <p14:tracePt t="36943" x="2414588" y="3448050"/>
          <p14:tracePt t="36944" x="2414588" y="3454400"/>
          <p14:tracePt t="36961" x="2439988" y="3460750"/>
          <p14:tracePt t="36963" x="2446338" y="3460750"/>
          <p14:tracePt t="36967" x="2452688" y="3460750"/>
          <p14:tracePt t="36969" x="2459038" y="3460750"/>
          <p14:tracePt t="36973" x="2465388" y="3467100"/>
          <p14:tracePt t="36975" x="2471738" y="3467100"/>
          <p14:tracePt t="36982" x="2478088" y="3467100"/>
          <p14:tracePt t="36984" x="2484438" y="3467100"/>
          <p14:tracePt t="36985" x="2490788" y="3467100"/>
          <p14:tracePt t="36990" x="2497138" y="3467100"/>
          <p14:tracePt t="36991" x="2503488" y="3467100"/>
          <p14:tracePt t="36995" x="2509838" y="3467100"/>
          <p14:tracePt t="36997" x="2517775" y="3467100"/>
          <p14:tracePt t="36999" x="2524125" y="3467100"/>
          <p14:tracePt t="37005" x="2530475" y="3467100"/>
          <p14:tracePt t="37007" x="2536825" y="3467100"/>
          <p14:tracePt t="37011" x="2543175" y="3467100"/>
          <p14:tracePt t="37013" x="2549525" y="3467100"/>
          <p14:tracePt t="37018" x="2555875" y="3467100"/>
          <p14:tracePt t="37021" x="2562225" y="3467100"/>
          <p14:tracePt t="37023" x="2568575" y="3467100"/>
          <p14:tracePt t="37027" x="2568575" y="3460750"/>
          <p14:tracePt t="37029" x="2574925" y="3460750"/>
          <p14:tracePt t="37031" x="2581275" y="3454400"/>
          <p14:tracePt t="37033" x="2587625" y="3454400"/>
          <p14:tracePt t="37040" x="2593975" y="3454400"/>
          <p14:tracePt t="37042" x="2600325" y="3454400"/>
          <p14:tracePt t="37043" x="2600325" y="3448050"/>
          <p14:tracePt t="37045" x="2606675" y="3448050"/>
          <p14:tracePt t="37050" x="2613025" y="3448050"/>
          <p14:tracePt t="37051" x="2619375" y="3441700"/>
          <p14:tracePt t="37057" x="2625725" y="3435350"/>
          <p14:tracePt t="37059" x="2632075" y="3435350"/>
          <p14:tracePt t="37068" x="2638425" y="3435350"/>
          <p14:tracePt t="37069" x="2644775" y="3435350"/>
          <p14:tracePt t="37071" x="2644775" y="3429000"/>
          <p14:tracePt t="37076" x="2651125" y="3429000"/>
          <p14:tracePt t="37079" x="2651125" y="3422650"/>
          <p14:tracePt t="37118" x="2657475" y="3422650"/>
          <p14:tracePt t="37132" x="2663825" y="3422650"/>
          <p14:tracePt t="37142" x="2663825" y="3416300"/>
          <p14:tracePt t="37144" x="2670175" y="3416300"/>
          <p14:tracePt t="37148" x="2676525" y="3416300"/>
          <p14:tracePt t="37153" x="2676525" y="3409950"/>
          <p14:tracePt t="37155" x="2682875" y="3409950"/>
          <p14:tracePt t="37160" x="2689225" y="3409950"/>
          <p14:tracePt t="37163" x="2695575" y="3403600"/>
          <p14:tracePt t="37165" x="2695575" y="3397250"/>
          <p14:tracePt t="37167" x="2695575" y="3390900"/>
          <p14:tracePt t="37169" x="2701925" y="3390900"/>
          <p14:tracePt t="37173" x="2708275" y="3384550"/>
          <p14:tracePt t="37176" x="2708275" y="3378200"/>
          <p14:tracePt t="37179" x="2714625" y="3365500"/>
          <p14:tracePt t="37181" x="2714625" y="3359150"/>
          <p14:tracePt t="37184" x="2720975" y="3352800"/>
          <p14:tracePt t="37185" x="2727325" y="3346450"/>
          <p14:tracePt t="37187" x="2733675" y="3333750"/>
          <p14:tracePt t="37192" x="2733675" y="3327400"/>
          <p14:tracePt t="37194" x="2740025" y="3314700"/>
          <p14:tracePt t="37195" x="2746375" y="3314700"/>
          <p14:tracePt t="37197" x="2752725" y="3302000"/>
          <p14:tracePt t="37199" x="2752725" y="3295650"/>
          <p14:tracePt t="37201" x="2759075" y="3289300"/>
          <p14:tracePt t="37203" x="2759075" y="3282950"/>
          <p14:tracePt t="37205" x="2765425" y="3276600"/>
          <p14:tracePt t="37207" x="2771775" y="3263900"/>
          <p14:tracePt t="37209" x="2771775" y="3257550"/>
          <p14:tracePt t="37211" x="2778125" y="3251200"/>
          <p14:tracePt t="37213" x="2784475" y="3238500"/>
          <p14:tracePt t="37215" x="2790825" y="3225800"/>
          <p14:tracePt t="37217" x="2797175" y="3211513"/>
          <p14:tracePt t="37219" x="2803525" y="3205163"/>
          <p14:tracePt t="37221" x="2803525" y="3192463"/>
          <p14:tracePt t="37224" x="2809875" y="3179763"/>
          <p14:tracePt t="37226" x="2816225" y="3173413"/>
          <p14:tracePt t="37227" x="2822575" y="3160713"/>
          <p14:tracePt t="37229" x="2828925" y="3148013"/>
          <p14:tracePt t="37231" x="2835275" y="3141663"/>
          <p14:tracePt t="37233" x="2841625" y="3128963"/>
          <p14:tracePt t="37235" x="2841625" y="3116263"/>
          <p14:tracePt t="37237" x="2847975" y="3103563"/>
          <p14:tracePt t="37239" x="2854325" y="3097213"/>
          <p14:tracePt t="37241" x="2860675" y="3078163"/>
          <p14:tracePt t="37243" x="2867025" y="3065463"/>
          <p14:tracePt t="37245" x="2873375" y="3059113"/>
          <p14:tracePt t="37247" x="2879725" y="3046413"/>
          <p14:tracePt t="37249" x="2879725" y="3033713"/>
          <p14:tracePt t="37251" x="2886075" y="3014663"/>
          <p14:tracePt t="37253" x="2892425" y="3008313"/>
          <p14:tracePt t="37255" x="2898775" y="2995613"/>
          <p14:tracePt t="37257" x="2905125" y="2982913"/>
          <p14:tracePt t="37259" x="2911475" y="2976563"/>
          <p14:tracePt t="37261" x="2917825" y="2963863"/>
          <p14:tracePt t="37263" x="2917825" y="2951163"/>
          <p14:tracePt t="37265" x="2917825" y="2944813"/>
          <p14:tracePt t="37267" x="2924175" y="2938463"/>
          <p14:tracePt t="37269" x="2930525" y="2925763"/>
          <p14:tracePt t="37271" x="2936875" y="2919413"/>
          <p14:tracePt t="37276" x="2943225" y="2913063"/>
          <p14:tracePt t="37277" x="2943225" y="2906713"/>
          <p14:tracePt t="37281" x="2943225" y="2900363"/>
          <p14:tracePt t="37283" x="2943225" y="2894013"/>
          <p14:tracePt t="37286" x="2949575" y="2887663"/>
          <p14:tracePt t="37292" x="2955925" y="2881313"/>
          <p14:tracePt t="37293" x="2955925" y="2874963"/>
          <p14:tracePt t="37302" x="2955925" y="2868613"/>
          <p14:tracePt t="37308" x="2962275" y="2862263"/>
          <p14:tracePt t="37316" x="2962275" y="2855913"/>
          <p14:tracePt t="37318" x="2968625" y="2855913"/>
          <p14:tracePt t="37374" x="2976563" y="2855913"/>
          <p14:tracePt t="37386" x="2982913" y="2855913"/>
          <p14:tracePt t="37389" x="2989263" y="2862263"/>
          <p14:tracePt t="37396" x="2989263" y="2868613"/>
          <p14:tracePt t="37398" x="2995613" y="2868613"/>
          <p14:tracePt t="37399" x="3001963" y="2868613"/>
          <p14:tracePt t="37405" x="3008313" y="2874963"/>
          <p14:tracePt t="37408" x="3014663" y="2874963"/>
          <p14:tracePt t="37411" x="3021013" y="2874963"/>
          <p14:tracePt t="37413" x="3021013" y="2881313"/>
          <p14:tracePt t="37417" x="3027363" y="2881313"/>
          <p14:tracePt t="37421" x="3033713" y="2881313"/>
          <p14:tracePt t="37429" x="3033713" y="2887663"/>
          <p14:tracePt t="37434" x="3040063" y="2887663"/>
          <p14:tracePt t="37460" x="3040063" y="2894013"/>
          <p14:tracePt t="37464" x="3040063" y="2900363"/>
          <p14:tracePt t="37468" x="3033713" y="2900363"/>
          <p14:tracePt t="37472" x="3027363" y="2906713"/>
          <p14:tracePt t="37476" x="3021013" y="2913063"/>
          <p14:tracePt t="37478" x="3014663" y="2913063"/>
          <p14:tracePt t="37479" x="3008313" y="2913063"/>
          <p14:tracePt t="37483" x="3001963" y="2919413"/>
          <p14:tracePt t="37485" x="2995613" y="2919413"/>
          <p14:tracePt t="37489" x="2989263" y="2925763"/>
          <p14:tracePt t="37491" x="2982913" y="2925763"/>
          <p14:tracePt t="37496" x="2968625" y="2925763"/>
          <p14:tracePt t="37497" x="2962275" y="2925763"/>
          <p14:tracePt t="37501" x="2949575" y="2925763"/>
          <p14:tracePt t="37503" x="2943225" y="2925763"/>
          <p14:tracePt t="37505" x="2936875" y="2925763"/>
          <p14:tracePt t="37507" x="2924175" y="2925763"/>
          <p14:tracePt t="37511" x="2911475" y="2925763"/>
          <p14:tracePt t="37513" x="2898775" y="2925763"/>
          <p14:tracePt t="37517" x="2886075" y="2919413"/>
          <p14:tracePt t="37519" x="2873375" y="2913063"/>
          <p14:tracePt t="37523" x="2860675" y="2913063"/>
          <p14:tracePt t="37526" x="2847975" y="2913063"/>
          <p14:tracePt t="37527" x="2847975" y="2906713"/>
          <p14:tracePt t="37529" x="2835275" y="2900363"/>
          <p14:tracePt t="37531" x="2828925" y="2900363"/>
          <p14:tracePt t="37533" x="2822575" y="2894013"/>
          <p14:tracePt t="37535" x="2809875" y="2887663"/>
          <p14:tracePt t="37537" x="2803525" y="2887663"/>
          <p14:tracePt t="37539" x="2797175" y="2887663"/>
          <p14:tracePt t="37541" x="2784475" y="2881313"/>
          <p14:tracePt t="37543" x="2784475" y="2874963"/>
          <p14:tracePt t="37545" x="2771775" y="2868613"/>
          <p14:tracePt t="37547" x="2765425" y="2868613"/>
          <p14:tracePt t="37549" x="2759075" y="2868613"/>
          <p14:tracePt t="37551" x="2752725" y="2862263"/>
          <p14:tracePt t="37553" x="2746375" y="2855913"/>
          <p14:tracePt t="37555" x="2740025" y="2849563"/>
          <p14:tracePt t="37557" x="2733675" y="2849563"/>
          <p14:tracePt t="37559" x="2720975" y="2843213"/>
          <p14:tracePt t="37561" x="2720975" y="2836863"/>
          <p14:tracePt t="37563" x="2708275" y="2836863"/>
          <p14:tracePt t="37565" x="2708275" y="2830513"/>
          <p14:tracePt t="37567" x="2701925" y="2824163"/>
          <p14:tracePt t="37569" x="2695575" y="2817813"/>
          <p14:tracePt t="37571" x="2689225" y="2817813"/>
          <p14:tracePt t="37574" x="2682875" y="2811463"/>
          <p14:tracePt t="37576" x="2676525" y="2805113"/>
          <p14:tracePt t="37578" x="2670175" y="2798763"/>
          <p14:tracePt t="37581" x="2663825" y="2792413"/>
          <p14:tracePt t="37583" x="2657475" y="2784475"/>
          <p14:tracePt t="37585" x="2651125" y="2778125"/>
          <p14:tracePt t="37587" x="2651125" y="2771775"/>
          <p14:tracePt t="37589" x="2644775" y="2765425"/>
          <p14:tracePt t="37591" x="2638425" y="2765425"/>
          <p14:tracePt t="37593" x="2638425" y="2752725"/>
          <p14:tracePt t="37595" x="2632075" y="2746375"/>
          <p14:tracePt t="37597" x="2625725" y="2746375"/>
          <p14:tracePt t="37599" x="2619375" y="2740025"/>
          <p14:tracePt t="37601" x="2619375" y="2727325"/>
          <p14:tracePt t="37603" x="2613025" y="2727325"/>
          <p14:tracePt t="37605" x="2606675" y="2720975"/>
          <p14:tracePt t="37607" x="2606675" y="2708275"/>
          <p14:tracePt t="37612" x="2600325" y="2701925"/>
          <p14:tracePt t="37613" x="2600325" y="2689225"/>
          <p14:tracePt t="37615" x="2593975" y="2689225"/>
          <p14:tracePt t="37617" x="2593975" y="2676525"/>
          <p14:tracePt t="37619" x="2587625" y="2676525"/>
          <p14:tracePt t="37621" x="2587625" y="2663825"/>
          <p14:tracePt t="37624" x="2587625" y="2657475"/>
          <p14:tracePt t="37626" x="2587625" y="2651125"/>
          <p14:tracePt t="37627" x="2587625" y="2638425"/>
          <p14:tracePt t="37629" x="2581275" y="2638425"/>
          <p14:tracePt t="37631" x="2581275" y="2625725"/>
          <p14:tracePt t="37633" x="2581275" y="2613025"/>
          <p14:tracePt t="37638" x="2581275" y="2600325"/>
          <p14:tracePt t="37639" x="2581275" y="2593975"/>
          <p14:tracePt t="37641" x="2581275" y="2587625"/>
          <p14:tracePt t="37643" x="2581275" y="2574925"/>
          <p14:tracePt t="37645" x="2581275" y="2568575"/>
          <p14:tracePt t="37647" x="2581275" y="2555875"/>
          <p14:tracePt t="37649" x="2581275" y="2549525"/>
          <p14:tracePt t="37651" x="2581275" y="2536825"/>
          <p14:tracePt t="37653" x="2581275" y="2524125"/>
          <p14:tracePt t="37656" x="2581275" y="2517775"/>
          <p14:tracePt t="37657" x="2581275" y="2505075"/>
          <p14:tracePt t="37659" x="2581275" y="2498725"/>
          <p14:tracePt t="37661" x="2581275" y="2486025"/>
          <p14:tracePt t="37663" x="2581275" y="2473325"/>
          <p14:tracePt t="37665" x="2581275" y="2466975"/>
          <p14:tracePt t="37667" x="2581275" y="2454275"/>
          <p14:tracePt t="37669" x="2587625" y="2441575"/>
          <p14:tracePt t="37671" x="2587625" y="2435225"/>
          <p14:tracePt t="37673" x="2593975" y="2422525"/>
          <p14:tracePt t="37676" x="2593975" y="2409825"/>
          <p14:tracePt t="37677" x="2593975" y="2403475"/>
          <p14:tracePt t="37679" x="2600325" y="2397125"/>
          <p14:tracePt t="37681" x="2606675" y="2384425"/>
          <p14:tracePt t="37683" x="2613025" y="2378075"/>
          <p14:tracePt t="37685" x="2613025" y="2365375"/>
          <p14:tracePt t="37687" x="2619375" y="2351088"/>
          <p14:tracePt t="37692" x="2625725" y="2338388"/>
          <p14:tracePt t="37693" x="2632075" y="2332038"/>
          <p14:tracePt t="37695" x="2638425" y="2325688"/>
          <p14:tracePt t="37697" x="2638425" y="2319338"/>
          <p14:tracePt t="37699" x="2638425" y="2312988"/>
          <p14:tracePt t="37701" x="2644775" y="2306638"/>
          <p14:tracePt t="37703" x="2651125" y="2300288"/>
          <p14:tracePt t="37705" x="2657475" y="2293938"/>
          <p14:tracePt t="37707" x="2657475" y="2287588"/>
          <p14:tracePt t="37709" x="2657475" y="2281238"/>
          <p14:tracePt t="37711" x="2663825" y="2274888"/>
          <p14:tracePt t="37713" x="2663825" y="2268538"/>
          <p14:tracePt t="37715" x="2670175" y="2262188"/>
          <p14:tracePt t="37719" x="2670175" y="2255838"/>
          <p14:tracePt t="37721" x="2676525" y="2249488"/>
          <p14:tracePt t="37723" x="2676525" y="2243138"/>
          <p14:tracePt t="37728" x="2682875" y="2236788"/>
          <p14:tracePt t="37729" x="2682875" y="2230438"/>
          <p14:tracePt t="37733" x="2689225" y="2224088"/>
          <p14:tracePt t="37735" x="2689225" y="2217738"/>
          <p14:tracePt t="37737" x="2689225" y="2211388"/>
          <p14:tracePt t="37744" x="2689225" y="2198688"/>
          <p14:tracePt t="37745" x="2695575" y="2198688"/>
          <p14:tracePt t="37750" x="2695575" y="2192338"/>
          <p14:tracePt t="37752" x="2701925" y="2185988"/>
          <p14:tracePt t="37753" x="2701925" y="2179638"/>
          <p14:tracePt t="37758" x="2701925" y="2173288"/>
          <p14:tracePt t="37760" x="2701925" y="2166938"/>
          <p14:tracePt t="37761" x="2708275" y="2166938"/>
          <p14:tracePt t="37763" x="2714625" y="2160588"/>
          <p14:tracePt t="37765" x="2714625" y="2154238"/>
          <p14:tracePt t="37767" x="2720975" y="2147888"/>
          <p14:tracePt t="37771" x="2720975" y="2141538"/>
          <p14:tracePt t="37773" x="2727325" y="2135188"/>
          <p14:tracePt t="37776" x="2733675" y="2135188"/>
          <p14:tracePt t="37777" x="2733675" y="2128838"/>
          <p14:tracePt t="37779" x="2733675" y="2122488"/>
          <p14:tracePt t="37781" x="2740025" y="2122488"/>
          <p14:tracePt t="37783" x="2746375" y="2116138"/>
          <p14:tracePt t="37785" x="2746375" y="2109788"/>
          <p14:tracePt t="37787" x="2746375" y="2103438"/>
          <p14:tracePt t="37789" x="2752725" y="2097088"/>
          <p14:tracePt t="37791" x="2759075" y="2090738"/>
          <p14:tracePt t="37793" x="2765425" y="2084388"/>
          <p14:tracePt t="37797" x="2765425" y="2078038"/>
          <p14:tracePt t="37799" x="2771775" y="2071688"/>
          <p14:tracePt t="37801" x="2778125" y="2071688"/>
          <p14:tracePt t="37804" x="2784475" y="2065338"/>
          <p14:tracePt t="37805" x="2784475" y="2058988"/>
          <p14:tracePt t="37807" x="2784475" y="2052638"/>
          <p14:tracePt t="37809" x="2790825" y="2052638"/>
          <p14:tracePt t="37811" x="2797175" y="2046288"/>
          <p14:tracePt t="37813" x="2797175" y="2039938"/>
          <p14:tracePt t="37817" x="2803525" y="2033588"/>
          <p14:tracePt t="37820" x="2809875" y="2027238"/>
          <p14:tracePt t="37823" x="2816225" y="2020888"/>
          <p14:tracePt t="37830" x="2822575" y="2014538"/>
          <p14:tracePt t="37831" x="2822575" y="2008188"/>
          <p14:tracePt t="37833" x="2828925" y="2008188"/>
          <p14:tracePt t="37842" x="2828925" y="2001838"/>
          <p14:tracePt t="37846" x="2835275" y="2001838"/>
          <p14:tracePt t="37850" x="2835275" y="1995488"/>
          <p14:tracePt t="37856" x="2841625" y="1995488"/>
          <p14:tracePt t="37857" x="2841625" y="1989138"/>
          <p14:tracePt t="37880" x="2847975" y="1989138"/>
          <p14:tracePt t="37918" x="2854325" y="1989138"/>
          <p14:tracePt t="37928" x="2860675" y="1989138"/>
          <p14:tracePt t="37946" x="2860675" y="1995488"/>
          <p14:tracePt t="37954" x="2867025" y="1995488"/>
          <p14:tracePt t="37955" x="2867025" y="2001838"/>
          <p14:tracePt t="37972" x="2867025" y="2008188"/>
          <p14:tracePt t="37978" x="2867025" y="2014538"/>
          <p14:tracePt t="37990" x="2867025" y="2020888"/>
          <p14:tracePt t="37996" x="2867025" y="2027238"/>
          <p14:tracePt t="38004" x="2867025" y="2033588"/>
          <p14:tracePt t="38016" x="2867025" y="2039938"/>
          <p14:tracePt t="38021" x="2867025" y="2046288"/>
          <p14:tracePt t="38029" x="2860675" y="2046288"/>
          <p14:tracePt t="38033" x="2860675" y="2052638"/>
          <p14:tracePt t="38040" x="2860675" y="2058988"/>
          <p14:tracePt t="38044" x="2860675" y="2065338"/>
          <p14:tracePt t="38048" x="2854325" y="2065338"/>
          <p14:tracePt t="38053" x="2854325" y="2071688"/>
          <p14:tracePt t="38060" x="2854325" y="2078038"/>
          <p14:tracePt t="38068" x="2847975" y="2078038"/>
          <p14:tracePt t="38072" x="2847975" y="2084388"/>
          <p14:tracePt t="38078" x="2847975" y="2090738"/>
          <p14:tracePt t="38086" x="2847975" y="2097088"/>
          <p14:tracePt t="38102" x="2847975" y="2103438"/>
          <p14:tracePt t="38112" x="2847975" y="2109788"/>
          <p14:tracePt t="38114" x="2841625" y="2109788"/>
          <p14:tracePt t="38124" x="2835275" y="2109788"/>
          <p14:tracePt t="38188" x="2828925" y="2109788"/>
          <p14:tracePt t="38191" x="2828925" y="2116138"/>
          <p14:tracePt t="38200" x="2822575" y="2122488"/>
          <p14:tracePt t="38208" x="2822575" y="2128838"/>
          <p14:tracePt t="38218" x="2816225" y="2135188"/>
          <p14:tracePt t="38222" x="2816225" y="2141538"/>
          <p14:tracePt t="38226" x="2809875" y="2141538"/>
          <p14:tracePt t="38228" x="2809875" y="2147888"/>
          <p14:tracePt t="38232" x="2803525" y="2154238"/>
          <p14:tracePt t="38238" x="2803525" y="2160588"/>
          <p14:tracePt t="38244" x="2797175" y="2166938"/>
          <p14:tracePt t="38245" x="2797175" y="2173288"/>
          <p14:tracePt t="38247" x="2790825" y="2173288"/>
          <p14:tracePt t="38252" x="2790825" y="2179638"/>
          <p14:tracePt t="38253" x="2790825" y="2185988"/>
          <p14:tracePt t="38258" x="2784475" y="2185988"/>
          <p14:tracePt t="38259" x="2784475" y="2192338"/>
          <p14:tracePt t="38263" x="2778125" y="2198688"/>
          <p14:tracePt t="38268" x="2778125" y="2205038"/>
          <p14:tracePt t="38269" x="2771775" y="2205038"/>
          <p14:tracePt t="38278" x="2771775" y="2211388"/>
          <p14:tracePt t="38279" x="2771775" y="2217738"/>
          <p14:tracePt t="38285" x="2765425" y="2217738"/>
          <p14:tracePt t="38289" x="2765425" y="2224088"/>
          <p14:tracePt t="38296" x="2759075" y="2230438"/>
          <p14:tracePt t="38304" x="2759075" y="2236788"/>
          <p14:tracePt t="38648" x="2752725" y="2236788"/>
          <p14:tracePt t="38654" x="2746375" y="2236788"/>
          <p14:tracePt t="38662" x="2740025" y="2236788"/>
          <p14:tracePt t="38676" x="2733675" y="2236788"/>
          <p14:tracePt t="38882" x="2733675" y="2230438"/>
          <p14:tracePt t="38888" x="2733675" y="2224088"/>
          <p14:tracePt t="38898" x="2733675" y="2217738"/>
          <p14:tracePt t="38904" x="2733675" y="2211388"/>
          <p14:tracePt t="38916" x="2733675" y="2205038"/>
          <p14:tracePt t="38920" x="2733675" y="2198688"/>
          <p14:tracePt t="38924" x="2733675" y="2192338"/>
          <p14:tracePt t="38933" x="2733675" y="2185988"/>
          <p14:tracePt t="38938" x="2733675" y="2179638"/>
          <p14:tracePt t="38944" x="2740025" y="2179638"/>
          <p14:tracePt t="38945" x="2746375" y="2179638"/>
          <p14:tracePt t="38947" x="2746375" y="2173288"/>
          <p14:tracePt t="38949" x="2752725" y="2173288"/>
          <p14:tracePt t="38954" x="2752725" y="2166938"/>
          <p14:tracePt t="38955" x="2759075" y="2166938"/>
          <p14:tracePt t="38957" x="2759075" y="2160588"/>
          <p14:tracePt t="38960" x="2765425" y="2160588"/>
          <p14:tracePt t="38965" x="2771775" y="2160588"/>
          <p14:tracePt t="38967" x="2778125" y="2160588"/>
          <p14:tracePt t="38969" x="2784475" y="2160588"/>
          <p14:tracePt t="38971" x="2784475" y="2154238"/>
          <p14:tracePt t="38976" x="2790825" y="2154238"/>
          <p14:tracePt t="38980" x="2797175" y="2147888"/>
          <p14:tracePt t="38985" x="2803525" y="2147888"/>
          <p14:tracePt t="38989" x="2809875" y="2147888"/>
          <p14:tracePt t="38996" x="2816225" y="2147888"/>
          <p14:tracePt t="39000" x="2816225" y="2141538"/>
          <p14:tracePt t="39008" x="2822575" y="2141538"/>
          <p14:tracePt t="39015" x="2828925" y="2141538"/>
          <p14:tracePt t="39018" x="2828925" y="2135188"/>
          <p14:tracePt t="39030" x="2835275" y="2135188"/>
          <p14:tracePt t="39033" x="2841625" y="2135188"/>
          <p14:tracePt t="39046" x="2847975" y="2135188"/>
          <p14:tracePt t="39050" x="2854325" y="2128838"/>
          <p14:tracePt t="39054" x="2860675" y="2128838"/>
          <p14:tracePt t="39067" x="2867025" y="2128838"/>
          <p14:tracePt t="39072" x="2867025" y="2122488"/>
          <p14:tracePt t="39148" x="2867025" y="2128838"/>
          <p14:tracePt t="39173" x="2867025" y="2135188"/>
          <p14:tracePt t="39202" x="2867025" y="2141538"/>
          <p14:tracePt t="39244" x="2860675" y="2141538"/>
          <p14:tracePt t="39247" x="2854325" y="2141538"/>
          <p14:tracePt t="39252" x="2847975" y="2141538"/>
          <p14:tracePt t="39258" x="2841625" y="2141538"/>
          <p14:tracePt t="39262" x="2835275" y="2141538"/>
          <p14:tracePt t="39265" x="2828925" y="2141538"/>
          <p14:tracePt t="39270" x="2822575" y="2141538"/>
          <p14:tracePt t="39273" x="2816225" y="2141538"/>
          <p14:tracePt t="39276" x="2809875" y="2141538"/>
          <p14:tracePt t="39279" x="2803525" y="2141538"/>
          <p14:tracePt t="39283" x="2797175" y="2141538"/>
          <p14:tracePt t="39285" x="2790825" y="2141538"/>
          <p14:tracePt t="39290" x="2784475" y="2141538"/>
          <p14:tracePt t="39292" x="2778125" y="2141538"/>
          <p14:tracePt t="39294" x="2771775" y="2147888"/>
          <p14:tracePt t="39297" x="2765425" y="2147888"/>
          <p14:tracePt t="39299" x="2759075" y="2154238"/>
          <p14:tracePt t="39303" x="2752725" y="2154238"/>
          <p14:tracePt t="39305" x="2740025" y="2154238"/>
          <p14:tracePt t="39307" x="2740025" y="2160588"/>
          <p14:tracePt t="39309" x="2733675" y="2160588"/>
          <p14:tracePt t="39311" x="2720975" y="2166938"/>
          <p14:tracePt t="39315" x="2708275" y="2173288"/>
          <p14:tracePt t="39317" x="2701925" y="2173288"/>
          <p14:tracePt t="39319" x="2695575" y="2179638"/>
          <p14:tracePt t="39321" x="2682875" y="2185988"/>
          <p14:tracePt t="39323" x="2676525" y="2192338"/>
          <p14:tracePt t="39326" x="2670175" y="2192338"/>
          <p14:tracePt t="39328" x="2657475" y="2198688"/>
          <p14:tracePt t="39329" x="2651125" y="2198688"/>
          <p14:tracePt t="39331" x="2644775" y="2205038"/>
          <p14:tracePt t="39333" x="2638425" y="2211388"/>
          <p14:tracePt t="39335" x="2632075" y="2211388"/>
          <p14:tracePt t="39337" x="2625725" y="2217738"/>
          <p14:tracePt t="39339" x="2613025" y="2217738"/>
          <p14:tracePt t="39341" x="2613025" y="2224088"/>
          <p14:tracePt t="39343" x="2606675" y="2224088"/>
          <p14:tracePt t="39345" x="2593975" y="2230438"/>
          <p14:tracePt t="39349" x="2587625" y="2236788"/>
          <p14:tracePt t="39351" x="2581275" y="2236788"/>
          <p14:tracePt t="39355" x="2574925" y="2236788"/>
          <p14:tracePt t="39357" x="2568575" y="2243138"/>
          <p14:tracePt t="39359" x="2562225" y="2243138"/>
          <p14:tracePt t="39366" x="2555875" y="2249488"/>
          <p14:tracePt t="39367" x="2549525" y="2249488"/>
          <p14:tracePt t="39380" x="2543175" y="2249488"/>
          <p14:tracePt t="39388" x="2536825" y="2249488"/>
          <p14:tracePt t="39389" x="2536825" y="2255838"/>
          <p14:tracePt t="39392" x="2530475" y="2255838"/>
          <p14:tracePt t="39400" x="2530475" y="2262188"/>
          <p14:tracePt t="39402" x="2524125" y="2262188"/>
          <p14:tracePt t="39408" x="2517775" y="2262188"/>
          <p14:tracePt t="39411" x="2517775" y="2268538"/>
          <p14:tracePt t="39422" x="2509838" y="2268538"/>
          <p14:tracePt t="39427" x="2509838" y="2274888"/>
          <p14:tracePt t="39428" x="2503488" y="2281238"/>
          <p14:tracePt t="39431" x="2497138" y="2281238"/>
          <p14:tracePt t="39433" x="2497138" y="2287588"/>
          <p14:tracePt t="39435" x="2497138" y="2293938"/>
          <p14:tracePt t="39437" x="2490788" y="2300288"/>
          <p14:tracePt t="39442" x="2490788" y="2306638"/>
          <p14:tracePt t="39443" x="2490788" y="2312988"/>
          <p14:tracePt t="39450" x="2490788" y="2319338"/>
          <p14:tracePt t="39451" x="2490788" y="2325688"/>
          <p14:tracePt t="39453" x="2490788" y="2332038"/>
          <p14:tracePt t="39458" x="2497138" y="2338388"/>
          <p14:tracePt t="39462" x="2503488" y="2338388"/>
          <p14:tracePt t="39629" x="2497138" y="2338388"/>
          <p14:tracePt t="39634" x="2490788" y="2332038"/>
          <p14:tracePt t="39636" x="2484438" y="2325688"/>
          <p14:tracePt t="39637" x="2484438" y="2319338"/>
          <p14:tracePt t="39639" x="2478088" y="2319338"/>
          <p14:tracePt t="39641" x="2471738" y="2319338"/>
          <p14:tracePt t="39643" x="2471738" y="2312988"/>
          <p14:tracePt t="39645" x="2465388" y="2306638"/>
          <p14:tracePt t="39650" x="2465388" y="2300288"/>
          <p14:tracePt t="39652" x="2465388" y="2293938"/>
          <p14:tracePt t="39654" x="2459038" y="2287588"/>
          <p14:tracePt t="39658" x="2452688" y="2287588"/>
          <p14:tracePt t="39660" x="2452688" y="2281238"/>
          <p14:tracePt t="39662" x="2452688" y="2274888"/>
          <p14:tracePt t="39668" x="2446338" y="2274888"/>
          <p14:tracePt t="39669" x="2446338" y="2268538"/>
          <p14:tracePt t="39671" x="2439988" y="2268538"/>
          <p14:tracePt t="39677" x="2439988" y="2262188"/>
          <p14:tracePt t="39679" x="2433638" y="2262188"/>
          <p14:tracePt t="39681" x="2427288" y="2255838"/>
          <p14:tracePt t="39685" x="2420938" y="2255838"/>
          <p14:tracePt t="39689" x="2414588" y="2255838"/>
          <p14:tracePt t="39692" x="2408238" y="2255838"/>
          <p14:tracePt t="39695" x="2401888" y="2255838"/>
          <p14:tracePt t="39697" x="2395538" y="2249488"/>
          <p14:tracePt t="39699" x="2389188" y="2249488"/>
          <p14:tracePt t="39704" x="2382838" y="2249488"/>
          <p14:tracePt t="39705" x="2376488" y="2249488"/>
          <p14:tracePt t="39710" x="2370138" y="2243138"/>
          <p14:tracePt t="39711" x="2363788" y="2243138"/>
          <p14:tracePt t="39713" x="2357438" y="2243138"/>
          <p14:tracePt t="39717" x="2351088" y="2243138"/>
          <p14:tracePt t="39719" x="2344738" y="2243138"/>
          <p14:tracePt t="39723" x="2332038" y="2243138"/>
          <p14:tracePt t="39726" x="2325688" y="2243138"/>
          <p14:tracePt t="39729" x="2319338" y="2243138"/>
          <p14:tracePt t="39731" x="2306638" y="2243138"/>
          <p14:tracePt t="39735" x="2293938" y="2243138"/>
          <p14:tracePt t="39737" x="2287588" y="2243138"/>
          <p14:tracePt t="39739" x="2287588" y="2249488"/>
          <p14:tracePt t="39741" x="2274888" y="2249488"/>
          <p14:tracePt t="39743" x="2268538" y="2249488"/>
          <p14:tracePt t="39745" x="2262188" y="2255838"/>
          <p14:tracePt t="39748" x="2255838" y="2262188"/>
          <p14:tracePt t="39751" x="2243138" y="2268538"/>
          <p14:tracePt t="39753" x="2236788" y="2268538"/>
          <p14:tracePt t="39755" x="2230438" y="2274888"/>
          <p14:tracePt t="39757" x="2224088" y="2281238"/>
          <p14:tracePt t="39759" x="2217738" y="2287588"/>
          <p14:tracePt t="39761" x="2211388" y="2293938"/>
          <p14:tracePt t="39763" x="2211388" y="2300288"/>
          <p14:tracePt t="39765" x="2205038" y="2312988"/>
          <p14:tracePt t="39767" x="2198688" y="2319338"/>
          <p14:tracePt t="39769" x="2192338" y="2325688"/>
          <p14:tracePt t="39771" x="2192338" y="2338388"/>
          <p14:tracePt t="39773" x="2185988" y="2344738"/>
          <p14:tracePt t="39776" x="2179638" y="2359025"/>
          <p14:tracePt t="39777" x="2173288" y="2371725"/>
          <p14:tracePt t="39779" x="2166938" y="2378075"/>
          <p14:tracePt t="39781" x="2160588" y="2390775"/>
          <p14:tracePt t="39783" x="2154238" y="2403475"/>
          <p14:tracePt t="39785" x="2154238" y="2409825"/>
          <p14:tracePt t="39787" x="2147888" y="2422525"/>
          <p14:tracePt t="39789" x="2147888" y="2435225"/>
          <p14:tracePt t="39791" x="2141538" y="2441575"/>
          <p14:tracePt t="39793" x="2141538" y="2454275"/>
          <p14:tracePt t="39795" x="2135188" y="2466975"/>
          <p14:tracePt t="39797" x="2135188" y="2473325"/>
          <p14:tracePt t="39799" x="2128838" y="2479675"/>
          <p14:tracePt t="39801" x="2128838" y="2492375"/>
          <p14:tracePt t="39803" x="2128838" y="2498725"/>
          <p14:tracePt t="39805" x="2128838" y="2511425"/>
          <p14:tracePt t="39807" x="2128838" y="2524125"/>
          <p14:tracePt t="39809" x="2122488" y="2530475"/>
          <p14:tracePt t="39811" x="2122488" y="2543175"/>
          <p14:tracePt t="39813" x="2122488" y="2549525"/>
          <p14:tracePt t="39815" x="2122488" y="2562225"/>
          <p14:tracePt t="39817" x="2122488" y="2574925"/>
          <p14:tracePt t="39819" x="2116138" y="2581275"/>
          <p14:tracePt t="39821" x="2116138" y="2593975"/>
          <p14:tracePt t="39823" x="2116138" y="2606675"/>
          <p14:tracePt t="39826" x="2116138" y="2613025"/>
          <p14:tracePt t="39827" x="2116138" y="2625725"/>
          <p14:tracePt t="39829" x="2116138" y="2632075"/>
          <p14:tracePt t="39831" x="2116138" y="2651125"/>
          <p14:tracePt t="39833" x="2116138" y="2663825"/>
          <p14:tracePt t="39835" x="2116138" y="2670175"/>
          <p14:tracePt t="39837" x="2116138" y="2682875"/>
          <p14:tracePt t="39839" x="2116138" y="2689225"/>
          <p14:tracePt t="39841" x="2116138" y="2701925"/>
          <p14:tracePt t="39843" x="2116138" y="2714625"/>
          <p14:tracePt t="39845" x="2116138" y="2720975"/>
          <p14:tracePt t="39847" x="2116138" y="2733675"/>
          <p14:tracePt t="39849" x="2116138" y="2740025"/>
          <p14:tracePt t="39851" x="2116138" y="2752725"/>
          <p14:tracePt t="39853" x="2116138" y="2765425"/>
          <p14:tracePt t="39855" x="2109788" y="2771775"/>
          <p14:tracePt t="39857" x="2109788" y="2784475"/>
          <p14:tracePt t="39859" x="2109788" y="2798763"/>
          <p14:tracePt t="39863" x="2109788" y="2811463"/>
          <p14:tracePt t="39865" x="2109788" y="2817813"/>
          <p14:tracePt t="39867" x="2103438" y="2824163"/>
          <p14:tracePt t="39869" x="2103438" y="2836863"/>
          <p14:tracePt t="39871" x="2103438" y="2843213"/>
          <p14:tracePt t="39873" x="2103438" y="2849563"/>
          <p14:tracePt t="39876" x="2103438" y="2855913"/>
          <p14:tracePt t="39877" x="2097088" y="2868613"/>
          <p14:tracePt t="39879" x="2097088" y="2874963"/>
          <p14:tracePt t="39881" x="2090738" y="2881313"/>
          <p14:tracePt t="39883" x="2090738" y="2887663"/>
          <p14:tracePt t="39885" x="2084388" y="2900363"/>
          <p14:tracePt t="39889" x="2078038" y="2913063"/>
          <p14:tracePt t="39891" x="2078038" y="2919413"/>
          <p14:tracePt t="39894" x="2078038" y="2925763"/>
          <p14:tracePt t="39895" x="2071688" y="2932113"/>
          <p14:tracePt t="39897" x="2071688" y="2938463"/>
          <p14:tracePt t="39899" x="2065338" y="2944813"/>
          <p14:tracePt t="39901" x="2065338" y="2951163"/>
          <p14:tracePt t="39903" x="2058988" y="2957513"/>
          <p14:tracePt t="39907" x="2058988" y="2963863"/>
          <p14:tracePt t="39909" x="2051050" y="2970213"/>
          <p14:tracePt t="39911" x="2051050" y="2976563"/>
          <p14:tracePt t="39913" x="2044700" y="2982913"/>
          <p14:tracePt t="39918" x="2038350" y="2989263"/>
          <p14:tracePt t="39922" x="2038350" y="2995613"/>
          <p14:tracePt t="39928" x="2032000" y="3008313"/>
          <p14:tracePt t="39929" x="2025650" y="3008313"/>
          <p14:tracePt t="39931" x="2025650" y="3014663"/>
          <p14:tracePt t="39935" x="2025650" y="3021013"/>
          <p14:tracePt t="39939" x="2019300" y="3021013"/>
          <p14:tracePt t="39943" x="2019300" y="3027363"/>
          <p14:tracePt t="39959" x="2012950" y="3046413"/>
          <p14:tracePt t="39964" x="2012950" y="3052763"/>
          <p14:tracePt t="39976" x="2012950" y="3059113"/>
          <p14:tracePt t="39983" x="2019300" y="3065463"/>
          <p14:tracePt t="39995" x="2025650" y="3065463"/>
          <p14:tracePt t="40008" x="2032000" y="3065463"/>
          <p14:tracePt t="40030" x="2038350" y="3065463"/>
          <p14:tracePt t="40034" x="2038350" y="3059113"/>
          <p14:tracePt t="40042" x="2044700" y="3059113"/>
          <p14:tracePt t="40044" x="2044700" y="3052763"/>
          <p14:tracePt t="40047" x="2044700" y="3046413"/>
          <p14:tracePt t="40054" x="2044700" y="3040063"/>
          <p14:tracePt t="40066" x="2044700" y="3033713"/>
          <p14:tracePt t="40072" x="2044700" y="3027363"/>
          <p14:tracePt t="40086" x="2044700" y="3021013"/>
          <p14:tracePt t="40094" x="2044700" y="3014663"/>
          <p14:tracePt t="40096" x="2038350" y="3014663"/>
          <p14:tracePt t="40104" x="2038350" y="3008313"/>
          <p14:tracePt t="40110" x="2038350" y="3001963"/>
          <p14:tracePt t="40111" x="2032000" y="3001963"/>
          <p14:tracePt t="40113" x="2032000" y="2995613"/>
          <p14:tracePt t="40119" x="2032000" y="2989263"/>
          <p14:tracePt t="40124" x="2025650" y="2982913"/>
          <p14:tracePt t="40128" x="2025650" y="2976563"/>
          <p14:tracePt t="40131" x="2025650" y="2970213"/>
          <p14:tracePt t="40133" x="2025650" y="2963863"/>
          <p14:tracePt t="40137" x="2025650" y="2957513"/>
          <p14:tracePt t="40139" x="2025650" y="2951163"/>
          <p14:tracePt t="40141" x="2019300" y="2951163"/>
          <p14:tracePt t="40148" x="2019300" y="2944813"/>
          <p14:tracePt t="40152" x="2019300" y="2938463"/>
          <p14:tracePt t="40153" x="2012950" y="2938463"/>
          <p14:tracePt t="40155" x="2012950" y="2932113"/>
          <p14:tracePt t="40166" x="2012950" y="2925763"/>
          <p14:tracePt t="40172" x="2012950" y="2919413"/>
          <p14:tracePt t="40186" x="2012950" y="2913063"/>
          <p14:tracePt t="40192" x="2012950" y="2906713"/>
          <p14:tracePt t="40195" x="2019300" y="2906713"/>
          <p14:tracePt t="40197" x="2019300" y="2900363"/>
          <p14:tracePt t="40204" x="2025650" y="2900363"/>
          <p14:tracePt t="40207" x="2032000" y="2894013"/>
          <p14:tracePt t="40211" x="2038350" y="2887663"/>
          <p14:tracePt t="40213" x="2044700" y="2887663"/>
          <p14:tracePt t="40218" x="2051050" y="2887663"/>
          <p14:tracePt t="40219" x="2051050" y="2881313"/>
          <p14:tracePt t="40221" x="2058988" y="2874963"/>
          <p14:tracePt t="40224" x="2065338" y="2874963"/>
          <p14:tracePt t="40226" x="2065338" y="2868613"/>
          <p14:tracePt t="40227" x="2071688" y="2868613"/>
          <p14:tracePt t="40229" x="2078038" y="2868613"/>
          <p14:tracePt t="40234" x="2084388" y="2862263"/>
          <p14:tracePt t="40238" x="2090738" y="2855913"/>
          <p14:tracePt t="40239" x="2103438" y="2855913"/>
          <p14:tracePt t="40244" x="2109788" y="2855913"/>
          <p14:tracePt t="40245" x="2116138" y="2849563"/>
          <p14:tracePt t="40249" x="2128838" y="2843213"/>
          <p14:tracePt t="40251" x="2135188" y="2843213"/>
          <p14:tracePt t="40253" x="2135188" y="2836863"/>
          <p14:tracePt t="40255" x="2141538" y="2836863"/>
          <p14:tracePt t="40257" x="2154238" y="2836863"/>
          <p14:tracePt t="40261" x="2160588" y="2830513"/>
          <p14:tracePt t="40263" x="2173288" y="2830513"/>
          <p14:tracePt t="40265" x="2173288" y="2824163"/>
          <p14:tracePt t="40267" x="2179638" y="2824163"/>
          <p14:tracePt t="40269" x="2192338" y="2817813"/>
          <p14:tracePt t="40273" x="2205038" y="2817813"/>
          <p14:tracePt t="40276" x="2211388" y="2817813"/>
          <p14:tracePt t="40279" x="2224088" y="2811463"/>
          <p14:tracePt t="40281" x="2230438" y="2811463"/>
          <p14:tracePt t="40283" x="2230438" y="2805113"/>
          <p14:tracePt t="40285" x="2243138" y="2805113"/>
          <p14:tracePt t="40287" x="2243138" y="2798763"/>
          <p14:tracePt t="40289" x="2255838" y="2798763"/>
          <p14:tracePt t="40291" x="2262188" y="2798763"/>
          <p14:tracePt t="40295" x="2268538" y="2798763"/>
          <p14:tracePt t="40297" x="2274888" y="2798763"/>
          <p14:tracePt t="40299" x="2281238" y="2792413"/>
          <p14:tracePt t="40301" x="2287588" y="2792413"/>
          <p14:tracePt t="40303" x="2293938" y="2792413"/>
          <p14:tracePt t="40305" x="2300288" y="2784475"/>
          <p14:tracePt t="40310" x="2306638" y="2784475"/>
          <p14:tracePt t="40311" x="2312988" y="2784475"/>
          <p14:tracePt t="40318" x="2319338" y="2784475"/>
          <p14:tracePt t="40320" x="2325688" y="2778125"/>
          <p14:tracePt t="40321" x="2332038" y="2778125"/>
          <p14:tracePt t="40330" x="2338388" y="2771775"/>
          <p14:tracePt t="40413" x="2332038" y="2771775"/>
          <p14:tracePt t="40417" x="2325688" y="2771775"/>
          <p14:tracePt t="40422" x="2319338" y="2771775"/>
          <p14:tracePt t="40428" x="2312988" y="2771775"/>
          <p14:tracePt t="40431" x="2306638" y="2771775"/>
          <p14:tracePt t="40435" x="2300288" y="2771775"/>
          <p14:tracePt t="40440" x="2293938" y="2765425"/>
          <p14:tracePt t="40441" x="2287588" y="2765425"/>
          <p14:tracePt t="40448" x="2281238" y="2765425"/>
          <p14:tracePt t="40449" x="2274888" y="2759075"/>
          <p14:tracePt t="40453" x="2274888" y="2752725"/>
          <p14:tracePt t="40456" x="2268538" y="2752725"/>
          <p14:tracePt t="40457" x="2262188" y="2752725"/>
          <p14:tracePt t="40459" x="2255838" y="2746375"/>
          <p14:tracePt t="40461" x="2255838" y="2740025"/>
          <p14:tracePt t="40463" x="2249488" y="2740025"/>
          <p14:tracePt t="40465" x="2243138" y="2733675"/>
          <p14:tracePt t="40469" x="2236788" y="2727325"/>
          <p14:tracePt t="40471" x="2230438" y="2720975"/>
          <p14:tracePt t="40474" x="2224088" y="2720975"/>
          <p14:tracePt t="40476" x="2224088" y="2714625"/>
          <p14:tracePt t="40477" x="2217738" y="2708275"/>
          <p14:tracePt t="40479" x="2211388" y="2701925"/>
          <p14:tracePt t="40483" x="2205038" y="2695575"/>
          <p14:tracePt t="40485" x="2198688" y="2689225"/>
          <p14:tracePt t="40487" x="2192338" y="2689225"/>
          <p14:tracePt t="40489" x="2192338" y="2682875"/>
          <p14:tracePt t="40491" x="2185988" y="2676525"/>
          <p14:tracePt t="40493" x="2179638" y="2670175"/>
          <p14:tracePt t="40498" x="2173288" y="2663825"/>
          <p14:tracePt t="40499" x="2166938" y="2657475"/>
          <p14:tracePt t="40501" x="2160588" y="2657475"/>
          <p14:tracePt t="40503" x="2160588" y="2651125"/>
          <p14:tracePt t="40505" x="2154238" y="2644775"/>
          <p14:tracePt t="40507" x="2147888" y="2638425"/>
          <p14:tracePt t="40511" x="2141538" y="2632075"/>
          <p14:tracePt t="40513" x="2135188" y="2625725"/>
          <p14:tracePt t="40519" x="2128838" y="2619375"/>
          <p14:tracePt t="40522" x="2122488" y="2613025"/>
          <p14:tracePt t="40526" x="2116138" y="2606675"/>
          <p14:tracePt t="40534" x="2109788" y="2600325"/>
          <p14:tracePt t="40614" x="2109788" y="2593975"/>
          <p14:tracePt t="40622" x="2116138" y="2593975"/>
          <p14:tracePt t="40626" x="2122488" y="2593975"/>
          <p14:tracePt t="40630" x="2128838" y="2593975"/>
          <p14:tracePt t="40638" x="2135188" y="2593975"/>
          <p14:tracePt t="40643" x="2141538" y="2593975"/>
          <p14:tracePt t="40648" x="2141538" y="2600325"/>
          <p14:tracePt t="40649" x="2147888" y="2600325"/>
          <p14:tracePt t="40654" x="2154238" y="2600325"/>
          <p14:tracePt t="40660" x="2154238" y="2606675"/>
          <p14:tracePt t="40662" x="2160588" y="2606675"/>
          <p14:tracePt t="40665" x="2166938" y="2613025"/>
          <p14:tracePt t="40669" x="2173288" y="2613025"/>
          <p14:tracePt t="40673" x="2173288" y="2619375"/>
          <p14:tracePt t="40677" x="2179638" y="2619375"/>
          <p14:tracePt t="40681" x="2185988" y="2619375"/>
          <p14:tracePt t="40688" x="2185988" y="2625725"/>
          <p14:tracePt t="40694" x="2192338" y="2625725"/>
          <p14:tracePt t="40695" x="2192338" y="2632075"/>
          <p14:tracePt t="40700" x="2198688" y="2632075"/>
          <p14:tracePt t="40866" x="2205038" y="2638425"/>
          <p14:tracePt t="40869" x="2205038" y="2644775"/>
          <p14:tracePt t="40876" x="2205038" y="2651125"/>
          <p14:tracePt t="40879" x="2211388" y="2651125"/>
          <p14:tracePt t="40881" x="2217738" y="2651125"/>
          <p14:tracePt t="40888" x="2224088" y="2657475"/>
          <p14:tracePt t="40892" x="2230438" y="2657475"/>
          <p14:tracePt t="40894" x="2236788" y="2657475"/>
          <p14:tracePt t="40895" x="2236788" y="2663825"/>
          <p14:tracePt t="40900" x="2243138" y="2663825"/>
          <p14:tracePt t="40901" x="2249488" y="2663825"/>
          <p14:tracePt t="40905" x="2255838" y="2663825"/>
          <p14:tracePt t="40908" x="2262188" y="2663825"/>
          <p14:tracePt t="40910" x="2268538" y="2663825"/>
          <p14:tracePt t="40915" x="2274888" y="2663825"/>
          <p14:tracePt t="40917" x="2281238" y="2663825"/>
          <p14:tracePt t="40921" x="2287588" y="2663825"/>
          <p14:tracePt t="40923" x="2293938" y="2663825"/>
          <p14:tracePt t="40926" x="2300288" y="2663825"/>
          <p14:tracePt t="40932" x="2306638" y="2663825"/>
          <p14:tracePt t="40933" x="2312988" y="2663825"/>
          <p14:tracePt t="40938" x="2319338" y="2663825"/>
          <p14:tracePt t="40939" x="2325688" y="2663825"/>
          <p14:tracePt t="40944" x="2332038" y="2663825"/>
          <p14:tracePt t="40947" x="2338388" y="2663825"/>
          <p14:tracePt t="40949" x="2344738" y="2663825"/>
          <p14:tracePt t="40954" x="2351088" y="2663825"/>
          <p14:tracePt t="40955" x="2357438" y="2663825"/>
          <p14:tracePt t="40960" x="2363788" y="2663825"/>
          <p14:tracePt t="40961" x="2370138" y="2663825"/>
          <p14:tracePt t="40963" x="2376488" y="2663825"/>
          <p14:tracePt t="40968" x="2382838" y="2663825"/>
          <p14:tracePt t="40971" x="2389188" y="2663825"/>
          <p14:tracePt t="40976" x="2395538" y="2663825"/>
          <p14:tracePt t="40978" x="2401888" y="2663825"/>
          <p14:tracePt t="40979" x="2408238" y="2663825"/>
          <p14:tracePt t="40983" x="2414588" y="2663825"/>
          <p14:tracePt t="40988" x="2420938" y="2663825"/>
          <p14:tracePt t="40992" x="2427288" y="2657475"/>
          <p14:tracePt t="40995" x="2433638" y="2657475"/>
          <p14:tracePt t="40998" x="2439988" y="2657475"/>
          <p14:tracePt t="41001" x="2446338" y="2657475"/>
          <p14:tracePt t="41003" x="2452688" y="2657475"/>
          <p14:tracePt t="41008" x="2452688" y="2651125"/>
          <p14:tracePt t="41010" x="2459038" y="2651125"/>
          <p14:tracePt t="41011" x="2465388" y="2651125"/>
          <p14:tracePt t="41013" x="2471738" y="2644775"/>
          <p14:tracePt t="41018" x="2478088" y="2644775"/>
          <p14:tracePt t="41019" x="2484438" y="2638425"/>
          <p14:tracePt t="41024" x="2490788" y="2638425"/>
          <p14:tracePt t="41026" x="2497138" y="2638425"/>
          <p14:tracePt t="41027" x="2503488" y="2638425"/>
          <p14:tracePt t="41029" x="2503488" y="2632075"/>
          <p14:tracePt t="41031" x="2509838" y="2632075"/>
          <p14:tracePt t="41033" x="2517775" y="2625725"/>
          <p14:tracePt t="41037" x="2524125" y="2625725"/>
          <p14:tracePt t="41039" x="2530475" y="2625725"/>
          <p14:tracePt t="41041" x="2536825" y="2619375"/>
          <p14:tracePt t="41048" x="2543175" y="2613025"/>
          <p14:tracePt t="41049" x="2549525" y="2613025"/>
          <p14:tracePt t="41051" x="2549525" y="2606675"/>
          <p14:tracePt t="41057" x="2555875" y="2606675"/>
          <p14:tracePt t="41061" x="2562225" y="2600325"/>
          <p14:tracePt t="41065" x="2562225" y="2593975"/>
          <p14:tracePt t="41069" x="2568575" y="2593975"/>
          <p14:tracePt t="41073" x="2574925" y="2593975"/>
          <p14:tracePt t="41078" x="2574925" y="2587625"/>
          <p14:tracePt t="41079" x="2581275" y="2587625"/>
          <p14:tracePt t="41084" x="2581275" y="2581275"/>
          <p14:tracePt t="41092" x="2587625" y="2581275"/>
          <p14:tracePt t="41096" x="2587625" y="2574925"/>
          <p14:tracePt t="41100" x="2593975" y="2574925"/>
          <p14:tracePt t="41101" x="2593975" y="2568575"/>
          <p14:tracePt t="41112" x="2593975" y="2562225"/>
          <p14:tracePt t="41114" x="2600325" y="2562225"/>
          <p14:tracePt t="41121" x="2606675" y="2562225"/>
          <p14:tracePt t="41132" x="2606675" y="2555875"/>
          <p14:tracePt t="41133" x="2613025" y="2555875"/>
          <p14:tracePt t="41142" x="2613025" y="2549525"/>
          <p14:tracePt t="41152" x="2619375" y="2549525"/>
          <p14:tracePt t="41157" x="2625725" y="2543175"/>
          <p14:tracePt t="41165" x="2625725" y="2536825"/>
          <p14:tracePt t="41172" x="2625725" y="2530475"/>
          <p14:tracePt t="41178" x="2632075" y="2530475"/>
          <p14:tracePt t="41188" x="2632075" y="2524125"/>
          <p14:tracePt t="41195" x="2632075" y="2517775"/>
          <p14:tracePt t="41199" x="2638425" y="2517775"/>
          <p14:tracePt t="41212" x="2638425" y="2511425"/>
          <p14:tracePt t="41217" x="2638425" y="2505075"/>
          <p14:tracePt t="41224" x="2638425" y="2498725"/>
          <p14:tracePt t="41234" x="2638425" y="2492375"/>
          <p14:tracePt t="41242" x="2638425" y="2486025"/>
          <p14:tracePt t="41249" x="2632075" y="2486025"/>
          <p14:tracePt t="41253" x="2632075" y="2479675"/>
          <p14:tracePt t="41260" x="2632075" y="2473325"/>
          <p14:tracePt t="41263" x="2625725" y="2473325"/>
          <p14:tracePt t="41266" x="2625725" y="2466975"/>
          <p14:tracePt t="41270" x="2619375" y="2466975"/>
          <p14:tracePt t="41278" x="2619375" y="2460625"/>
          <p14:tracePt t="41279" x="2613025" y="2460625"/>
          <p14:tracePt t="41283" x="2613025" y="2454275"/>
          <p14:tracePt t="41285" x="2606675" y="2454275"/>
          <p14:tracePt t="41292" x="2600325" y="2454275"/>
          <p14:tracePt t="41294" x="2600325" y="2447925"/>
          <p14:tracePt t="41299" x="2600325" y="2441575"/>
          <p14:tracePt t="41301" x="2593975" y="2441575"/>
          <p14:tracePt t="41306" x="2587625" y="2435225"/>
          <p14:tracePt t="41313" x="2581275" y="2435225"/>
          <p14:tracePt t="41315" x="2574925" y="2435225"/>
          <p14:tracePt t="41317" x="2574925" y="2428875"/>
          <p14:tracePt t="41319" x="2568575" y="2428875"/>
          <p14:tracePt t="41327" x="2568575" y="2422525"/>
          <p14:tracePt t="41330" x="2562225" y="2422525"/>
          <p14:tracePt t="41334" x="2555875" y="2422525"/>
          <p14:tracePt t="41342" x="2549525" y="2422525"/>
          <p14:tracePt t="41344" x="2549525" y="2416175"/>
          <p14:tracePt t="41348" x="2543175" y="2416175"/>
          <p14:tracePt t="41352" x="2543175" y="2409825"/>
          <p14:tracePt t="41356" x="2536825" y="2409825"/>
          <p14:tracePt t="41362" x="2530475" y="2403475"/>
          <p14:tracePt t="41368" x="2524125" y="2403475"/>
          <p14:tracePt t="41377" x="2517775" y="2397125"/>
          <p14:tracePt t="41381" x="2509838" y="2397125"/>
          <p14:tracePt t="41383" x="2509838" y="2390775"/>
          <p14:tracePt t="41388" x="2503488" y="2390775"/>
          <p14:tracePt t="41392" x="2497138" y="2390775"/>
          <p14:tracePt t="41395" x="2490788" y="2390775"/>
          <p14:tracePt t="41397" x="2490788" y="2384425"/>
          <p14:tracePt t="41402" x="2484438" y="2384425"/>
          <p14:tracePt t="41404" x="2484438" y="2378075"/>
          <p14:tracePt t="41406" x="2478088" y="2378075"/>
          <p14:tracePt t="41411" x="2471738" y="2378075"/>
          <p14:tracePt t="41413" x="2465388" y="2378075"/>
          <p14:tracePt t="41418" x="2459038" y="2378075"/>
          <p14:tracePt t="41419" x="2459038" y="2371725"/>
          <p14:tracePt t="41421" x="2452688" y="2371725"/>
          <p14:tracePt t="41424" x="2446338" y="2371725"/>
          <p14:tracePt t="41428" x="2446338" y="2365375"/>
          <p14:tracePt t="41429" x="2439988" y="2365375"/>
          <p14:tracePt t="41431" x="2433638" y="2365375"/>
          <p14:tracePt t="41433" x="2427288" y="2365375"/>
          <p14:tracePt t="41435" x="2427288" y="2359025"/>
          <p14:tracePt t="41437" x="2420938" y="2359025"/>
          <p14:tracePt t="41439" x="2414588" y="2359025"/>
          <p14:tracePt t="41443" x="2408238" y="2359025"/>
          <p14:tracePt t="41445" x="2401888" y="2359025"/>
          <p14:tracePt t="41447" x="2395538" y="2359025"/>
          <p14:tracePt t="41451" x="2389188" y="2359025"/>
          <p14:tracePt t="41453" x="2382838" y="2359025"/>
          <p14:tracePt t="41460" x="2370138" y="2359025"/>
          <p14:tracePt t="41462" x="2363788" y="2359025"/>
          <p14:tracePt t="41465" x="2357438" y="2359025"/>
          <p14:tracePt t="41467" x="2351088" y="2359025"/>
          <p14:tracePt t="41469" x="2351088" y="2351088"/>
          <p14:tracePt t="41471" x="2344738" y="2351088"/>
          <p14:tracePt t="41473" x="2338388" y="2351088"/>
          <p14:tracePt t="41477" x="2332038" y="2351088"/>
          <p14:tracePt t="41479" x="2325688" y="2351088"/>
          <p14:tracePt t="41481" x="2319338" y="2351088"/>
          <p14:tracePt t="41485" x="2312988" y="2351088"/>
          <p14:tracePt t="41487" x="2306638" y="2351088"/>
          <p14:tracePt t="41489" x="2300288" y="2351088"/>
          <p14:tracePt t="41493" x="2293938" y="2351088"/>
          <p14:tracePt t="41495" x="2287588" y="2351088"/>
          <p14:tracePt t="41500" x="2281238" y="2351088"/>
          <p14:tracePt t="41504" x="2274888" y="2351088"/>
          <p14:tracePt t="41505" x="2268538" y="2351088"/>
          <p14:tracePt t="41508" x="2268538" y="2344738"/>
          <p14:tracePt t="41510" x="2262188" y="2344738"/>
          <p14:tracePt t="41514" x="2255838" y="2344738"/>
          <p14:tracePt t="41520" x="2249488" y="2344738"/>
          <p14:tracePt t="41522" x="2243138" y="2344738"/>
          <p14:tracePt t="41526" x="2236788" y="2344738"/>
          <p14:tracePt t="41530" x="2230438" y="2344738"/>
          <p14:tracePt t="41531" x="2224088" y="2344738"/>
          <p14:tracePt t="41538" x="2217738" y="2344738"/>
          <p14:tracePt t="41540" x="2211388" y="2344738"/>
          <p14:tracePt t="41544" x="2205038" y="2344738"/>
          <p14:tracePt t="41548" x="2198688" y="2344738"/>
          <p14:tracePt t="41549" x="2192338" y="2344738"/>
          <p14:tracePt t="41554" x="2185988" y="2344738"/>
          <p14:tracePt t="41555" x="2179638" y="2344738"/>
          <p14:tracePt t="41559" x="2173288" y="2344738"/>
          <p14:tracePt t="41561" x="2166938" y="2344738"/>
          <p14:tracePt t="41563" x="2160588" y="2344738"/>
          <p14:tracePt t="41567" x="2154238" y="2344738"/>
          <p14:tracePt t="41569" x="2147888" y="2344738"/>
          <p14:tracePt t="41574" x="2141538" y="2344738"/>
          <p14:tracePt t="41576" x="2128838" y="2344738"/>
          <p14:tracePt t="41579" x="2116138" y="2344738"/>
          <p14:tracePt t="41581" x="2109788" y="2344738"/>
          <p14:tracePt t="41585" x="2097088" y="2344738"/>
          <p14:tracePt t="41587" x="2090738" y="2344738"/>
          <p14:tracePt t="41592" x="2078038" y="2344738"/>
          <p14:tracePt t="41593" x="2071688" y="2344738"/>
          <p14:tracePt t="41597" x="2058988" y="2344738"/>
          <p14:tracePt t="41599" x="2058988" y="2351088"/>
          <p14:tracePt t="41601" x="2044700" y="2351088"/>
          <p14:tracePt t="41603" x="2038350" y="2351088"/>
          <p14:tracePt t="41608" x="2025650" y="2351088"/>
          <p14:tracePt t="41610" x="2019300" y="2351088"/>
          <p14:tracePt t="41611" x="2012950" y="2359025"/>
          <p14:tracePt t="41613" x="2006600" y="2359025"/>
          <p14:tracePt t="41615" x="2000250" y="2365375"/>
          <p14:tracePt t="41617" x="1993900" y="2365375"/>
          <p14:tracePt t="41619" x="1987550" y="2365375"/>
          <p14:tracePt t="41621" x="1981200" y="2371725"/>
          <p14:tracePt t="41626" x="1974850" y="2371725"/>
          <p14:tracePt t="41628" x="1968500" y="2371725"/>
          <p14:tracePt t="41629" x="1962150" y="2371725"/>
          <p14:tracePt t="41631" x="1955800" y="2378075"/>
          <p14:tracePt t="41633" x="1949450" y="2378075"/>
          <p14:tracePt t="41635" x="1949450" y="2384425"/>
          <p14:tracePt t="41637" x="1943100" y="2384425"/>
          <p14:tracePt t="41639" x="1936750" y="2390775"/>
          <p14:tracePt t="41644" x="1930400" y="2390775"/>
          <p14:tracePt t="41645" x="1924050" y="2390775"/>
          <p14:tracePt t="41647" x="1917700" y="2397125"/>
          <p14:tracePt t="41654" x="1911350" y="2403475"/>
          <p14:tracePt t="41656" x="1905000" y="2403475"/>
          <p14:tracePt t="41662" x="1898650" y="2409825"/>
          <p14:tracePt t="41665" x="1892300" y="2409825"/>
          <p14:tracePt t="41667" x="1885950" y="2416175"/>
          <p14:tracePt t="41674" x="1879600" y="2416175"/>
          <p14:tracePt t="41678" x="1879600" y="2422525"/>
          <p14:tracePt t="41680" x="1873250" y="2422525"/>
          <p14:tracePt t="41681" x="1873250" y="2428875"/>
          <p14:tracePt t="41686" x="1873250" y="2435225"/>
          <p14:tracePt t="41688" x="1866900" y="2435225"/>
          <p14:tracePt t="41694" x="1860550" y="2441575"/>
          <p14:tracePt t="41697" x="1860550" y="2447925"/>
          <p14:tracePt t="41701" x="1854200" y="2447925"/>
          <p14:tracePt t="41705" x="1854200" y="2454275"/>
          <p14:tracePt t="41709" x="1854200" y="2460625"/>
          <p14:tracePt t="41713" x="1854200" y="2466975"/>
          <p14:tracePt t="41720" x="1854200" y="2473325"/>
          <p14:tracePt t="41723" x="1854200" y="2479675"/>
          <p14:tracePt t="41729" x="1847850" y="2486025"/>
          <p14:tracePt t="41733" x="1847850" y="2492375"/>
          <p14:tracePt t="41737" x="1847850" y="2498725"/>
          <p14:tracePt t="41739" x="1841500" y="2498725"/>
          <p14:tracePt t="41741" x="1841500" y="2505075"/>
          <p14:tracePt t="41746" x="1841500" y="2511425"/>
          <p14:tracePt t="41751" x="1841500" y="2517775"/>
          <p14:tracePt t="41756" x="1841500" y="2524125"/>
          <p14:tracePt t="41760" x="1841500" y="2530475"/>
          <p14:tracePt t="41765" x="1841500" y="2536825"/>
          <p14:tracePt t="41770" x="1841500" y="2543175"/>
          <p14:tracePt t="41778" x="1841500" y="2549525"/>
          <p14:tracePt t="41782" x="1841500" y="2555875"/>
          <p14:tracePt t="41785" x="1841500" y="2562225"/>
          <p14:tracePt t="41794" x="1841500" y="2568575"/>
          <p14:tracePt t="41798" x="1841500" y="2574925"/>
          <p14:tracePt t="41806" x="1841500" y="2581275"/>
          <p14:tracePt t="41810" x="1841500" y="2587625"/>
          <p14:tracePt t="41816" x="1841500" y="2593975"/>
          <p14:tracePt t="41817" x="1847850" y="2593975"/>
          <p14:tracePt t="41823" x="1847850" y="2600325"/>
          <p14:tracePt t="41827" x="1847850" y="2606675"/>
          <p14:tracePt t="41832" x="1854200" y="2606675"/>
          <p14:tracePt t="41835" x="1860550" y="2606675"/>
          <p14:tracePt t="41837" x="1860550" y="2613025"/>
          <p14:tracePt t="41842" x="1866900" y="2613025"/>
          <p14:tracePt t="41844" x="1866900" y="2619375"/>
          <p14:tracePt t="41847" x="1873250" y="2619375"/>
          <p14:tracePt t="41851" x="1879600" y="2619375"/>
          <p14:tracePt t="41853" x="1879600" y="2625725"/>
          <p14:tracePt t="41858" x="1885950" y="2632075"/>
          <p14:tracePt t="41860" x="1892300" y="2632075"/>
          <p14:tracePt t="41862" x="1898650" y="2632075"/>
          <p14:tracePt t="41865" x="1905000" y="2638425"/>
          <p14:tracePt t="41867" x="1911350" y="2638425"/>
          <p14:tracePt t="41871" x="1917700" y="2638425"/>
          <p14:tracePt t="41874" x="1924050" y="2638425"/>
          <p14:tracePt t="41876" x="1930400" y="2638425"/>
          <p14:tracePt t="41879" x="1936750" y="2644775"/>
          <p14:tracePt t="41881" x="1943100" y="2644775"/>
          <p14:tracePt t="41885" x="1949450" y="2644775"/>
          <p14:tracePt t="41888" x="1955800" y="2651125"/>
          <p14:tracePt t="41889" x="1962150" y="2651125"/>
          <p14:tracePt t="41894" x="1968500" y="2651125"/>
          <p14:tracePt t="41895" x="1974850" y="2651125"/>
          <p14:tracePt t="41902" x="1981200" y="2651125"/>
          <p14:tracePt t="41903" x="1987550" y="2651125"/>
          <p14:tracePt t="41906" x="1993900" y="2651125"/>
          <p14:tracePt t="41911" x="2000250" y="2651125"/>
          <p14:tracePt t="41913" x="2006600" y="2651125"/>
          <p14:tracePt t="41915" x="2006600" y="2657475"/>
          <p14:tracePt t="41920" x="2012950" y="2657475"/>
          <p14:tracePt t="41922" x="2019300" y="2657475"/>
          <p14:tracePt t="41928" x="2025650" y="2657475"/>
          <p14:tracePt t="41931" x="2032000" y="2657475"/>
          <p14:tracePt t="41933" x="2038350" y="2657475"/>
          <p14:tracePt t="41939" x="2044700" y="2657475"/>
          <p14:tracePt t="41944" x="2051050" y="2657475"/>
          <p14:tracePt t="41948" x="2058988" y="2657475"/>
          <p14:tracePt t="41951" x="2065338" y="2657475"/>
          <p14:tracePt t="41953" x="2071688" y="2657475"/>
          <p14:tracePt t="41955" x="2078038" y="2657475"/>
          <p14:tracePt t="41957" x="2084388" y="2657475"/>
          <p14:tracePt t="41959" x="2090738" y="2657475"/>
          <p14:tracePt t="41963" x="2097088" y="2657475"/>
          <p14:tracePt t="41966" x="2103438" y="2657475"/>
          <p14:tracePt t="41967" x="2109788" y="2657475"/>
          <p14:tracePt t="41969" x="2116138" y="2657475"/>
          <p14:tracePt t="41971" x="2122488" y="2663825"/>
          <p14:tracePt t="41976" x="2135188" y="2663825"/>
          <p14:tracePt t="41977" x="2141538" y="2663825"/>
          <p14:tracePt t="41981" x="2147888" y="2663825"/>
          <p14:tracePt t="41983" x="2154238" y="2663825"/>
          <p14:tracePt t="41987" x="2160588" y="2663825"/>
          <p14:tracePt t="41989" x="2166938" y="2663825"/>
          <p14:tracePt t="41992" x="2173288" y="2663825"/>
          <p14:tracePt t="41995" x="2179638" y="2663825"/>
          <p14:tracePt t="41997" x="2185988" y="2663825"/>
          <p14:tracePt t="42002" x="2192338" y="2663825"/>
          <p14:tracePt t="42003" x="2198688" y="2670175"/>
          <p14:tracePt t="42007" x="2205038" y="2670175"/>
          <p14:tracePt t="42012" x="2211388" y="2670175"/>
          <p14:tracePt t="42013" x="2217738" y="2670175"/>
          <p14:tracePt t="42020" x="2224088" y="2670175"/>
          <p14:tracePt t="42024" x="2230438" y="2670175"/>
          <p14:tracePt t="42032" x="2236788" y="2670175"/>
          <p14:tracePt t="42036" x="2243138" y="2670175"/>
          <p14:tracePt t="42040" x="2249488" y="2670175"/>
          <p14:tracePt t="42045" x="2255838" y="2670175"/>
          <p14:tracePt t="42050" x="2262188" y="2670175"/>
          <p14:tracePt t="42055" x="2268538" y="2670175"/>
          <p14:tracePt t="42060" x="2274888" y="2670175"/>
          <p14:tracePt t="42061" x="2281238" y="2670175"/>
          <p14:tracePt t="42067" x="2287588" y="2670175"/>
          <p14:tracePt t="42069" x="2293938" y="2670175"/>
          <p14:tracePt t="42077" x="2300288" y="2670175"/>
          <p14:tracePt t="42079" x="2306638" y="2670175"/>
          <p14:tracePt t="42084" x="2312988" y="2670175"/>
          <p14:tracePt t="42094" x="2319338" y="2670175"/>
          <p14:tracePt t="42098" x="2325688" y="2670175"/>
          <p14:tracePt t="42101" x="2332038" y="2670175"/>
          <p14:tracePt t="42108" x="2338388" y="2670175"/>
          <p14:tracePt t="42112" x="2344738" y="2670175"/>
          <p14:tracePt t="42132" x="2351088" y="2670175"/>
          <p14:tracePt t="42202" x="2351088" y="2663825"/>
          <p14:tracePt t="42214" x="2351088" y="2657475"/>
          <p14:tracePt t="42221" x="2344738" y="2657475"/>
          <p14:tracePt t="42223" x="2338388" y="2657475"/>
          <p14:tracePt t="42227" x="2338388" y="2651125"/>
          <p14:tracePt t="42228" x="2332038" y="2651125"/>
          <p14:tracePt t="42231" x="2325688" y="2651125"/>
          <p14:tracePt t="42233" x="2319338" y="2644775"/>
          <p14:tracePt t="42237" x="2312988" y="2644775"/>
          <p14:tracePt t="42239" x="2306638" y="2644775"/>
          <p14:tracePt t="42241" x="2300288" y="2644775"/>
          <p14:tracePt t="42246" x="2293938" y="2644775"/>
          <p14:tracePt t="42247" x="2287588" y="2644775"/>
          <p14:tracePt t="42251" x="2287588" y="2651125"/>
          <p14:tracePt t="42255" x="2281238" y="2651125"/>
          <p14:tracePt t="42260" x="2281238" y="2657475"/>
          <p14:tracePt t="42262" x="2281238" y="2663825"/>
          <p14:tracePt t="42263" x="2281238" y="2670175"/>
          <p14:tracePt t="42458" x="2281238" y="2663825"/>
          <p14:tracePt t="42460" x="2281238" y="2657475"/>
          <p14:tracePt t="42464" x="2281238" y="2651125"/>
          <p14:tracePt t="42465" x="2281238" y="2644775"/>
          <p14:tracePt t="42470" x="2281238" y="2632075"/>
          <p14:tracePt t="42471" x="2281238" y="2625725"/>
          <p14:tracePt t="42473" x="2281238" y="2619375"/>
          <p14:tracePt t="42476" x="2281238" y="2606675"/>
          <p14:tracePt t="42479" x="2281238" y="2593975"/>
          <p14:tracePt t="42481" x="2281238" y="2581275"/>
          <p14:tracePt t="42483" x="2274888" y="2574925"/>
          <p14:tracePt t="42485" x="2274888" y="2562225"/>
          <p14:tracePt t="42487" x="2268538" y="2555875"/>
          <p14:tracePt t="42490" x="2262188" y="2549525"/>
          <p14:tracePt t="42491" x="2262188" y="2536825"/>
          <p14:tracePt t="42494" x="2262188" y="2524125"/>
          <p14:tracePt t="42495" x="2255838" y="2517775"/>
          <p14:tracePt t="42497" x="2249488" y="2505075"/>
          <p14:tracePt t="42499" x="2249488" y="2492375"/>
          <p14:tracePt t="42501" x="2243138" y="2486025"/>
          <p14:tracePt t="42503" x="2236788" y="2473325"/>
          <p14:tracePt t="42506" x="2236788" y="2460625"/>
          <p14:tracePt t="42507" x="2236788" y="2454275"/>
          <p14:tracePt t="42509" x="2236788" y="2441575"/>
          <p14:tracePt t="42511" x="2236788" y="2435225"/>
          <p14:tracePt t="42513" x="2236788" y="2422525"/>
          <p14:tracePt t="42515" x="2236788" y="2409825"/>
          <p14:tracePt t="42520" x="2236788" y="2397125"/>
          <p14:tracePt t="42521" x="2243138" y="2390775"/>
          <p14:tracePt t="42523" x="2243138" y="2384425"/>
          <p14:tracePt t="42526" x="2249488" y="2378075"/>
          <p14:tracePt t="42528" x="2255838" y="2371725"/>
          <p14:tracePt t="42529" x="2262188" y="2365375"/>
          <p14:tracePt t="42531" x="2262188" y="2359025"/>
          <p14:tracePt t="42533" x="2268538" y="2351088"/>
          <p14:tracePt t="42535" x="2274888" y="2351088"/>
          <p14:tracePt t="42537" x="2274888" y="2344738"/>
          <p14:tracePt t="42540" x="2281238" y="2332038"/>
          <p14:tracePt t="42541" x="2287588" y="2332038"/>
          <p14:tracePt t="42543" x="2293938" y="2325688"/>
          <p14:tracePt t="42545" x="2293938" y="2312988"/>
          <p14:tracePt t="42547" x="2300288" y="2312988"/>
          <p14:tracePt t="42549" x="2306638" y="2300288"/>
          <p14:tracePt t="42551" x="2312988" y="2300288"/>
          <p14:tracePt t="42553" x="2312988" y="2293938"/>
          <p14:tracePt t="42555" x="2319338" y="2281238"/>
          <p14:tracePt t="42557" x="2325688" y="2281238"/>
          <p14:tracePt t="42559" x="2332038" y="2274888"/>
          <p14:tracePt t="42561" x="2332038" y="2262188"/>
          <p14:tracePt t="42563" x="2338388" y="2262188"/>
          <p14:tracePt t="42565" x="2338388" y="2255838"/>
          <p14:tracePt t="42567" x="2344738" y="2249488"/>
          <p14:tracePt t="42569" x="2351088" y="2243138"/>
          <p14:tracePt t="42571" x="2351088" y="2236788"/>
          <p14:tracePt t="42573" x="2351088" y="2230438"/>
          <p14:tracePt t="42578" x="2363788" y="2224088"/>
          <p14:tracePt t="42580" x="2363788" y="2211388"/>
          <p14:tracePt t="42581" x="2363788" y="2205038"/>
          <p14:tracePt t="42583" x="2370138" y="2205038"/>
          <p14:tracePt t="42585" x="2370138" y="2198688"/>
          <p14:tracePt t="42587" x="2376488" y="2185988"/>
          <p14:tracePt t="42589" x="2382838" y="2185988"/>
          <p14:tracePt t="42591" x="2382838" y="2179638"/>
          <p14:tracePt t="42593" x="2382838" y="2173288"/>
          <p14:tracePt t="42595" x="2382838" y="2166938"/>
          <p14:tracePt t="42597" x="2389188" y="2160588"/>
          <p14:tracePt t="42599" x="2389188" y="2154238"/>
          <p14:tracePt t="42601" x="2395538" y="2147888"/>
          <p14:tracePt t="42603" x="2395538" y="2141538"/>
          <p14:tracePt t="42605" x="2401888" y="2135188"/>
          <p14:tracePt t="42607" x="2401888" y="2128838"/>
          <p14:tracePt t="42609" x="2401888" y="2116138"/>
          <p14:tracePt t="42613" x="2401888" y="2103438"/>
          <p14:tracePt t="42615" x="2408238" y="2097088"/>
          <p14:tracePt t="42617" x="2408238" y="2090738"/>
          <p14:tracePt t="42619" x="2408238" y="2084388"/>
          <p14:tracePt t="42621" x="2414588" y="2078038"/>
          <p14:tracePt t="42623" x="2414588" y="2065338"/>
          <p14:tracePt t="42626" x="2414588" y="2058988"/>
          <p14:tracePt t="42628" x="2420938" y="2052638"/>
          <p14:tracePt t="42629" x="2420938" y="2046288"/>
          <p14:tracePt t="42631" x="2420938" y="2033588"/>
          <p14:tracePt t="42633" x="2420938" y="2027238"/>
          <p14:tracePt t="42635" x="2420938" y="2014538"/>
          <p14:tracePt t="42637" x="2420938" y="2008188"/>
          <p14:tracePt t="42639" x="2427288" y="2001838"/>
          <p14:tracePt t="42641" x="2427288" y="1989138"/>
          <p14:tracePt t="42644" x="2433638" y="1982788"/>
          <p14:tracePt t="42645" x="2433638" y="1976438"/>
          <p14:tracePt t="42647" x="2433638" y="1963738"/>
          <p14:tracePt t="42649" x="2439988" y="1957388"/>
          <p14:tracePt t="42651" x="2439988" y="1951038"/>
          <p14:tracePt t="42653" x="2446338" y="1938338"/>
          <p14:tracePt t="42655" x="2446338" y="1931988"/>
          <p14:tracePt t="42657" x="2446338" y="1924050"/>
          <p14:tracePt t="42659" x="2446338" y="1917700"/>
          <p14:tracePt t="42661" x="2446338" y="1911350"/>
          <p14:tracePt t="42663" x="2452688" y="1898650"/>
          <p14:tracePt t="42667" x="2459038" y="1892300"/>
          <p14:tracePt t="42669" x="2459038" y="1879600"/>
          <p14:tracePt t="42671" x="2465388" y="1879600"/>
          <p14:tracePt t="42673" x="2465388" y="1873250"/>
          <p14:tracePt t="42676" x="2465388" y="1866900"/>
          <p14:tracePt t="42680" x="2471738" y="1854200"/>
          <p14:tracePt t="42681" x="2471738" y="1847850"/>
          <p14:tracePt t="42683" x="2478088" y="1847850"/>
          <p14:tracePt t="42685" x="2478088" y="1841500"/>
          <p14:tracePt t="42687" x="2484438" y="1835150"/>
          <p14:tracePt t="42689" x="2484438" y="1828800"/>
          <p14:tracePt t="42694" x="2484438" y="1822450"/>
          <p14:tracePt t="42695" x="2484438" y="1816100"/>
          <p14:tracePt t="42699" x="2490788" y="1809750"/>
          <p14:tracePt t="42701" x="2490788" y="1803400"/>
          <p14:tracePt t="42703" x="2490788" y="1797050"/>
          <p14:tracePt t="42705" x="2497138" y="1797050"/>
          <p14:tracePt t="42707" x="2497138" y="1790700"/>
          <p14:tracePt t="42711" x="2497138" y="1784350"/>
          <p14:tracePt t="42715" x="2497138" y="1778000"/>
          <p14:tracePt t="42717" x="2497138" y="1771650"/>
          <p14:tracePt t="42719" x="2503488" y="1765300"/>
          <p14:tracePt t="42726" x="2509838" y="1758950"/>
          <p14:tracePt t="42728" x="2509838" y="1752600"/>
          <p14:tracePt t="42733" x="2517775" y="1746250"/>
          <p14:tracePt t="42735" x="2517775" y="1739900"/>
          <p14:tracePt t="42739" x="2517775" y="1733550"/>
          <p14:tracePt t="42745" x="2517775" y="1727200"/>
          <p14:tracePt t="42749" x="2517775" y="1720850"/>
          <p14:tracePt t="42753" x="2524125" y="1714500"/>
          <p14:tracePt t="42755" x="2524125" y="1708150"/>
          <p14:tracePt t="42757" x="2524125" y="1701800"/>
          <p14:tracePt t="42761" x="2524125" y="1695450"/>
          <p14:tracePt t="42765" x="2524125" y="1689100"/>
          <p14:tracePt t="42769" x="2524125" y="1682750"/>
          <p14:tracePt t="42772" x="2530475" y="1682750"/>
          <p14:tracePt t="42773" x="2530475" y="1676400"/>
          <p14:tracePt t="42777" x="2530475" y="1670050"/>
          <p14:tracePt t="42781" x="2530475" y="1663700"/>
          <p14:tracePt t="42783" x="2530475" y="1657350"/>
          <p14:tracePt t="42790" x="2530475" y="1651000"/>
          <p14:tracePt t="42792" x="2530475" y="1644650"/>
          <p14:tracePt t="42797" x="2530475" y="1638300"/>
          <p14:tracePt t="42799" x="2530475" y="1631950"/>
          <p14:tracePt t="42803" x="2530475" y="1625600"/>
          <p14:tracePt t="42807" x="2530475" y="1619250"/>
          <p14:tracePt t="42810" x="2530475" y="1612900"/>
          <p14:tracePt t="42815" x="2530475" y="1606550"/>
          <p14:tracePt t="42817" x="2530475" y="1600200"/>
          <p14:tracePt t="42819" x="2530475" y="1593850"/>
          <p14:tracePt t="42823" x="2536825" y="1593850"/>
          <p14:tracePt t="42828" x="2536825" y="1587500"/>
          <p14:tracePt t="42829" x="2536825" y="1581150"/>
          <p14:tracePt t="42836" x="2543175" y="1574800"/>
          <p14:tracePt t="42838" x="2543175" y="1568450"/>
          <p14:tracePt t="42839" x="2543175" y="1562100"/>
          <p14:tracePt t="42844" x="2549525" y="1562100"/>
          <p14:tracePt t="42845" x="2549525" y="1555750"/>
          <p14:tracePt t="42848" x="2549525" y="1549400"/>
          <p14:tracePt t="42851" x="2549525" y="1543050"/>
          <p14:tracePt t="42855" x="2549525" y="1536700"/>
          <p14:tracePt t="42859" x="2549525" y="1530350"/>
          <p14:tracePt t="42865" x="2555875" y="1530350"/>
          <p14:tracePt t="42867" x="2555875" y="1524000"/>
          <p14:tracePt t="42871" x="2555875" y="1517650"/>
          <p14:tracePt t="42881" x="2555875" y="1511300"/>
          <p14:tracePt t="42887" x="2555875" y="1504950"/>
          <p14:tracePt t="42889" x="2562225" y="1504950"/>
          <p14:tracePt t="42893" x="2562225" y="1497013"/>
          <p14:tracePt t="42910" x="2562225" y="1490663"/>
          <p14:tracePt t="42918" x="2562225" y="1484313"/>
          <p14:tracePt t="42935" x="2562225" y="1477963"/>
          <p14:tracePt t="42942" x="2568575" y="1471613"/>
          <p14:tracePt t="42962" x="2581275" y="1465263"/>
          <p14:tracePt t="42965" x="2581275" y="1458913"/>
          <p14:tracePt t="42972" x="2581275" y="1452563"/>
          <p14:tracePt t="42986" x="2581275" y="1446213"/>
          <p14:tracePt t="42993" x="2581275" y="1439863"/>
          <p14:tracePt t="42996" x="2587625" y="1439863"/>
          <p14:tracePt t="43005" x="2587625" y="1433513"/>
          <p14:tracePt t="43011" x="2587625" y="1427163"/>
          <p14:tracePt t="43016" x="2587625" y="1420813"/>
          <p14:tracePt t="43028" x="2593975" y="1414463"/>
          <p14:tracePt t="43032" x="2593975" y="1408113"/>
          <p14:tracePt t="43044" x="2593975" y="1401763"/>
          <p14:tracePt t="43053" x="2593975" y="1395413"/>
          <p14:tracePt t="43122" x="2593975" y="1389063"/>
          <p14:tracePt t="43140" x="2593975" y="1382713"/>
          <p14:tracePt t="43152" x="2593975" y="1376363"/>
          <p14:tracePt t="43284" x="2593975" y="1382713"/>
          <p14:tracePt t="43564" x="2600325" y="1382713"/>
          <p14:tracePt t="43571" x="2606675" y="1382713"/>
          <p14:tracePt t="43578" x="2606675" y="1389063"/>
          <p14:tracePt t="43581" x="2613025" y="1389063"/>
          <p14:tracePt t="43588" x="2613025" y="1395413"/>
          <p14:tracePt t="43589" x="2619375" y="1395413"/>
          <p14:tracePt t="43676" x="2625725" y="1395413"/>
          <p14:tracePt t="43679" x="2625725" y="1401763"/>
          <p14:tracePt t="43690" x="2632075" y="1401763"/>
          <p14:tracePt t="43884" x="2638425" y="1408113"/>
          <p14:tracePt t="43890" x="2638425" y="1414463"/>
          <p14:tracePt t="43896" x="2644775" y="1414463"/>
          <p14:tracePt t="43897" x="2644775" y="1420813"/>
          <p14:tracePt t="43902" x="2644775" y="1427163"/>
          <p14:tracePt t="43903" x="2651125" y="1427163"/>
          <p14:tracePt t="43907" x="2651125" y="1433513"/>
          <p14:tracePt t="43912" x="2657475" y="1433513"/>
          <p14:tracePt t="43915" x="2657475" y="1439863"/>
          <p14:tracePt t="43920" x="2657475" y="1446213"/>
          <p14:tracePt t="43930" x="2657475" y="1452563"/>
          <p14:tracePt t="43936" x="2657475" y="1458913"/>
          <p14:tracePt t="43959" x="2657475" y="1465263"/>
          <p14:tracePt t="44158" x="2657475" y="1471613"/>
          <p14:tracePt t="45214" x="2657475" y="1477963"/>
          <p14:tracePt t="45222" x="2657475" y="1484313"/>
          <p14:tracePt t="45224" x="2657475" y="1490663"/>
          <p14:tracePt t="45228" x="2651125" y="1490663"/>
          <p14:tracePt t="45229" x="2651125" y="1497013"/>
          <p14:tracePt t="45232" x="2644775" y="1504950"/>
          <p14:tracePt t="45233" x="2644775" y="1511300"/>
          <p14:tracePt t="45237" x="2644775" y="1517650"/>
          <p14:tracePt t="45239" x="2638425" y="1524000"/>
          <p14:tracePt t="45241" x="2632075" y="1524000"/>
          <p14:tracePt t="45243" x="2632075" y="1530350"/>
          <p14:tracePt t="45245" x="2625725" y="1536700"/>
          <p14:tracePt t="45247" x="2625725" y="1543050"/>
          <p14:tracePt t="45249" x="2619375" y="1543050"/>
          <p14:tracePt t="45251" x="2613025" y="1549400"/>
          <p14:tracePt t="45253" x="2613025" y="1555750"/>
          <p14:tracePt t="45257" x="2606675" y="1562100"/>
          <p14:tracePt t="45261" x="2600325" y="1568450"/>
          <p14:tracePt t="45263" x="2600325" y="1574800"/>
          <p14:tracePt t="45270" x="2600325" y="1581150"/>
          <p14:tracePt t="45271" x="2600325" y="1587500"/>
          <p14:tracePt t="45278" x="2600325" y="1593850"/>
          <p14:tracePt t="45279" x="2600325" y="1600200"/>
          <p14:tracePt t="45284" x="2600325" y="1606550"/>
          <p14:tracePt t="45288" x="2600325" y="1612900"/>
          <p14:tracePt t="45289" x="2600325" y="1619250"/>
          <p14:tracePt t="45291" x="2600325" y="1625600"/>
          <p14:tracePt t="45295" x="2600325" y="1631950"/>
          <p14:tracePt t="45297" x="2600325" y="1638300"/>
          <p14:tracePt t="45302" x="2606675" y="1644650"/>
          <p14:tracePt t="45305" x="2606675" y="1651000"/>
          <p14:tracePt t="45307" x="2606675" y="1657350"/>
          <p14:tracePt t="45309" x="2613025" y="1657350"/>
          <p14:tracePt t="45311" x="2613025" y="1663700"/>
          <p14:tracePt t="45313" x="2619375" y="1663700"/>
          <p14:tracePt t="45315" x="2619375" y="1670050"/>
          <p14:tracePt t="45463" x="2619375" y="1663700"/>
          <p14:tracePt t="45478" x="2619375" y="1657350"/>
          <p14:tracePt t="45503" x="2625725" y="1657350"/>
          <p14:tracePt t="45512" x="2632075" y="1657350"/>
          <p14:tracePt t="45516" x="2638425" y="1657350"/>
          <p14:tracePt t="45521" x="2644775" y="1663700"/>
          <p14:tracePt t="45523" x="2651125" y="1663700"/>
          <p14:tracePt t="45528" x="2657475" y="1663700"/>
          <p14:tracePt t="45529" x="2657475" y="1670050"/>
          <p14:tracePt t="45538" x="2663825" y="1670050"/>
          <p14:tracePt t="45544" x="2670175" y="1670050"/>
          <p14:tracePt t="45548" x="2670175" y="1676400"/>
          <p14:tracePt t="45556" x="2676525" y="1676400"/>
          <p14:tracePt t="45560" x="2676525" y="1682750"/>
          <p14:tracePt t="45564" x="2682875" y="1682750"/>
          <p14:tracePt t="45570" x="2689225" y="1682750"/>
          <p14:tracePt t="45571" x="2689225" y="1689100"/>
          <p14:tracePt t="45583" x="2695575" y="1689100"/>
          <p14:tracePt t="45590" x="2701925" y="1689100"/>
          <p14:tracePt t="45593" x="2701925" y="1695450"/>
          <p14:tracePt t="45606" x="2701925" y="1701800"/>
          <p14:tracePt t="45610" x="2708275" y="1701800"/>
          <p14:tracePt t="45618" x="2714625" y="1701800"/>
          <p14:tracePt t="45619" x="2714625" y="1708150"/>
          <p14:tracePt t="45623" x="2720975" y="1714500"/>
          <p14:tracePt t="45627" x="2720975" y="1720850"/>
          <p14:tracePt t="45632" x="2727325" y="1720850"/>
          <p14:tracePt t="45633" x="2733675" y="1727200"/>
          <p14:tracePt t="45635" x="2733675" y="1733550"/>
          <p14:tracePt t="45639" x="2740025" y="1739900"/>
          <p14:tracePt t="45641" x="2746375" y="1746250"/>
          <p14:tracePt t="45645" x="2752725" y="1752600"/>
          <p14:tracePt t="45647" x="2752725" y="1758950"/>
          <p14:tracePt t="45649" x="2759075" y="1765300"/>
          <p14:tracePt t="45651" x="2765425" y="1765300"/>
          <p14:tracePt t="45653" x="2765425" y="1778000"/>
          <p14:tracePt t="45655" x="2771775" y="1790700"/>
          <p14:tracePt t="45657" x="2778125" y="1790700"/>
          <p14:tracePt t="45659" x="2778125" y="1803400"/>
          <p14:tracePt t="45661" x="2784475" y="1816100"/>
          <p14:tracePt t="45663" x="2790825" y="1822450"/>
          <p14:tracePt t="45665" x="2797175" y="1835150"/>
          <p14:tracePt t="45667" x="2797175" y="1847850"/>
          <p14:tracePt t="45670" x="2803525" y="1854200"/>
          <p14:tracePt t="45671" x="2809875" y="1866900"/>
          <p14:tracePt t="45673" x="2816225" y="1879600"/>
          <p14:tracePt t="45676" x="2822575" y="1885950"/>
          <p14:tracePt t="45678" x="2828925" y="1905000"/>
          <p14:tracePt t="45679" x="2835275" y="1917700"/>
          <p14:tracePt t="45681" x="2841625" y="1938338"/>
          <p14:tracePt t="45683" x="2841625" y="1944688"/>
          <p14:tracePt t="45685" x="2841625" y="1963738"/>
          <p14:tracePt t="45687" x="2847975" y="1982788"/>
          <p14:tracePt t="45689" x="2854325" y="2001838"/>
          <p14:tracePt t="45691" x="2860675" y="2008188"/>
          <p14:tracePt t="45693" x="2867025" y="2027238"/>
          <p14:tracePt t="45695" x="2867025" y="2046288"/>
          <p14:tracePt t="45697" x="2873375" y="2058988"/>
          <p14:tracePt t="45699" x="2879725" y="2078038"/>
          <p14:tracePt t="45701" x="2886075" y="2097088"/>
          <p14:tracePt t="45703" x="2892425" y="2116138"/>
          <p14:tracePt t="45705" x="2892425" y="2122488"/>
          <p14:tracePt t="45707" x="2898775" y="2141538"/>
          <p14:tracePt t="45710" x="2905125" y="2160588"/>
          <p14:tracePt t="45712" x="2905125" y="2173288"/>
          <p14:tracePt t="45713" x="2911475" y="2192338"/>
          <p14:tracePt t="45715" x="2917825" y="2211388"/>
          <p14:tracePt t="45717" x="2924175" y="2230438"/>
          <p14:tracePt t="45719" x="2930525" y="2236788"/>
          <p14:tracePt t="45721" x="2936875" y="2255838"/>
          <p14:tracePt t="45723" x="2943225" y="2268538"/>
          <p14:tracePt t="45726" x="2949575" y="2287588"/>
          <p14:tracePt t="45727" x="2955925" y="2293938"/>
          <p14:tracePt t="45729" x="2962275" y="2312988"/>
          <p14:tracePt t="45731" x="2962275" y="2325688"/>
          <p14:tracePt t="45733" x="2968625" y="2332038"/>
          <p14:tracePt t="45735" x="2976563" y="2351088"/>
          <p14:tracePt t="45737" x="2982913" y="2365375"/>
          <p14:tracePt t="45739" x="2989263" y="2378075"/>
          <p14:tracePt t="45741" x="2995613" y="2390775"/>
          <p14:tracePt t="45743" x="3001963" y="2403475"/>
          <p14:tracePt t="45746" x="3001963" y="2416175"/>
          <p14:tracePt t="45747" x="3001963" y="2422525"/>
          <p14:tracePt t="45749" x="3008313" y="2435225"/>
          <p14:tracePt t="45751" x="3014663" y="2447925"/>
          <p14:tracePt t="45753" x="3021013" y="2460625"/>
          <p14:tracePt t="45755" x="3027363" y="2466975"/>
          <p14:tracePt t="45757" x="3033713" y="2479675"/>
          <p14:tracePt t="45759" x="3033713" y="2492375"/>
          <p14:tracePt t="45762" x="3040063" y="2498725"/>
          <p14:tracePt t="45763" x="3040063" y="2511425"/>
          <p14:tracePt t="45765" x="3046413" y="2524125"/>
          <p14:tracePt t="45767" x="3052763" y="2530475"/>
          <p14:tracePt t="45769" x="3059113" y="2536825"/>
          <p14:tracePt t="45771" x="3059113" y="2549525"/>
          <p14:tracePt t="45773" x="3065463" y="2555875"/>
          <p14:tracePt t="45776" x="3071813" y="2568575"/>
          <p14:tracePt t="45778" x="3071813" y="2574925"/>
          <p14:tracePt t="45779" x="3078163" y="2581275"/>
          <p14:tracePt t="45781" x="3084513" y="2593975"/>
          <p14:tracePt t="45783" x="3084513" y="2600325"/>
          <p14:tracePt t="45785" x="3090863" y="2606675"/>
          <p14:tracePt t="45787" x="3090863" y="2613025"/>
          <p14:tracePt t="45789" x="3097213" y="2625725"/>
          <p14:tracePt t="45791" x="3103563" y="2625725"/>
          <p14:tracePt t="45794" x="3109913" y="2632075"/>
          <p14:tracePt t="45796" x="3109913" y="2644775"/>
          <p14:tracePt t="45799" x="3116263" y="2651125"/>
          <p14:tracePt t="45801" x="3122613" y="2657475"/>
          <p14:tracePt t="45803" x="3128963" y="2663825"/>
          <p14:tracePt t="45805" x="3128963" y="2670175"/>
          <p14:tracePt t="45807" x="3135313" y="2676525"/>
          <p14:tracePt t="45812" x="3141663" y="2682875"/>
          <p14:tracePt t="45813" x="3141663" y="2689225"/>
          <p14:tracePt t="45817" x="3148013" y="2695575"/>
          <p14:tracePt t="45819" x="3154363" y="2695575"/>
          <p14:tracePt t="45823" x="3154363" y="2701925"/>
          <p14:tracePt t="45827" x="3160713" y="2701925"/>
          <p14:tracePt t="45829" x="3160713" y="2708275"/>
          <p14:tracePt t="45839" x="3167063" y="2708275"/>
          <p14:tracePt t="45841" x="3167063" y="2714625"/>
          <p14:tracePt t="45851" x="3173413" y="2714625"/>
          <p14:tracePt t="45853" x="3173413" y="2720975"/>
          <p14:tracePt t="45865" x="3173413" y="2727325"/>
          <p14:tracePt t="45869" x="3173413" y="2733675"/>
          <p14:tracePt t="45873" x="3173413" y="2740025"/>
          <p14:tracePt t="45879" x="3173413" y="2746375"/>
          <p14:tracePt t="45883" x="3173413" y="2752725"/>
          <p14:tracePt t="45887" x="3173413" y="2759075"/>
          <p14:tracePt t="45889" x="3173413" y="2765425"/>
          <p14:tracePt t="45891" x="3173413" y="2771775"/>
          <p14:tracePt t="45895" x="3173413" y="2778125"/>
          <p14:tracePt t="45900" x="3173413" y="2784475"/>
          <p14:tracePt t="45903" x="3173413" y="2792413"/>
          <p14:tracePt t="45905" x="3173413" y="2798763"/>
          <p14:tracePt t="45908" x="3173413" y="2805113"/>
          <p14:tracePt t="45911" x="3173413" y="2811463"/>
          <p14:tracePt t="45913" x="3173413" y="2817813"/>
          <p14:tracePt t="45917" x="3179763" y="2824163"/>
          <p14:tracePt t="45919" x="3179763" y="2830513"/>
          <p14:tracePt t="45922" x="3179763" y="2836863"/>
          <p14:tracePt t="45923" x="3186113" y="2843213"/>
          <p14:tracePt t="45926" x="3186113" y="2849563"/>
          <p14:tracePt t="45928" x="3192463" y="2855913"/>
          <p14:tracePt t="45931" x="3192463" y="2868613"/>
          <p14:tracePt t="45933" x="3198813" y="2868613"/>
          <p14:tracePt t="45944" x="3217863" y="2900363"/>
          <p14:tracePt t="45945" x="3224213" y="2906713"/>
          <p14:tracePt t="45950" x="3230563" y="2913063"/>
          <p14:tracePt t="45951" x="3236913" y="2919413"/>
          <p14:tracePt t="45958" x="3243263" y="2919413"/>
          <p14:tracePt t="45964" x="3249613" y="2919413"/>
          <p14:tracePt t="45978" x="3249613" y="2925763"/>
          <p14:tracePt t="46112" x="3249613" y="2919413"/>
          <p14:tracePt t="46115" x="3249613" y="2913063"/>
          <p14:tracePt t="46117" x="3255963" y="2913063"/>
          <p14:tracePt t="46122" x="3255963" y="2906713"/>
          <p14:tracePt t="46126" x="3255963" y="2900363"/>
          <p14:tracePt t="46132" x="3255963" y="2894013"/>
          <p14:tracePt t="46144" x="3255963" y="2887663"/>
          <p14:tracePt t="46149" x="3255963" y="2881313"/>
          <p14:tracePt t="46170" x="3255963" y="2874963"/>
          <p14:tracePt t="46186" x="3255963" y="2868613"/>
          <p14:tracePt t="46194" x="3249613" y="2868613"/>
          <p14:tracePt t="46202" x="3243263" y="2868613"/>
          <p14:tracePt t="46228" x="3243263" y="2874963"/>
          <p14:tracePt t="46229" x="3236913" y="2874963"/>
          <p14:tracePt t="46236" x="3236913" y="2881313"/>
          <p14:tracePt t="46240" x="3236913" y="2887663"/>
          <p14:tracePt t="46246" x="3236913" y="2894013"/>
          <p14:tracePt t="46250" x="3236913" y="2900363"/>
          <p14:tracePt t="46251" x="3236913" y="2906713"/>
          <p14:tracePt t="46253" x="3230563" y="2906713"/>
          <p14:tracePt t="46260" x="3230563" y="2913063"/>
          <p14:tracePt t="46263" x="3230563" y="2919413"/>
          <p14:tracePt t="46270" x="3230563" y="2925763"/>
          <p14:tracePt t="46274" x="3230563" y="2932113"/>
          <p14:tracePt t="46277" x="3230563" y="2938463"/>
          <p14:tracePt t="46282" x="3230563" y="2944813"/>
          <p14:tracePt t="46285" x="3230563" y="2951163"/>
          <p14:tracePt t="46291" x="3230563" y="2957513"/>
          <p14:tracePt t="46294" x="3230563" y="2963863"/>
          <p14:tracePt t="46297" x="3230563" y="2970213"/>
          <p14:tracePt t="46301" x="3230563" y="2976563"/>
          <p14:tracePt t="46305" x="3230563" y="2982913"/>
          <p14:tracePt t="46310" x="3230563" y="2989263"/>
          <p14:tracePt t="46311" x="3230563" y="2995613"/>
          <p14:tracePt t="46315" x="3230563" y="3001963"/>
          <p14:tracePt t="46317" x="3230563" y="3008313"/>
          <p14:tracePt t="46319" x="3230563" y="3014663"/>
          <p14:tracePt t="46323" x="3230563" y="3021013"/>
          <p14:tracePt t="46326" x="3230563" y="3027363"/>
          <p14:tracePt t="46329" x="3230563" y="3033713"/>
          <p14:tracePt t="46331" x="3230563" y="3040063"/>
          <p14:tracePt t="46333" x="3230563" y="3046413"/>
          <p14:tracePt t="46337" x="3230563" y="3052763"/>
          <p14:tracePt t="46339" x="3230563" y="3059113"/>
          <p14:tracePt t="46343" x="3230563" y="3065463"/>
          <p14:tracePt t="46345" x="3230563" y="3071813"/>
          <p14:tracePt t="46347" x="3230563" y="3078163"/>
          <p14:tracePt t="46351" x="3230563" y="3084513"/>
          <p14:tracePt t="46353" x="3230563" y="3090863"/>
          <p14:tracePt t="46357" x="3230563" y="3097213"/>
          <p14:tracePt t="46359" x="3230563" y="3109913"/>
          <p14:tracePt t="46363" x="3230563" y="3116263"/>
          <p14:tracePt t="46365" x="3230563" y="3122613"/>
          <p14:tracePt t="46370" x="3230563" y="3128963"/>
          <p14:tracePt t="46371" x="3230563" y="3135313"/>
          <p14:tracePt t="46373" x="3230563" y="3141663"/>
          <p14:tracePt t="46378" x="3230563" y="3148013"/>
          <p14:tracePt t="46379" x="3230563" y="3154363"/>
          <p14:tracePt t="46383" x="3230563" y="3160713"/>
          <p14:tracePt t="46385" x="3230563" y="3167063"/>
          <p14:tracePt t="46387" x="3230563" y="3173413"/>
          <p14:tracePt t="46392" x="3230563" y="3179763"/>
          <p14:tracePt t="46396" x="3230563" y="3186113"/>
          <p14:tracePt t="46400" x="3230563" y="3192463"/>
          <p14:tracePt t="46401" x="3230563" y="3198813"/>
          <p14:tracePt t="46405" x="3230563" y="3205163"/>
          <p14:tracePt t="46410" x="3230563" y="3211513"/>
          <p14:tracePt t="46413" x="3230563" y="3219450"/>
          <p14:tracePt t="46419" x="3230563" y="3225800"/>
          <p14:tracePt t="46421" x="3230563" y="3232150"/>
          <p14:tracePt t="46427" x="3230563" y="3238500"/>
          <p14:tracePt t="46436" x="3230563" y="3244850"/>
          <p14:tracePt t="46440" x="3230563" y="3251200"/>
          <p14:tracePt t="46454" x="3230563" y="3257550"/>
          <p14:tracePt t="46461" x="3230563" y="3270250"/>
          <p14:tracePt t="46520" x="3230563" y="3276600"/>
          <p14:tracePt t="46527" x="3224213" y="3276600"/>
          <p14:tracePt t="46536" x="3224213" y="3282950"/>
          <p14:tracePt t="47194" x="3224213" y="3289300"/>
          <p14:tracePt t="47202" x="3224213" y="3295650"/>
          <p14:tracePt t="47208" x="3224213" y="3302000"/>
          <p14:tracePt t="47220" x="3224213" y="3308350"/>
          <p14:tracePt t="47224" x="3224213" y="3314700"/>
          <p14:tracePt t="47230" x="3230563" y="3314700"/>
          <p14:tracePt t="47234" x="3230563" y="3321050"/>
          <p14:tracePt t="47238" x="3236913" y="3321050"/>
          <p14:tracePt t="47239" x="3236913" y="3327400"/>
          <p14:tracePt t="47252" x="3236913" y="3333750"/>
          <p14:tracePt t="47253" x="3243263" y="3333750"/>
          <p14:tracePt t="47258" x="3243263" y="3340100"/>
          <p14:tracePt t="47262" x="3249613" y="3340100"/>
          <p14:tracePt t="47264" x="3249613" y="3346450"/>
          <p14:tracePt t="47274" x="3255963" y="3346450"/>
          <p14:tracePt t="47294" x="3255963" y="3352800"/>
          <p14:tracePt t="47304" x="3255963" y="3359150"/>
          <p14:tracePt t="47312" x="3262313" y="3359150"/>
          <p14:tracePt t="47474" x="3268663" y="3359150"/>
          <p14:tracePt t="47494" x="3275013" y="3365500"/>
          <p14:tracePt t="47620" x="3281363" y="3365500"/>
          <p14:tracePt t="47622" x="3281363" y="3371850"/>
          <p14:tracePt t="47626" x="3287713" y="3371850"/>
          <p14:tracePt t="47630" x="3287713" y="3378200"/>
          <p14:tracePt t="47634" x="3294063" y="3378200"/>
          <p14:tracePt t="47638" x="3300413" y="3384550"/>
          <p14:tracePt t="47641" x="3306763" y="3390900"/>
          <p14:tracePt t="47643" x="3313113" y="3390900"/>
          <p14:tracePt t="47645" x="3319463" y="3390900"/>
          <p14:tracePt t="47647" x="3319463" y="3397250"/>
          <p14:tracePt t="47649" x="3325813" y="3403600"/>
          <p14:tracePt t="47651" x="3332163" y="3409950"/>
          <p14:tracePt t="47656" x="3344863" y="3409950"/>
          <p14:tracePt t="47658" x="3357563" y="3416300"/>
          <p14:tracePt t="47659" x="3357563" y="3422650"/>
          <p14:tracePt t="47661" x="3370263" y="3429000"/>
          <p14:tracePt t="47663" x="3376613" y="3429000"/>
          <p14:tracePt t="47665" x="3382963" y="3435350"/>
          <p14:tracePt t="47667" x="3395663" y="3441700"/>
          <p14:tracePt t="47669" x="3408363" y="3448050"/>
          <p14:tracePt t="47671" x="3414713" y="3454400"/>
          <p14:tracePt t="47673" x="3427413" y="3460750"/>
          <p14:tracePt t="47676" x="3441700" y="3460750"/>
          <p14:tracePt t="47677" x="3448050" y="3467100"/>
          <p14:tracePt t="47679" x="3460750" y="3473450"/>
          <p14:tracePt t="47681" x="3473450" y="3479800"/>
          <p14:tracePt t="47683" x="3492500" y="3486150"/>
          <p14:tracePt t="47685" x="3498850" y="3492500"/>
          <p14:tracePt t="47688" x="3511550" y="3498850"/>
          <p14:tracePt t="47689" x="3530600" y="3505200"/>
          <p14:tracePt t="47691" x="3536950" y="3505200"/>
          <p14:tracePt t="47693" x="3549650" y="3511550"/>
          <p14:tracePt t="47695" x="3568700" y="3517900"/>
          <p14:tracePt t="47697" x="3581400" y="3530600"/>
          <p14:tracePt t="47699" x="3587750" y="3536950"/>
          <p14:tracePt t="47701" x="3606800" y="3543300"/>
          <p14:tracePt t="47703" x="3619500" y="3549650"/>
          <p14:tracePt t="47705" x="3632200" y="3549650"/>
          <p14:tracePt t="47707" x="3644900" y="3556000"/>
          <p14:tracePt t="47709" x="3657600" y="3562350"/>
          <p14:tracePt t="47711" x="3670300" y="3568700"/>
          <p14:tracePt t="47713" x="3676650" y="3575050"/>
          <p14:tracePt t="47715" x="3689350" y="3575050"/>
          <p14:tracePt t="47717" x="3702050" y="3581400"/>
          <p14:tracePt t="47719" x="3708400" y="3587750"/>
          <p14:tracePt t="47721" x="3721100" y="3587750"/>
          <p14:tracePt t="47723" x="3733800" y="3587750"/>
          <p14:tracePt t="47728" x="3752850" y="3594100"/>
          <p14:tracePt t="47729" x="3765550" y="3594100"/>
          <p14:tracePt t="47731" x="3771900" y="3600450"/>
          <p14:tracePt t="47733" x="3784600" y="3600450"/>
          <p14:tracePt t="47735" x="3790950" y="3606800"/>
          <p14:tracePt t="47737" x="3797300" y="3606800"/>
          <p14:tracePt t="47739" x="3803650" y="3606800"/>
          <p14:tracePt t="47741" x="3816350" y="3613150"/>
          <p14:tracePt t="47745" x="3822700" y="3613150"/>
          <p14:tracePt t="47747" x="3829050" y="3613150"/>
          <p14:tracePt t="47749" x="3835400" y="3613150"/>
          <p14:tracePt t="47751" x="3841750" y="3613150"/>
          <p14:tracePt t="47755" x="3848100" y="3613150"/>
          <p14:tracePt t="47760" x="3854450" y="3613150"/>
          <p14:tracePt t="47764" x="3860800" y="3613150"/>
          <p14:tracePt t="47790" x="3867150" y="3613150"/>
          <p14:tracePt t="47802" x="3873500" y="3613150"/>
          <p14:tracePt t="47805" x="3879850" y="3613150"/>
          <p14:tracePt t="47813" x="3887788" y="3613150"/>
          <p14:tracePt t="47815" x="3894138" y="3613150"/>
          <p14:tracePt t="47819" x="3900488" y="3613150"/>
          <p14:tracePt t="47823" x="3906838" y="3613150"/>
          <p14:tracePt t="47826" x="3913188" y="3613150"/>
          <p14:tracePt t="47832" x="3919538" y="3613150"/>
          <p14:tracePt t="47833" x="3925888" y="3613150"/>
          <p14:tracePt t="47840" x="3925888" y="3606800"/>
          <p14:tracePt t="47841" x="3932238" y="3606800"/>
          <p14:tracePt t="47846" x="3938588" y="3606800"/>
          <p14:tracePt t="47849" x="3944938" y="3606800"/>
          <p14:tracePt t="47862" x="3951288" y="3600450"/>
          <p14:tracePt t="47868" x="3957638" y="3600450"/>
          <p14:tracePt t="47869" x="3957638" y="3594100"/>
          <p14:tracePt t="47878" x="3957638" y="3587750"/>
          <p14:tracePt t="47879" x="3963988" y="3587750"/>
          <p14:tracePt t="47881" x="3970338" y="3587750"/>
          <p14:tracePt t="47885" x="3970338" y="3581400"/>
          <p14:tracePt t="47889" x="3976688" y="3575050"/>
          <p14:tracePt t="47895" x="3983038" y="3568700"/>
          <p14:tracePt t="47897" x="3989388" y="3568700"/>
          <p14:tracePt t="47899" x="3989388" y="3562350"/>
          <p14:tracePt t="47901" x="3989388" y="3556000"/>
          <p14:tracePt t="47906" x="3995738" y="3549650"/>
          <p14:tracePt t="47907" x="3995738" y="3543300"/>
          <p14:tracePt t="47909" x="4002088" y="3543300"/>
          <p14:tracePt t="47913" x="4002088" y="3536950"/>
          <p14:tracePt t="47915" x="4008438" y="3530600"/>
          <p14:tracePt t="47918" x="4008438" y="3524250"/>
          <p14:tracePt t="47919" x="4014788" y="3524250"/>
          <p14:tracePt t="47921" x="4014788" y="3517900"/>
          <p14:tracePt t="47923" x="4021138" y="3511550"/>
          <p14:tracePt t="47928" x="4021138" y="3498850"/>
          <p14:tracePt t="47929" x="4021138" y="3492500"/>
          <p14:tracePt t="47931" x="4021138" y="3486150"/>
          <p14:tracePt t="47933" x="4027488" y="3479800"/>
          <p14:tracePt t="47935" x="4027488" y="3473450"/>
          <p14:tracePt t="47937" x="4027488" y="3467100"/>
          <p14:tracePt t="47944" x="4033838" y="3441700"/>
          <p14:tracePt t="47947" x="4033838" y="3429000"/>
          <p14:tracePt t="47949" x="4033838" y="3422650"/>
          <p14:tracePt t="47953" x="4033838" y="3409950"/>
          <p14:tracePt t="47955" x="4033838" y="3403600"/>
          <p14:tracePt t="47957" x="4033838" y="3397250"/>
          <p14:tracePt t="47959" x="4033838" y="3390900"/>
          <p14:tracePt t="47961" x="4033838" y="3384550"/>
          <p14:tracePt t="47963" x="4033838" y="3378200"/>
          <p14:tracePt t="47965" x="4033838" y="3371850"/>
          <p14:tracePt t="47967" x="4033838" y="3365500"/>
          <p14:tracePt t="47971" x="4033838" y="3359150"/>
          <p14:tracePt t="47973" x="4033838" y="3352800"/>
          <p14:tracePt t="47980" x="4033838" y="3346450"/>
          <p14:tracePt t="47981" x="4033838" y="3340100"/>
          <p14:tracePt t="47987" x="4033838" y="3333750"/>
          <p14:tracePt t="47991" x="4033838" y="3327400"/>
          <p14:tracePt t="47995" x="4033838" y="3321050"/>
          <p14:tracePt t="48001" x="4033838" y="3314700"/>
          <p14:tracePt t="48005" x="4033838" y="3308350"/>
          <p14:tracePt t="48012" x="4033838" y="3302000"/>
          <p14:tracePt t="48013" x="4033838" y="3295650"/>
          <p14:tracePt t="48015" x="4033838" y="3289300"/>
          <p14:tracePt t="48019" x="4033838" y="3276600"/>
          <p14:tracePt t="48021" x="4033838" y="3270250"/>
          <p14:tracePt t="48026" x="4033838" y="3257550"/>
          <p14:tracePt t="48030" x="4040188" y="3244850"/>
          <p14:tracePt t="48031" x="4040188" y="3238500"/>
          <p14:tracePt t="48033" x="4040188" y="3232150"/>
          <p14:tracePt t="48035" x="4040188" y="3219450"/>
          <p14:tracePt t="48037" x="4040188" y="3205163"/>
          <p14:tracePt t="48039" x="4046538" y="3198813"/>
          <p14:tracePt t="48041" x="4046538" y="3192463"/>
          <p14:tracePt t="48043" x="4046538" y="3186113"/>
          <p14:tracePt t="48045" x="4046538" y="3173413"/>
          <p14:tracePt t="48047" x="4046538" y="3160713"/>
          <p14:tracePt t="48049" x="4046538" y="3154363"/>
          <p14:tracePt t="48052" x="4046538" y="3148013"/>
          <p14:tracePt t="48054" x="4046538" y="3141663"/>
          <p14:tracePt t="48055" x="4046538" y="3128963"/>
          <p14:tracePt t="48057" x="4046538" y="3122613"/>
          <p14:tracePt t="48059" x="4046538" y="3116263"/>
          <p14:tracePt t="48061" x="4046538" y="3103563"/>
          <p14:tracePt t="48063" x="4046538" y="3097213"/>
          <p14:tracePt t="48065" x="4046538" y="3090863"/>
          <p14:tracePt t="48067" x="4046538" y="3078163"/>
          <p14:tracePt t="48069" x="4046538" y="3071813"/>
          <p14:tracePt t="48071" x="4046538" y="3065463"/>
          <p14:tracePt t="48073" x="4046538" y="3052763"/>
          <p14:tracePt t="48076" x="4046538" y="3046413"/>
          <p14:tracePt t="48077" x="4046538" y="3040063"/>
          <p14:tracePt t="48079" x="4046538" y="3033713"/>
          <p14:tracePt t="48081" x="4046538" y="3021013"/>
          <p14:tracePt t="48083" x="4046538" y="3014663"/>
          <p14:tracePt t="48085" x="4046538" y="3008313"/>
          <p14:tracePt t="48087" x="4046538" y="2995613"/>
          <p14:tracePt t="48089" x="4046538" y="2982913"/>
          <p14:tracePt t="48093" x="4046538" y="2970213"/>
          <p14:tracePt t="48095" x="4046538" y="2963863"/>
          <p14:tracePt t="48097" x="4046538" y="2957513"/>
          <p14:tracePt t="48099" x="4046538" y="2944813"/>
          <p14:tracePt t="48103" x="4040188" y="2932113"/>
          <p14:tracePt t="48106" x="4040188" y="2925763"/>
          <p14:tracePt t="48108" x="4040188" y="2919413"/>
          <p14:tracePt t="48109" x="4040188" y="2913063"/>
          <p14:tracePt t="48113" x="4040188" y="2900363"/>
          <p14:tracePt t="48115" x="4040188" y="2894013"/>
          <p14:tracePt t="48117" x="4040188" y="2887663"/>
          <p14:tracePt t="48119" x="4040188" y="2881313"/>
          <p14:tracePt t="48121" x="4040188" y="2874963"/>
          <p14:tracePt t="48123" x="4040188" y="2862263"/>
          <p14:tracePt t="48126" x="4040188" y="2855913"/>
          <p14:tracePt t="48128" x="4040188" y="2849563"/>
          <p14:tracePt t="48129" x="4040188" y="2836863"/>
          <p14:tracePt t="48131" x="4040188" y="2830513"/>
          <p14:tracePt t="48133" x="4040188" y="2824163"/>
          <p14:tracePt t="48135" x="4040188" y="2811463"/>
          <p14:tracePt t="48137" x="4046538" y="2798763"/>
          <p14:tracePt t="48139" x="4046538" y="2792413"/>
          <p14:tracePt t="48141" x="4052888" y="2778125"/>
          <p14:tracePt t="48143" x="4059238" y="2765425"/>
          <p14:tracePt t="48145" x="4059238" y="2759075"/>
          <p14:tracePt t="48147" x="4065588" y="2740025"/>
          <p14:tracePt t="48149" x="4065588" y="2733675"/>
          <p14:tracePt t="48151" x="4071938" y="2714625"/>
          <p14:tracePt t="48153" x="4071938" y="2701925"/>
          <p14:tracePt t="48155" x="4078288" y="2682875"/>
          <p14:tracePt t="48157" x="4078288" y="2670175"/>
          <p14:tracePt t="48159" x="4078288" y="2657475"/>
          <p14:tracePt t="48161" x="4078288" y="2638425"/>
          <p14:tracePt t="48163" x="4078288" y="2625725"/>
          <p14:tracePt t="48165" x="4084638" y="2613025"/>
          <p14:tracePt t="48167" x="4084638" y="2593975"/>
          <p14:tracePt t="48169" x="4084638" y="2587625"/>
          <p14:tracePt t="48171" x="4084638" y="2568575"/>
          <p14:tracePt t="48173" x="4084638" y="2549525"/>
          <p14:tracePt t="48176" x="4084638" y="2536825"/>
          <p14:tracePt t="48178" x="4084638" y="2524125"/>
          <p14:tracePt t="48179" x="4084638" y="2505075"/>
          <p14:tracePt t="48181" x="4084638" y="2492375"/>
          <p14:tracePt t="48183" x="4084638" y="2479675"/>
          <p14:tracePt t="48185" x="4084638" y="2466975"/>
          <p14:tracePt t="48187" x="4084638" y="2447925"/>
          <p14:tracePt t="48189" x="4084638" y="2435225"/>
          <p14:tracePt t="48191" x="4078288" y="2416175"/>
          <p14:tracePt t="48194" x="4078288" y="2403475"/>
          <p14:tracePt t="48195" x="4078288" y="2384425"/>
          <p14:tracePt t="48198" x="4078288" y="2365375"/>
          <p14:tracePt t="48200" x="4071938" y="2351088"/>
          <p14:tracePt t="48201" x="4071938" y="2332038"/>
          <p14:tracePt t="48203" x="4065588" y="2312988"/>
          <p14:tracePt t="48205" x="4065588" y="2300288"/>
          <p14:tracePt t="48207" x="4059238" y="2281238"/>
          <p14:tracePt t="48209" x="4059238" y="2262188"/>
          <p14:tracePt t="48211" x="4052888" y="2243138"/>
          <p14:tracePt t="48214" x="4052888" y="2230438"/>
          <p14:tracePt t="48215" x="4046538" y="2211388"/>
          <p14:tracePt t="48217" x="4046538" y="2192338"/>
          <p14:tracePt t="48219" x="4040188" y="2179638"/>
          <p14:tracePt t="48221" x="4040188" y="2160588"/>
          <p14:tracePt t="48223" x="4040188" y="2141538"/>
          <p14:tracePt t="48226" x="4033838" y="2122488"/>
          <p14:tracePt t="48227" x="4033838" y="2109788"/>
          <p14:tracePt t="48229" x="4033838" y="2090738"/>
          <p14:tracePt t="48231" x="4033838" y="2071688"/>
          <p14:tracePt t="48233" x="4033838" y="2058988"/>
          <p14:tracePt t="48235" x="4033838" y="2039938"/>
          <p14:tracePt t="48237" x="4033838" y="2020888"/>
          <p14:tracePt t="48239" x="4033838" y="2008188"/>
          <p14:tracePt t="48241" x="4033838" y="1989138"/>
          <p14:tracePt t="48244" x="4033838" y="1970088"/>
          <p14:tracePt t="48245" x="4033838" y="1957388"/>
          <p14:tracePt t="48247" x="4033838" y="1931988"/>
          <p14:tracePt t="48249" x="4033838" y="1911350"/>
          <p14:tracePt t="48251" x="4033838" y="1898650"/>
          <p14:tracePt t="48253" x="4033838" y="1879600"/>
          <p14:tracePt t="48255" x="4033838" y="1860550"/>
          <p14:tracePt t="48257" x="4040188" y="1841500"/>
          <p14:tracePt t="48259" x="4040188" y="1822450"/>
          <p14:tracePt t="48261" x="4040188" y="1803400"/>
          <p14:tracePt t="48263" x="4040188" y="1784350"/>
          <p14:tracePt t="48265" x="4046538" y="1771650"/>
          <p14:tracePt t="48267" x="4046538" y="1752600"/>
          <p14:tracePt t="48269" x="4046538" y="1733550"/>
          <p14:tracePt t="48271" x="4046538" y="1720850"/>
          <p14:tracePt t="48273" x="4046538" y="1708150"/>
          <p14:tracePt t="48276" x="4046538" y="1689100"/>
          <p14:tracePt t="48277" x="4046538" y="1682750"/>
          <p14:tracePt t="48279" x="4046538" y="1663700"/>
          <p14:tracePt t="48281" x="4046538" y="1657350"/>
          <p14:tracePt t="48283" x="4046538" y="1638300"/>
          <p14:tracePt t="48285" x="4046538" y="1625600"/>
          <p14:tracePt t="48287" x="4046538" y="1619250"/>
          <p14:tracePt t="48289" x="4046538" y="1606550"/>
          <p14:tracePt t="48291" x="4046538" y="1593850"/>
          <p14:tracePt t="48293" x="4046538" y="1587500"/>
          <p14:tracePt t="48295" x="4046538" y="1574800"/>
          <p14:tracePt t="48297" x="4046538" y="1568450"/>
          <p14:tracePt t="48299" x="4046538" y="1555750"/>
          <p14:tracePt t="48301" x="4046538" y="1543050"/>
          <p14:tracePt t="48303" x="4046538" y="1536700"/>
          <p14:tracePt t="48305" x="4046538" y="1524000"/>
          <p14:tracePt t="48307" x="4046538" y="1517650"/>
          <p14:tracePt t="48309" x="4046538" y="1504950"/>
          <p14:tracePt t="48311" x="4046538" y="1490663"/>
          <p14:tracePt t="48315" x="4046538" y="1477963"/>
          <p14:tracePt t="48317" x="4040188" y="1465263"/>
          <p14:tracePt t="48322" x="4040188" y="1452563"/>
          <p14:tracePt t="48323" x="4040188" y="1446213"/>
          <p14:tracePt t="48326" x="4040188" y="1439863"/>
          <p14:tracePt t="48328" x="4040188" y="1433513"/>
          <p14:tracePt t="48329" x="4040188" y="1427163"/>
          <p14:tracePt t="48331" x="4040188" y="1420813"/>
          <p14:tracePt t="48333" x="4040188" y="1414463"/>
          <p14:tracePt t="48335" x="4040188" y="1408113"/>
          <p14:tracePt t="48337" x="4040188" y="1401763"/>
          <p14:tracePt t="48339" x="4040188" y="1395413"/>
          <p14:tracePt t="48343" x="4040188" y="1382713"/>
          <p14:tracePt t="48345" x="4040188" y="1376363"/>
          <p14:tracePt t="48349" x="4040188" y="1370013"/>
          <p14:tracePt t="48352" x="4040188" y="1363663"/>
          <p14:tracePt t="48358" x="4040188" y="1357313"/>
          <p14:tracePt t="48359" x="4040188" y="1350963"/>
          <p14:tracePt t="48364" x="4040188" y="1344613"/>
          <p14:tracePt t="48416" x="4033838" y="1344613"/>
          <p14:tracePt t="48421" x="4033838" y="1350963"/>
          <p14:tracePt t="48423" x="4027488" y="1357313"/>
          <p14:tracePt t="48428" x="4021138" y="1363663"/>
          <p14:tracePt t="48429" x="4021138" y="1370013"/>
          <p14:tracePt t="48434" x="4021138" y="1376363"/>
          <p14:tracePt t="48435" x="4021138" y="1382713"/>
          <p14:tracePt t="48437" x="4021138" y="1389063"/>
          <p14:tracePt t="48439" x="4014788" y="1389063"/>
          <p14:tracePt t="48441" x="4014788" y="1395413"/>
          <p14:tracePt t="48443" x="4014788" y="1401763"/>
          <p14:tracePt t="48445" x="4008438" y="1401763"/>
          <p14:tracePt t="48447" x="4008438" y="1408113"/>
          <p14:tracePt t="48449" x="4008438" y="1414463"/>
          <p14:tracePt t="48451" x="4008438" y="1420813"/>
          <p14:tracePt t="48456" x="4008438" y="1427163"/>
          <p14:tracePt t="48457" x="4008438" y="1433513"/>
          <p14:tracePt t="48461" x="4008438" y="1439863"/>
          <p14:tracePt t="48463" x="4008438" y="1446213"/>
          <p14:tracePt t="48465" x="4008438" y="1452563"/>
          <p14:tracePt t="48469" x="4008438" y="1458913"/>
          <p14:tracePt t="48471" x="4008438" y="1465263"/>
          <p14:tracePt t="48473" x="4008438" y="1471613"/>
          <p14:tracePt t="48476" x="4008438" y="1477963"/>
          <p14:tracePt t="48477" x="4008438" y="1484313"/>
          <p14:tracePt t="48481" x="4008438" y="1497013"/>
          <p14:tracePt t="48483" x="4008438" y="1504950"/>
          <p14:tracePt t="48485" x="4008438" y="1511300"/>
          <p14:tracePt t="48487" x="4008438" y="1517650"/>
          <p14:tracePt t="48489" x="4008438" y="1524000"/>
          <p14:tracePt t="48491" x="4008438" y="1530350"/>
          <p14:tracePt t="48493" x="4008438" y="1543050"/>
          <p14:tracePt t="48497" x="4008438" y="1555750"/>
          <p14:tracePt t="48501" x="4008438" y="1568450"/>
          <p14:tracePt t="48503" x="4008438" y="1581150"/>
          <p14:tracePt t="48505" x="4008438" y="1587500"/>
          <p14:tracePt t="48507" x="4008438" y="1593850"/>
          <p14:tracePt t="48510" x="4008438" y="1600200"/>
          <p14:tracePt t="48511" x="4002088" y="1612900"/>
          <p14:tracePt t="48513" x="4002088" y="1625600"/>
          <p14:tracePt t="48516" x="4002088" y="1631950"/>
          <p14:tracePt t="48517" x="4002088" y="1644650"/>
          <p14:tracePt t="48519" x="4002088" y="1651000"/>
          <p14:tracePt t="48521" x="4002088" y="1663700"/>
          <p14:tracePt t="48523" x="4002088" y="1676400"/>
          <p14:tracePt t="48526" x="3995738" y="1682750"/>
          <p14:tracePt t="48527" x="3995738" y="1695450"/>
          <p14:tracePt t="48529" x="3995738" y="1708150"/>
          <p14:tracePt t="48531" x="3995738" y="1714500"/>
          <p14:tracePt t="48533" x="3995738" y="1727200"/>
          <p14:tracePt t="48535" x="3995738" y="1733550"/>
          <p14:tracePt t="48537" x="3995738" y="1746250"/>
          <p14:tracePt t="48539" x="3995738" y="1758950"/>
          <p14:tracePt t="48541" x="3989388" y="1765300"/>
          <p14:tracePt t="48543" x="3989388" y="1778000"/>
          <p14:tracePt t="48545" x="3989388" y="1784350"/>
          <p14:tracePt t="48547" x="3989388" y="1797050"/>
          <p14:tracePt t="48549" x="3989388" y="1809750"/>
          <p14:tracePt t="48551" x="3989388" y="1816100"/>
          <p14:tracePt t="48553" x="3989388" y="1828800"/>
          <p14:tracePt t="48555" x="3989388" y="1835150"/>
          <p14:tracePt t="48557" x="3989388" y="1847850"/>
          <p14:tracePt t="48559" x="3989388" y="1860550"/>
          <p14:tracePt t="48561" x="3989388" y="1866900"/>
          <p14:tracePt t="48563" x="3989388" y="1879600"/>
          <p14:tracePt t="48565" x="3989388" y="1885950"/>
          <p14:tracePt t="48567" x="3989388" y="1892300"/>
          <p14:tracePt t="48569" x="3989388" y="1898650"/>
          <p14:tracePt t="48571" x="3989388" y="1905000"/>
          <p14:tracePt t="48573" x="3989388" y="1911350"/>
          <p14:tracePt t="48576" x="3989388" y="1917700"/>
          <p14:tracePt t="48577" x="3989388" y="1924050"/>
          <p14:tracePt t="48579" x="3989388" y="1931988"/>
          <p14:tracePt t="48581" x="3989388" y="1938338"/>
          <p14:tracePt t="48585" x="3989388" y="1944688"/>
          <p14:tracePt t="48587" x="3989388" y="1951038"/>
          <p14:tracePt t="48589" x="3989388" y="1957388"/>
          <p14:tracePt t="48591" x="3989388" y="1963738"/>
          <p14:tracePt t="48593" x="3989388" y="1970088"/>
          <p14:tracePt t="48597" x="3989388" y="1976438"/>
          <p14:tracePt t="48599" x="3989388" y="1982788"/>
          <p14:tracePt t="48601" x="3989388" y="1989138"/>
          <p14:tracePt t="48605" x="3989388" y="1995488"/>
          <p14:tracePt t="48607" x="3989388" y="2001838"/>
          <p14:tracePt t="48611" x="3989388" y="2008188"/>
          <p14:tracePt t="48613" x="3989388" y="2014538"/>
          <p14:tracePt t="48615" x="3989388" y="2020888"/>
          <p14:tracePt t="48619" x="3995738" y="2027238"/>
          <p14:tracePt t="48621" x="3995738" y="2033588"/>
          <p14:tracePt t="48627" x="3995738" y="2039938"/>
          <p14:tracePt t="48628" x="4002088" y="2046288"/>
          <p14:tracePt t="48629" x="4002088" y="2052638"/>
          <p14:tracePt t="48634" x="4002088" y="2058988"/>
          <p14:tracePt t="48635" x="4002088" y="2065338"/>
          <p14:tracePt t="48642" x="4002088" y="2071688"/>
          <p14:tracePt t="48643" x="4002088" y="2078038"/>
          <p14:tracePt t="48645" x="4002088" y="2084388"/>
          <p14:tracePt t="48649" x="4002088" y="2090738"/>
          <p14:tracePt t="48653" x="4002088" y="2097088"/>
          <p14:tracePt t="48657" x="4002088" y="2103438"/>
          <p14:tracePt t="48660" x="4002088" y="2109788"/>
          <p14:tracePt t="48661" x="4002088" y="2116138"/>
          <p14:tracePt t="48668" x="4002088" y="2122488"/>
          <p14:tracePt t="48669" x="4002088" y="2128838"/>
          <p14:tracePt t="48674" x="4002088" y="2135188"/>
          <p14:tracePt t="48676" x="4002088" y="2141538"/>
          <p14:tracePt t="48677" x="4008438" y="2141538"/>
          <p14:tracePt t="48679" x="4008438" y="2147888"/>
          <p14:tracePt t="48681" x="4008438" y="2154238"/>
          <p14:tracePt t="48683" x="4008438" y="2160588"/>
          <p14:tracePt t="48687" x="4008438" y="2166938"/>
          <p14:tracePt t="48689" x="4008438" y="2173288"/>
          <p14:tracePt t="48694" x="4014788" y="2173288"/>
          <p14:tracePt t="48695" x="4014788" y="2179638"/>
          <p14:tracePt t="48697" x="4014788" y="2185988"/>
          <p14:tracePt t="48699" x="4014788" y="2192338"/>
          <p14:tracePt t="48701" x="4021138" y="2192338"/>
          <p14:tracePt t="48705" x="4021138" y="2198688"/>
          <p14:tracePt t="48707" x="4021138" y="2205038"/>
          <p14:tracePt t="48712" x="4021138" y="2211388"/>
          <p14:tracePt t="48713" x="4021138" y="2217738"/>
          <p14:tracePt t="48718" x="4021138" y="2224088"/>
          <p14:tracePt t="48721" x="4021138" y="2230438"/>
          <p14:tracePt t="48724" x="4021138" y="2236788"/>
          <p14:tracePt t="48726" x="4027488" y="2236788"/>
          <p14:tracePt t="48727" x="4027488" y="2243138"/>
          <p14:tracePt t="48729" x="4027488" y="2249488"/>
          <p14:tracePt t="48731" x="4027488" y="2255838"/>
          <p14:tracePt t="48738" x="4027488" y="2262188"/>
          <p14:tracePt t="48739" x="4027488" y="2268538"/>
          <p14:tracePt t="48743" x="4027488" y="2274888"/>
          <p14:tracePt t="48745" x="4027488" y="2281238"/>
          <p14:tracePt t="48747" x="4027488" y="2287588"/>
          <p14:tracePt t="48749" x="4033838" y="2287588"/>
          <p14:tracePt t="48751" x="4033838" y="2293938"/>
          <p14:tracePt t="48753" x="4033838" y="2300288"/>
          <p14:tracePt t="48757" x="4033838" y="2306638"/>
          <p14:tracePt t="48759" x="4033838" y="2312988"/>
          <p14:tracePt t="48761" x="4033838" y="2319338"/>
          <p14:tracePt t="48765" x="4033838" y="2325688"/>
          <p14:tracePt t="48768" x="4033838" y="2332038"/>
          <p14:tracePt t="48772" x="4033838" y="2338388"/>
          <p14:tracePt t="48773" x="4033838" y="2344738"/>
          <p14:tracePt t="48777" x="4033838" y="2351088"/>
          <p14:tracePt t="48779" x="4033838" y="2359025"/>
          <p14:tracePt t="48781" x="4033838" y="2365375"/>
          <p14:tracePt t="48785" x="4033838" y="2371725"/>
          <p14:tracePt t="48789" x="4033838" y="2378075"/>
          <p14:tracePt t="48795" x="4033838" y="2384425"/>
          <p14:tracePt t="48797" x="4033838" y="2390775"/>
          <p14:tracePt t="48800" x="4033838" y="2397125"/>
          <p14:tracePt t="48803" x="4033838" y="2403475"/>
          <p14:tracePt t="48805" x="4033838" y="2409825"/>
          <p14:tracePt t="48811" x="4033838" y="2416175"/>
          <p14:tracePt t="48816" x="4033838" y="2422525"/>
          <p14:tracePt t="48819" x="4033838" y="2428875"/>
          <p14:tracePt t="48823" x="4033838" y="2435225"/>
          <p14:tracePt t="48826" x="4040188" y="2435225"/>
          <p14:tracePt t="48827" x="4040188" y="2441575"/>
          <p14:tracePt t="48831" x="4040188" y="2447925"/>
          <p14:tracePt t="48834" x="4040188" y="2454275"/>
          <p14:tracePt t="48838" x="4040188" y="2460625"/>
          <p14:tracePt t="48842" x="4040188" y="2466975"/>
          <p14:tracePt t="48844" x="4040188" y="2473325"/>
          <p14:tracePt t="48847" x="4040188" y="2479675"/>
          <p14:tracePt t="48851" x="4040188" y="2486025"/>
          <p14:tracePt t="48853" x="4040188" y="2492375"/>
          <p14:tracePt t="48857" x="4040188" y="2498725"/>
          <p14:tracePt t="48859" x="4040188" y="2505075"/>
          <p14:tracePt t="48863" x="4040188" y="2517775"/>
          <p14:tracePt t="48865" x="4040188" y="2524125"/>
          <p14:tracePt t="48869" x="4040188" y="2536825"/>
          <p14:tracePt t="48871" x="4040188" y="2543175"/>
          <p14:tracePt t="48876" x="4040188" y="2555875"/>
          <p14:tracePt t="48879" x="4040188" y="2568575"/>
          <p14:tracePt t="48881" x="4040188" y="2581275"/>
          <p14:tracePt t="48885" x="4040188" y="2593975"/>
          <p14:tracePt t="48888" x="4040188" y="2600325"/>
          <p14:tracePt t="48890" x="4040188" y="2606675"/>
          <p14:tracePt t="48891" x="4040188" y="2619375"/>
          <p14:tracePt t="48893" x="4040188" y="2625725"/>
          <p14:tracePt t="48895" x="4040188" y="2632075"/>
          <p14:tracePt t="48897" x="4040188" y="2638425"/>
          <p14:tracePt t="48899" x="4040188" y="2644775"/>
          <p14:tracePt t="48901" x="4040188" y="2657475"/>
          <p14:tracePt t="48905" x="4040188" y="2670175"/>
          <p14:tracePt t="48907" x="4040188" y="2676525"/>
          <p14:tracePt t="48909" x="4040188" y="2682875"/>
          <p14:tracePt t="48911" x="4040188" y="2689225"/>
          <p14:tracePt t="48913" x="4040188" y="2695575"/>
          <p14:tracePt t="48916" x="4040188" y="2701925"/>
          <p14:tracePt t="48917" x="4040188" y="2708275"/>
          <p14:tracePt t="48921" x="4040188" y="2720975"/>
          <p14:tracePt t="48923" x="4040188" y="2727325"/>
          <p14:tracePt t="48927" x="4040188" y="2733675"/>
          <p14:tracePt t="48929" x="4040188" y="2740025"/>
          <p14:tracePt t="48931" x="4040188" y="2746375"/>
          <p14:tracePt t="48935" x="4040188" y="2752725"/>
          <p14:tracePt t="48937" x="4040188" y="2759075"/>
          <p14:tracePt t="48944" x="4040188" y="2765425"/>
          <p14:tracePt t="48945" x="4040188" y="2771775"/>
          <p14:tracePt t="48947" x="4040188" y="2778125"/>
          <p14:tracePt t="48961" x="4040188" y="2798763"/>
          <p14:tracePt t="48963" x="4040188" y="2805113"/>
          <p14:tracePt t="48967" x="4040188" y="2811463"/>
          <p14:tracePt t="48969" x="4040188" y="2817813"/>
          <p14:tracePt t="48971" x="4040188" y="2824163"/>
          <p14:tracePt t="48976" x="4040188" y="2830513"/>
          <p14:tracePt t="48978" x="4040188" y="2836863"/>
          <p14:tracePt t="48981" x="4040188" y="2843213"/>
          <p14:tracePt t="48983" x="4040188" y="2849563"/>
          <p14:tracePt t="48985" x="4040188" y="2855913"/>
          <p14:tracePt t="48987" x="4040188" y="2862263"/>
          <p14:tracePt t="48989" x="4040188" y="2868613"/>
          <p14:tracePt t="48991" x="4040188" y="2874963"/>
          <p14:tracePt t="48993" x="4040188" y="2881313"/>
          <p14:tracePt t="48995" x="4040188" y="2887663"/>
          <p14:tracePt t="48999" x="4040188" y="2900363"/>
          <p14:tracePt t="49001" x="4040188" y="2906713"/>
          <p14:tracePt t="49003" x="4040188" y="2913063"/>
          <p14:tracePt t="49005" x="4040188" y="2919413"/>
          <p14:tracePt t="49007" x="4040188" y="2925763"/>
          <p14:tracePt t="49010" x="4040188" y="2938463"/>
          <p14:tracePt t="49011" x="4040188" y="2944813"/>
          <p14:tracePt t="49013" x="4040188" y="2951163"/>
          <p14:tracePt t="49015" x="4040188" y="2963863"/>
          <p14:tracePt t="49017" x="4040188" y="2970213"/>
          <p14:tracePt t="49019" x="4040188" y="2976563"/>
          <p14:tracePt t="49021" x="4040188" y="2989263"/>
          <p14:tracePt t="49023" x="4040188" y="2995613"/>
          <p14:tracePt t="49026" x="4040188" y="3001963"/>
          <p14:tracePt t="49027" x="4040188" y="3014663"/>
          <p14:tracePt t="49032" x="4040188" y="3027363"/>
          <p14:tracePt t="49033" x="4040188" y="3033713"/>
          <p14:tracePt t="49035" x="4040188" y="3040063"/>
          <p14:tracePt t="49037" x="4040188" y="3046413"/>
          <p14:tracePt t="49039" x="4040188" y="3052763"/>
          <p14:tracePt t="49041" x="4040188" y="3059113"/>
          <p14:tracePt t="49043" x="4040188" y="3071813"/>
          <p14:tracePt t="49048" x="4040188" y="3078163"/>
          <p14:tracePt t="49049" x="4040188" y="3084513"/>
          <p14:tracePt t="49053" x="4040188" y="3090863"/>
          <p14:tracePt t="49055" x="4040188" y="3097213"/>
          <p14:tracePt t="49057" x="4040188" y="3103563"/>
          <p14:tracePt t="49061" x="4040188" y="3109913"/>
          <p14:tracePt t="49063" x="4040188" y="3116263"/>
          <p14:tracePt t="49065" x="4040188" y="3122613"/>
          <p14:tracePt t="49067" x="4040188" y="3128963"/>
          <p14:tracePt t="49069" x="4040188" y="3135313"/>
          <p14:tracePt t="49073" x="4040188" y="3141663"/>
          <p14:tracePt t="49077" x="4040188" y="3148013"/>
          <p14:tracePt t="49080" x="4040188" y="3160713"/>
          <p14:tracePt t="49081" x="4040188" y="3167063"/>
          <p14:tracePt t="49085" x="4040188" y="3179763"/>
          <p14:tracePt t="49087" x="4040188" y="3186113"/>
          <p14:tracePt t="49089" x="4040188" y="3192463"/>
          <p14:tracePt t="49091" x="4040188" y="3198813"/>
          <p14:tracePt t="49093" x="4040188" y="3205163"/>
          <p14:tracePt t="49095" x="4040188" y="3219450"/>
          <p14:tracePt t="49097" x="4040188" y="3225800"/>
          <p14:tracePt t="49099" x="4040188" y="3232150"/>
          <p14:tracePt t="49101" x="4040188" y="3244850"/>
          <p14:tracePt t="49103" x="4040188" y="3251200"/>
          <p14:tracePt t="49105" x="4040188" y="3263900"/>
          <p14:tracePt t="49107" x="4040188" y="3276600"/>
          <p14:tracePt t="49109" x="4040188" y="3282950"/>
          <p14:tracePt t="49111" x="4040188" y="3295650"/>
          <p14:tracePt t="49113" x="4040188" y="3302000"/>
          <p14:tracePt t="49115" x="4040188" y="3314700"/>
          <p14:tracePt t="49117" x="4033838" y="3327400"/>
          <p14:tracePt t="49119" x="4033838" y="3333750"/>
          <p14:tracePt t="49121" x="4033838" y="3346450"/>
          <p14:tracePt t="49123" x="4033838" y="3352800"/>
          <p14:tracePt t="49125" x="4027488" y="3365500"/>
          <p14:tracePt t="49127" x="4027488" y="3378200"/>
          <p14:tracePt t="49129" x="4027488" y="3384550"/>
          <p14:tracePt t="49131" x="4021138" y="3397250"/>
          <p14:tracePt t="49133" x="4021138" y="3409950"/>
          <p14:tracePt t="49135" x="4014788" y="3416300"/>
          <p14:tracePt t="49137" x="4014788" y="3429000"/>
          <p14:tracePt t="49139" x="4014788" y="3435350"/>
          <p14:tracePt t="49141" x="4008438" y="3441700"/>
          <p14:tracePt t="49143" x="4008438" y="3448050"/>
          <p14:tracePt t="49145" x="4008438" y="3454400"/>
          <p14:tracePt t="49147" x="4008438" y="3460750"/>
          <p14:tracePt t="49149" x="4008438" y="3467100"/>
          <p14:tracePt t="49151" x="4008438" y="3473450"/>
          <p14:tracePt t="49155" x="4008438" y="3479800"/>
          <p14:tracePt t="49157" x="4008438" y="3486150"/>
          <p14:tracePt t="49160" x="4002088" y="3486150"/>
          <p14:tracePt t="49161" x="4002088" y="3492500"/>
          <p14:tracePt t="49165" x="4002088" y="3498850"/>
          <p14:tracePt t="49167" x="4002088" y="3505200"/>
          <p14:tracePt t="49169" x="3995738" y="3505200"/>
          <p14:tracePt t="49171" x="3995738" y="3511550"/>
          <p14:tracePt t="49174" x="3995738" y="3517900"/>
          <p14:tracePt t="49179" x="3995738" y="3524250"/>
          <p14:tracePt t="49181" x="3995738" y="3530600"/>
          <p14:tracePt t="49183" x="3995738" y="3536950"/>
          <p14:tracePt t="49189" x="3995738" y="3543300"/>
          <p14:tracePt t="49191" x="3989388" y="3549650"/>
          <p14:tracePt t="49195" x="3989388" y="3556000"/>
          <p14:tracePt t="49197" x="3989388" y="3562350"/>
          <p14:tracePt t="49199" x="3989388" y="3568700"/>
          <p14:tracePt t="49203" x="3989388" y="3575050"/>
          <p14:tracePt t="49205" x="3989388" y="3581400"/>
          <p14:tracePt t="49210" x="3989388" y="3587750"/>
          <p14:tracePt t="49215" x="3989388" y="3594100"/>
          <p14:tracePt t="49388" x="3983038" y="3594100"/>
          <p14:tracePt t="49390" x="3983038" y="3587750"/>
          <p14:tracePt t="49398" x="3976688" y="3587750"/>
          <p14:tracePt t="49400" x="3976688" y="3581400"/>
          <p14:tracePt t="49406" x="3976688" y="3575050"/>
          <p14:tracePt t="49410" x="3970338" y="3575050"/>
          <p14:tracePt t="49415" x="3963988" y="3575050"/>
          <p14:tracePt t="49424" x="3963988" y="3568700"/>
          <p14:tracePt t="49428" x="3957638" y="3568700"/>
          <p14:tracePt t="49440" x="3951288" y="3568700"/>
          <p14:tracePt t="49441" x="3951288" y="3562350"/>
          <p14:tracePt t="49450" x="3944938" y="3562350"/>
          <p14:tracePt t="49456" x="3944938" y="3556000"/>
          <p14:tracePt t="49514" x="3938588" y="3556000"/>
          <p14:tracePt t="49528" x="3932238" y="3556000"/>
          <p14:tracePt t="49532" x="3932238" y="3562350"/>
          <p14:tracePt t="49536" x="3932238" y="3568700"/>
          <p14:tracePt t="49544" x="3932238" y="3575050"/>
          <p14:tracePt t="49547" x="3925888" y="3581400"/>
          <p14:tracePt t="49554" x="3919538" y="3581400"/>
          <p14:tracePt t="49556" x="3919538" y="3587750"/>
          <p14:tracePt t="49557" x="3919538" y="3594100"/>
          <p14:tracePt t="49562" x="3913188" y="3600450"/>
          <p14:tracePt t="49570" x="3913188" y="3606800"/>
          <p14:tracePt t="49571" x="3906838" y="3613150"/>
          <p14:tracePt t="49576" x="3900488" y="3613150"/>
          <p14:tracePt t="49580" x="3900488" y="3619500"/>
          <p14:tracePt t="49581" x="3900488" y="3625850"/>
          <p14:tracePt t="49583" x="3894138" y="3625850"/>
          <p14:tracePt t="49585" x="3894138" y="3632200"/>
          <p14:tracePt t="49587" x="3887788" y="3632200"/>
          <p14:tracePt t="49589" x="3879850" y="3632200"/>
          <p14:tracePt t="49594" x="3879850" y="3638550"/>
          <p14:tracePt t="49597" x="3873500" y="3638550"/>
          <p14:tracePt t="49599" x="3873500" y="3646488"/>
          <p14:tracePt t="49601" x="3867150" y="3646488"/>
          <p14:tracePt t="49607" x="3860800" y="3646488"/>
          <p14:tracePt t="49610" x="3860800" y="3652838"/>
          <p14:tracePt t="49612" x="3854450" y="3652838"/>
          <p14:tracePt t="49615" x="3848100" y="3659188"/>
          <p14:tracePt t="49622" x="3841750" y="3659188"/>
          <p14:tracePt t="49626" x="3835400" y="3665538"/>
          <p14:tracePt t="49636" x="3829050" y="3665538"/>
          <p14:tracePt t="49640" x="3822700" y="3665538"/>
          <p14:tracePt t="49648" x="3816350" y="3665538"/>
          <p14:tracePt t="49684" x="3810000" y="3665538"/>
          <p14:tracePt t="49758" x="3810000" y="3659188"/>
          <p14:tracePt t="49760" x="3810000" y="3652838"/>
          <p14:tracePt t="49765" x="3810000" y="3646488"/>
          <p14:tracePt t="49768" x="3810000" y="3638550"/>
          <p14:tracePt t="49772" x="3810000" y="3632200"/>
          <p14:tracePt t="49774" x="3810000" y="3625850"/>
          <p14:tracePt t="49776" x="3810000" y="3619500"/>
          <p14:tracePt t="49779" x="3810000" y="3613150"/>
          <p14:tracePt t="49781" x="3810000" y="3606800"/>
          <p14:tracePt t="49785" x="3810000" y="3594100"/>
          <p14:tracePt t="49788" x="3810000" y="3587750"/>
          <p14:tracePt t="49789" x="3810000" y="3581400"/>
          <p14:tracePt t="49791" x="3810000" y="3575050"/>
          <p14:tracePt t="49793" x="3810000" y="3568700"/>
          <p14:tracePt t="49795" x="3810000" y="3562350"/>
          <p14:tracePt t="49797" x="3810000" y="3556000"/>
          <p14:tracePt t="49799" x="3810000" y="3549650"/>
          <p14:tracePt t="49801" x="3810000" y="3543300"/>
          <p14:tracePt t="49803" x="3816350" y="3530600"/>
          <p14:tracePt t="49805" x="3816350" y="3524250"/>
          <p14:tracePt t="49807" x="3816350" y="3517900"/>
          <p14:tracePt t="49810" x="3816350" y="3511550"/>
          <p14:tracePt t="49811" x="3816350" y="3505200"/>
          <p14:tracePt t="49813" x="3816350" y="3498850"/>
          <p14:tracePt t="49815" x="3816350" y="3492500"/>
          <p14:tracePt t="49817" x="3816350" y="3486150"/>
          <p14:tracePt t="49819" x="3822700" y="3473450"/>
          <p14:tracePt t="49823" x="3822700" y="3460750"/>
          <p14:tracePt t="49826" x="3822700" y="3454400"/>
          <p14:tracePt t="49828" x="3822700" y="3448050"/>
          <p14:tracePt t="49829" x="3829050" y="3441700"/>
          <p14:tracePt t="49832" x="3829050" y="3435350"/>
          <p14:tracePt t="49833" x="3829050" y="3429000"/>
          <p14:tracePt t="49835" x="3829050" y="3422650"/>
          <p14:tracePt t="49837" x="3829050" y="3416300"/>
          <p14:tracePt t="49839" x="3835400" y="3409950"/>
          <p14:tracePt t="49841" x="3835400" y="3403600"/>
          <p14:tracePt t="49844" x="3835400" y="3397250"/>
          <p14:tracePt t="49845" x="3835400" y="3390900"/>
          <p14:tracePt t="49847" x="3835400" y="3384550"/>
          <p14:tracePt t="49851" x="3835400" y="3378200"/>
          <p14:tracePt t="49854" x="3835400" y="3371850"/>
          <p14:tracePt t="49855" x="3841750" y="3365500"/>
          <p14:tracePt t="49857" x="3841750" y="3359150"/>
          <p14:tracePt t="49859" x="3841750" y="3352800"/>
          <p14:tracePt t="49863" x="3848100" y="3346450"/>
          <p14:tracePt t="49865" x="3848100" y="3340100"/>
          <p14:tracePt t="49867" x="3848100" y="3333750"/>
          <p14:tracePt t="49871" x="3848100" y="3327400"/>
          <p14:tracePt t="49873" x="3848100" y="3321050"/>
          <p14:tracePt t="49876" x="3854450" y="3321050"/>
          <p14:tracePt t="49879" x="3854450" y="3314700"/>
          <p14:tracePt t="49881" x="3860800" y="3308350"/>
          <p14:tracePt t="49884" x="3860800" y="3302000"/>
          <p14:tracePt t="49888" x="3867150" y="3295650"/>
          <p14:tracePt t="49892" x="3867150" y="3289300"/>
          <p14:tracePt t="49895" x="3867150" y="3282950"/>
          <p14:tracePt t="49900" x="3867150" y="3276600"/>
          <p14:tracePt t="49901" x="3873500" y="3270250"/>
          <p14:tracePt t="49907" x="3879850" y="3263900"/>
          <p14:tracePt t="49912" x="3879850" y="3257550"/>
          <p14:tracePt t="49917" x="3879850" y="3251200"/>
          <p14:tracePt t="49921" x="3879850" y="3244850"/>
          <p14:tracePt t="49923" x="3887788" y="3244850"/>
          <p14:tracePt t="49926" x="3887788" y="3238500"/>
          <p14:tracePt t="49932" x="3894138" y="3238500"/>
          <p14:tracePt t="49944" x="3900488" y="3225800"/>
          <p14:tracePt t="49950" x="3900488" y="3219450"/>
          <p14:tracePt t="49954" x="3900488" y="3211513"/>
          <p14:tracePt t="49960" x="3906838" y="3205163"/>
          <p14:tracePt t="49964" x="3906838" y="3198813"/>
          <p14:tracePt t="49968" x="3913188" y="3192463"/>
          <p14:tracePt t="49973" x="3913188" y="3186113"/>
          <p14:tracePt t="49977" x="3913188" y="3179763"/>
          <p14:tracePt t="49980" x="3919538" y="3179763"/>
          <p14:tracePt t="49981" x="3919538" y="3173413"/>
          <p14:tracePt t="49985" x="3919538" y="3167063"/>
          <p14:tracePt t="49987" x="3925888" y="3167063"/>
          <p14:tracePt t="49989" x="3925888" y="3160713"/>
          <p14:tracePt t="49998" x="3932238" y="3154363"/>
          <p14:tracePt t="50002" x="3932238" y="3148013"/>
          <p14:tracePt t="50010" x="3932238" y="3141663"/>
          <p14:tracePt t="50015" x="3932238" y="3135313"/>
          <p14:tracePt t="50019" x="3932238" y="3128963"/>
          <p14:tracePt t="50027" x="3938588" y="3128963"/>
          <p14:tracePt t="50029" x="3938588" y="3122613"/>
          <p14:tracePt t="50033" x="3938588" y="3116263"/>
          <p14:tracePt t="50036" x="3944938" y="3116263"/>
          <p14:tracePt t="50040" x="3944938" y="3109913"/>
          <p14:tracePt t="50043" x="3944938" y="3103563"/>
          <p14:tracePt t="50046" x="3944938" y="3097213"/>
          <p14:tracePt t="50049" x="3944938" y="3090863"/>
          <p14:tracePt t="50053" x="3944938" y="3084513"/>
          <p14:tracePt t="50059" x="3944938" y="3078163"/>
          <p14:tracePt t="50061" x="3944938" y="3071813"/>
          <p14:tracePt t="50063" x="3944938" y="3065463"/>
          <p14:tracePt t="50070" x="3944938" y="3059113"/>
          <p14:tracePt t="50072" x="3944938" y="3052763"/>
          <p14:tracePt t="50078" x="3944938" y="3046413"/>
          <p14:tracePt t="50080" x="3944938" y="3040063"/>
          <p14:tracePt t="50081" x="3944938" y="3033713"/>
          <p14:tracePt t="50088" x="3944938" y="3027363"/>
          <p14:tracePt t="50089" x="3944938" y="3021013"/>
          <p14:tracePt t="50093" x="3944938" y="3014663"/>
          <p14:tracePt t="50097" x="3944938" y="3008313"/>
          <p14:tracePt t="50101" x="3944938" y="3001963"/>
          <p14:tracePt t="50103" x="3944938" y="2995613"/>
          <p14:tracePt t="50105" x="3944938" y="2989263"/>
          <p14:tracePt t="50110" x="3944938" y="2982913"/>
          <p14:tracePt t="50111" x="3944938" y="2976563"/>
          <p14:tracePt t="50115" x="3944938" y="2970213"/>
          <p14:tracePt t="50117" x="3944938" y="2963863"/>
          <p14:tracePt t="50120" x="3944938" y="2957513"/>
          <p14:tracePt t="50123" x="3944938" y="2951163"/>
          <p14:tracePt t="50126" x="3944938" y="2944813"/>
          <p14:tracePt t="50129" x="3944938" y="2938463"/>
          <p14:tracePt t="50131" x="3944938" y="2932113"/>
          <p14:tracePt t="50133" x="3944938" y="2925763"/>
          <p14:tracePt t="50137" x="3944938" y="2919413"/>
          <p14:tracePt t="50139" x="3944938" y="2913063"/>
          <p14:tracePt t="50143" x="3944938" y="2906713"/>
          <p14:tracePt t="50145" x="3944938" y="2900363"/>
          <p14:tracePt t="50147" x="3944938" y="2894013"/>
          <p14:tracePt t="50151" x="3944938" y="2887663"/>
          <p14:tracePt t="50153" x="3944938" y="2881313"/>
          <p14:tracePt t="50157" x="3944938" y="2874963"/>
          <p14:tracePt t="50159" x="3944938" y="2868613"/>
          <p14:tracePt t="50161" x="3944938" y="2862263"/>
          <p14:tracePt t="50168" x="3944938" y="2855913"/>
          <p14:tracePt t="50169" x="3944938" y="2849563"/>
          <p14:tracePt t="50173" x="3944938" y="2843213"/>
          <p14:tracePt t="50177" x="3951288" y="2836863"/>
          <p14:tracePt t="50179" x="3951288" y="2830513"/>
          <p14:tracePt t="50184" x="3951288" y="2824163"/>
          <p14:tracePt t="50186" x="3951288" y="2817813"/>
          <p14:tracePt t="50190" x="3951288" y="2811463"/>
          <p14:tracePt t="50192" x="3951288" y="2805113"/>
          <p14:tracePt t="50195" x="3951288" y="2798763"/>
          <p14:tracePt t="50197" x="3951288" y="2792413"/>
          <p14:tracePt t="50199" x="3951288" y="2784475"/>
          <p14:tracePt t="50203" x="3951288" y="2778125"/>
          <p14:tracePt t="50205" x="3951288" y="2771775"/>
          <p14:tracePt t="50210" x="3951288" y="2765425"/>
          <p14:tracePt t="50211" x="3951288" y="2759075"/>
          <p14:tracePt t="50213" x="3951288" y="2752725"/>
          <p14:tracePt t="50217" x="3951288" y="2746375"/>
          <p14:tracePt t="50219" x="3951288" y="2740025"/>
          <p14:tracePt t="50223" x="3951288" y="2733675"/>
          <p14:tracePt t="50226" x="3951288" y="2727325"/>
          <p14:tracePt t="50227" x="3951288" y="2720975"/>
          <p14:tracePt t="50229" x="3944938" y="2720975"/>
          <p14:tracePt t="50231" x="3944938" y="2714625"/>
          <p14:tracePt t="50233" x="3944938" y="2708275"/>
          <p14:tracePt t="50237" x="3944938" y="2701925"/>
          <p14:tracePt t="50239" x="3944938" y="2695575"/>
          <p14:tracePt t="50241" x="3938588" y="2689225"/>
          <p14:tracePt t="50245" x="3938588" y="2682875"/>
          <p14:tracePt t="50247" x="3938588" y="2676525"/>
          <p14:tracePt t="50251" x="3938588" y="2670175"/>
          <p14:tracePt t="50253" x="3938588" y="2663825"/>
          <p14:tracePt t="50255" x="3938588" y="2657475"/>
          <p14:tracePt t="50260" x="3938588" y="2651125"/>
          <p14:tracePt t="50261" x="3932238" y="2644775"/>
          <p14:tracePt t="50265" x="3932238" y="2638425"/>
          <p14:tracePt t="50267" x="3932238" y="2632075"/>
          <p14:tracePt t="50271" x="3932238" y="2625725"/>
          <p14:tracePt t="50273" x="3932238" y="2619375"/>
          <p14:tracePt t="50277" x="3925888" y="2613025"/>
          <p14:tracePt t="50279" x="3925888" y="2606675"/>
          <p14:tracePt t="50281" x="3925888" y="2600325"/>
          <p14:tracePt t="50283" x="3925888" y="2593975"/>
          <p14:tracePt t="50287" x="3925888" y="2587625"/>
          <p14:tracePt t="50289" x="3925888" y="2581275"/>
          <p14:tracePt t="50291" x="3919538" y="2581275"/>
          <p14:tracePt t="50294" x="3919538" y="2574925"/>
          <p14:tracePt t="50295" x="3919538" y="2568575"/>
          <p14:tracePt t="50297" x="3919538" y="2562225"/>
          <p14:tracePt t="50301" x="3919538" y="2555875"/>
          <p14:tracePt t="50303" x="3919538" y="2543175"/>
          <p14:tracePt t="50307" x="3919538" y="2536825"/>
          <p14:tracePt t="50310" x="3919538" y="2530475"/>
          <p14:tracePt t="50311" x="3919538" y="2524125"/>
          <p14:tracePt t="50313" x="3913188" y="2517775"/>
          <p14:tracePt t="50315" x="3913188" y="2511425"/>
          <p14:tracePt t="50317" x="3913188" y="2505075"/>
          <p14:tracePt t="50319" x="3913188" y="2498725"/>
          <p14:tracePt t="50321" x="3913188" y="2492375"/>
          <p14:tracePt t="50326" x="3906838" y="2479675"/>
          <p14:tracePt t="50327" x="3906838" y="2473325"/>
          <p14:tracePt t="50331" x="3906838" y="2466975"/>
          <p14:tracePt t="50333" x="3906838" y="2460625"/>
          <p14:tracePt t="50335" x="3906838" y="2454275"/>
          <p14:tracePt t="50337" x="3906838" y="2441575"/>
          <p14:tracePt t="50339" x="3900488" y="2441575"/>
          <p14:tracePt t="50341" x="3900488" y="2435225"/>
          <p14:tracePt t="50344" x="3900488" y="2422525"/>
          <p14:tracePt t="50348" x="3900488" y="2416175"/>
          <p14:tracePt t="50349" x="3900488" y="2403475"/>
          <p14:tracePt t="50353" x="3900488" y="2390775"/>
          <p14:tracePt t="50355" x="3900488" y="2384425"/>
          <p14:tracePt t="50357" x="3900488" y="2378075"/>
          <p14:tracePt t="50359" x="3900488" y="2371725"/>
          <p14:tracePt t="50361" x="3894138" y="2371725"/>
          <p14:tracePt t="50363" x="3894138" y="2359025"/>
          <p14:tracePt t="50365" x="3894138" y="2344738"/>
          <p14:tracePt t="50369" x="3894138" y="2332038"/>
          <p14:tracePt t="50371" x="3887788" y="2325688"/>
          <p14:tracePt t="50373" x="3887788" y="2319338"/>
          <p14:tracePt t="50375" x="3887788" y="2312988"/>
          <p14:tracePt t="50377" x="3887788" y="2306638"/>
          <p14:tracePt t="50379" x="3887788" y="2300288"/>
          <p14:tracePt t="50381" x="3887788" y="2293938"/>
          <p14:tracePt t="50383" x="3887788" y="2287588"/>
          <p14:tracePt t="50385" x="3887788" y="2274888"/>
          <p14:tracePt t="50389" x="3879850" y="2262188"/>
          <p14:tracePt t="50391" x="3879850" y="2255838"/>
          <p14:tracePt t="50394" x="3879850" y="2249488"/>
          <p14:tracePt t="50395" x="3879850" y="2243138"/>
          <p14:tracePt t="50397" x="3879850" y="2236788"/>
          <p14:tracePt t="50399" x="3879850" y="2230438"/>
          <p14:tracePt t="50402" x="3879850" y="2217738"/>
          <p14:tracePt t="50405" x="3879850" y="2205038"/>
          <p14:tracePt t="50407" x="3879850" y="2198688"/>
          <p14:tracePt t="50410" x="3879850" y="2192338"/>
          <p14:tracePt t="50411" x="3879850" y="2185988"/>
          <p14:tracePt t="50413" x="3879850" y="2179638"/>
          <p14:tracePt t="50415" x="3879850" y="2173288"/>
          <p14:tracePt t="50417" x="3879850" y="2160588"/>
          <p14:tracePt t="50421" x="3879850" y="2154238"/>
          <p14:tracePt t="50424" x="3879850" y="2141538"/>
          <p14:tracePt t="50426" x="3879850" y="2135188"/>
          <p14:tracePt t="50427" x="3879850" y="2128838"/>
          <p14:tracePt t="50429" x="3879850" y="2122488"/>
          <p14:tracePt t="50431" x="3879850" y="2116138"/>
          <p14:tracePt t="50433" x="3879850" y="2103438"/>
          <p14:tracePt t="50437" x="3879850" y="2090738"/>
          <p14:tracePt t="50439" x="3879850" y="2084388"/>
          <p14:tracePt t="50441" x="3879850" y="2078038"/>
          <p14:tracePt t="50444" x="3879850" y="2071688"/>
          <p14:tracePt t="50445" x="3879850" y="2065338"/>
          <p14:tracePt t="50447" x="3879850" y="2058988"/>
          <p14:tracePt t="50449" x="3879850" y="2052638"/>
          <p14:tracePt t="50451" x="3879850" y="2046288"/>
          <p14:tracePt t="50453" x="3879850" y="2039938"/>
          <p14:tracePt t="50455" x="3879850" y="2033588"/>
          <p14:tracePt t="50457" x="3879850" y="2027238"/>
          <p14:tracePt t="50459" x="3879850" y="2014538"/>
          <p14:tracePt t="50463" x="3879850" y="2001838"/>
          <p14:tracePt t="50465" x="3879850" y="1995488"/>
          <p14:tracePt t="50467" x="3879850" y="1989138"/>
          <p14:tracePt t="50469" x="3879850" y="1982788"/>
          <p14:tracePt t="50472" x="3879850" y="1976438"/>
          <p14:tracePt t="50473" x="3873500" y="1970088"/>
          <p14:tracePt t="50476" x="3873500" y="1957388"/>
          <p14:tracePt t="50478" x="3873500" y="1951038"/>
          <p14:tracePt t="50479" x="3873500" y="1938338"/>
          <p14:tracePt t="50484" x="3873500" y="1924050"/>
          <p14:tracePt t="50485" x="3873500" y="1911350"/>
          <p14:tracePt t="50490" x="3867150" y="1898650"/>
          <p14:tracePt t="50491" x="3867150" y="1892300"/>
          <p14:tracePt t="50493" x="3867150" y="1885950"/>
          <p14:tracePt t="50495" x="3867150" y="1873250"/>
          <p14:tracePt t="50499" x="3867150" y="1860550"/>
          <p14:tracePt t="50501" x="3867150" y="1847850"/>
          <p14:tracePt t="50503" x="3860800" y="1847850"/>
          <p14:tracePt t="50505" x="3860800" y="1835150"/>
          <p14:tracePt t="50510" x="3860800" y="1822450"/>
          <p14:tracePt t="50511" x="3860800" y="1816100"/>
          <p14:tracePt t="50513" x="3860800" y="1809750"/>
          <p14:tracePt t="50515" x="3860800" y="1803400"/>
          <p14:tracePt t="50517" x="3860800" y="1797050"/>
          <p14:tracePt t="50519" x="3860800" y="1790700"/>
          <p14:tracePt t="50521" x="3860800" y="1784350"/>
          <p14:tracePt t="50523" x="3860800" y="1778000"/>
          <p14:tracePt t="50525" x="3860800" y="1771650"/>
          <p14:tracePt t="50527" x="3860800" y="1765300"/>
          <p14:tracePt t="50529" x="3854450" y="1758950"/>
          <p14:tracePt t="50531" x="3854450" y="1752600"/>
          <p14:tracePt t="50533" x="3854450" y="1746250"/>
          <p14:tracePt t="50537" x="3854450" y="1733550"/>
          <p14:tracePt t="50539" x="3854450" y="1727200"/>
          <p14:tracePt t="50543" x="3854450" y="1714500"/>
          <p14:tracePt t="50545" x="3854450" y="1708150"/>
          <p14:tracePt t="50547" x="3854450" y="1701800"/>
          <p14:tracePt t="50549" x="3854450" y="1695450"/>
          <p14:tracePt t="50551" x="3854450" y="1689100"/>
          <p14:tracePt t="50554" x="3854450" y="1682750"/>
          <p14:tracePt t="50555" x="3854450" y="1676400"/>
          <p14:tracePt t="50557" x="3854450" y="1670050"/>
          <p14:tracePt t="50559" x="3848100" y="1663700"/>
          <p14:tracePt t="50561" x="3848100" y="1657350"/>
          <p14:tracePt t="50563" x="3848100" y="1651000"/>
          <p14:tracePt t="50565" x="3848100" y="1644650"/>
          <p14:tracePt t="50567" x="3848100" y="1638300"/>
          <p14:tracePt t="50571" x="3848100" y="1631950"/>
          <p14:tracePt t="50573" x="3848100" y="1619250"/>
          <p14:tracePt t="50577" x="3848100" y="1612900"/>
          <p14:tracePt t="50579" x="3848100" y="1606550"/>
          <p14:tracePt t="50581" x="3848100" y="1600200"/>
          <p14:tracePt t="50583" x="3848100" y="1593850"/>
          <p14:tracePt t="50586" x="3848100" y="1587500"/>
          <p14:tracePt t="50589" x="3841750" y="1574800"/>
          <p14:tracePt t="50591" x="3841750" y="1568450"/>
          <p14:tracePt t="50595" x="3841750" y="1555750"/>
          <p14:tracePt t="50598" x="3841750" y="1549400"/>
          <p14:tracePt t="50599" x="3835400" y="1549400"/>
          <p14:tracePt t="50601" x="3835400" y="1543050"/>
          <p14:tracePt t="50603" x="3835400" y="1536700"/>
          <p14:tracePt t="50605" x="3835400" y="1530350"/>
          <p14:tracePt t="50607" x="3835400" y="1524000"/>
          <p14:tracePt t="50609" x="3829050" y="1517650"/>
          <p14:tracePt t="50611" x="3829050" y="1511300"/>
          <p14:tracePt t="50613" x="3829050" y="1497013"/>
          <p14:tracePt t="50618" x="3829050" y="1484313"/>
          <p14:tracePt t="50619" x="3829050" y="1477963"/>
          <p14:tracePt t="50624" x="3829050" y="1465263"/>
          <p14:tracePt t="50626" x="3829050" y="1458913"/>
          <p14:tracePt t="50627" x="3829050" y="1452563"/>
          <p14:tracePt t="50629" x="3829050" y="1446213"/>
          <p14:tracePt t="50631" x="3822700" y="1439863"/>
          <p14:tracePt t="50633" x="3822700" y="1427163"/>
          <p14:tracePt t="50635" x="3822700" y="1420813"/>
          <p14:tracePt t="50637" x="3822700" y="1414463"/>
          <p14:tracePt t="50640" x="3822700" y="1401763"/>
          <p14:tracePt t="50641" x="3822700" y="1395413"/>
          <p14:tracePt t="50644" x="3816350" y="1389063"/>
          <p14:tracePt t="50645" x="3816350" y="1376363"/>
          <p14:tracePt t="50648" x="3816350" y="1370013"/>
          <p14:tracePt t="50649" x="3816350" y="1363663"/>
          <p14:tracePt t="50651" x="3816350" y="1357313"/>
          <p14:tracePt t="50653" x="3816350" y="1350963"/>
          <p14:tracePt t="50655" x="3816350" y="1344613"/>
          <p14:tracePt t="50657" x="3816350" y="1338263"/>
          <p14:tracePt t="50661" x="3816350" y="1331913"/>
          <p14:tracePt t="50663" x="3816350" y="1325563"/>
          <p14:tracePt t="50668" x="3816350" y="1319213"/>
          <p14:tracePt t="50672" x="3816350" y="1312863"/>
          <p14:tracePt t="50673" x="3816350" y="1306513"/>
          <p14:tracePt t="50682" x="3816350" y="1300163"/>
          <p14:tracePt t="50692" x="3816350" y="1293813"/>
          <p14:tracePt t="50782" x="3810000" y="1293813"/>
          <p14:tracePt t="50787" x="3810000" y="1300163"/>
          <p14:tracePt t="50792" x="3810000" y="1306513"/>
          <p14:tracePt t="50794" x="3810000" y="1312863"/>
          <p14:tracePt t="50795" x="3810000" y="1319213"/>
          <p14:tracePt t="50797" x="3803650" y="1319213"/>
          <p14:tracePt t="50799" x="3803650" y="1325563"/>
          <p14:tracePt t="50801" x="3803650" y="1331913"/>
          <p14:tracePt t="50805" x="3797300" y="1344613"/>
          <p14:tracePt t="50807" x="3797300" y="1350963"/>
          <p14:tracePt t="50810" x="3797300" y="1357313"/>
          <p14:tracePt t="50811" x="3797300" y="1370013"/>
          <p14:tracePt t="50813" x="3790950" y="1376363"/>
          <p14:tracePt t="50815" x="3790950" y="1382713"/>
          <p14:tracePt t="50817" x="3790950" y="1395413"/>
          <p14:tracePt t="50819" x="3790950" y="1401763"/>
          <p14:tracePt t="50821" x="3790950" y="1414463"/>
          <p14:tracePt t="50823" x="3790950" y="1427163"/>
          <p14:tracePt t="50826" x="3790950" y="1433513"/>
          <p14:tracePt t="50827" x="3790950" y="1446213"/>
          <p14:tracePt t="50829" x="3784600" y="1452563"/>
          <p14:tracePt t="50831" x="3784600" y="1465263"/>
          <p14:tracePt t="50833" x="3784600" y="1477963"/>
          <p14:tracePt t="50835" x="3784600" y="1484313"/>
          <p14:tracePt t="50837" x="3778250" y="1504950"/>
          <p14:tracePt t="50839" x="3778250" y="1517650"/>
          <p14:tracePt t="50841" x="3778250" y="1530350"/>
          <p14:tracePt t="50843" x="3778250" y="1543050"/>
          <p14:tracePt t="50845" x="3778250" y="1562100"/>
          <p14:tracePt t="50847" x="3771900" y="1574800"/>
          <p14:tracePt t="50849" x="3771900" y="1587500"/>
          <p14:tracePt t="50851" x="3771900" y="1606550"/>
          <p14:tracePt t="50853" x="3771900" y="1619250"/>
          <p14:tracePt t="50855" x="3765550" y="1638300"/>
          <p14:tracePt t="50857" x="3765550" y="1657350"/>
          <p14:tracePt t="50859" x="3765550" y="1663700"/>
          <p14:tracePt t="50861" x="3765550" y="1682750"/>
          <p14:tracePt t="50863" x="3759200" y="1701800"/>
          <p14:tracePt t="50865" x="3759200" y="1714500"/>
          <p14:tracePt t="50867" x="3759200" y="1733550"/>
          <p14:tracePt t="50869" x="3759200" y="1752600"/>
          <p14:tracePt t="50871" x="3752850" y="1765300"/>
          <p14:tracePt t="50873" x="3752850" y="1784350"/>
          <p14:tracePt t="50875" x="3752850" y="1803400"/>
          <p14:tracePt t="50878" x="3752850" y="1816100"/>
          <p14:tracePt t="50879" x="3752850" y="1835150"/>
          <p14:tracePt t="50881" x="3752850" y="1854200"/>
          <p14:tracePt t="50883" x="3746500" y="1873250"/>
          <p14:tracePt t="50885" x="3746500" y="1885950"/>
          <p14:tracePt t="50887" x="3746500" y="1905000"/>
          <p14:tracePt t="50889" x="3746500" y="1924050"/>
          <p14:tracePt t="50891" x="3746500" y="1931988"/>
          <p14:tracePt t="50893" x="3746500" y="1951038"/>
          <p14:tracePt t="50895" x="3746500" y="1963738"/>
          <p14:tracePt t="50897" x="3746500" y="1976438"/>
          <p14:tracePt t="50899" x="3746500" y="1995488"/>
          <p14:tracePt t="50901" x="3746500" y="2001838"/>
          <p14:tracePt t="50903" x="3746500" y="2014538"/>
          <p14:tracePt t="50905" x="3746500" y="2027238"/>
          <p14:tracePt t="50907" x="3746500" y="2033588"/>
          <p14:tracePt t="50909" x="3746500" y="2052638"/>
          <p14:tracePt t="50911" x="3746500" y="2058988"/>
          <p14:tracePt t="50913" x="3746500" y="2071688"/>
          <p14:tracePt t="50916" x="3746500" y="2084388"/>
          <p14:tracePt t="50917" x="3746500" y="2090738"/>
          <p14:tracePt t="50919" x="3746500" y="2103438"/>
          <p14:tracePt t="50921" x="3746500" y="2109788"/>
          <p14:tracePt t="50923" x="3746500" y="2128838"/>
          <p14:tracePt t="50925" x="3746500" y="2141538"/>
          <p14:tracePt t="50927" x="3746500" y="2147888"/>
          <p14:tracePt t="50929" x="3746500" y="2160588"/>
          <p14:tracePt t="50931" x="3746500" y="2166938"/>
          <p14:tracePt t="50933" x="3746500" y="2179638"/>
          <p14:tracePt t="50935" x="3746500" y="2198688"/>
          <p14:tracePt t="50937" x="3746500" y="2205038"/>
          <p14:tracePt t="50939" x="3746500" y="2217738"/>
          <p14:tracePt t="50941" x="3746500" y="2230438"/>
          <p14:tracePt t="50960" x="3746500" y="2332038"/>
          <p14:tracePt t="50962" x="3746500" y="2344738"/>
          <p14:tracePt t="50963" x="3746500" y="2351088"/>
          <p14:tracePt t="50965" x="3746500" y="2365375"/>
          <p14:tracePt t="50967" x="3746500" y="2371725"/>
          <p14:tracePt t="50969" x="3746500" y="2384425"/>
          <p14:tracePt t="50971" x="3746500" y="2397125"/>
          <p14:tracePt t="50973" x="3746500" y="2403475"/>
          <p14:tracePt t="50975" x="3746500" y="2416175"/>
          <p14:tracePt t="50977" x="3746500" y="2422525"/>
          <p14:tracePt t="50979" x="3746500" y="2435225"/>
          <p14:tracePt t="50981" x="3746500" y="2447925"/>
          <p14:tracePt t="50984" x="3746500" y="2454275"/>
          <p14:tracePt t="50985" x="3746500" y="2466975"/>
          <p14:tracePt t="50987" x="3746500" y="2479675"/>
          <p14:tracePt t="50989" x="3746500" y="2486025"/>
          <p14:tracePt t="50991" x="3752850" y="2498725"/>
          <p14:tracePt t="50993" x="3752850" y="2505075"/>
          <p14:tracePt t="50995" x="3752850" y="2517775"/>
          <p14:tracePt t="50997" x="3752850" y="2530475"/>
          <p14:tracePt t="50999" x="3759200" y="2536825"/>
          <p14:tracePt t="51001" x="3759200" y="2549525"/>
          <p14:tracePt t="51003" x="3759200" y="2562225"/>
          <p14:tracePt t="51005" x="3759200" y="2568575"/>
          <p14:tracePt t="51007" x="3765550" y="2581275"/>
          <p14:tracePt t="51009" x="3765550" y="2593975"/>
          <p14:tracePt t="51011" x="3765550" y="2600325"/>
          <p14:tracePt t="51013" x="3765550" y="2613025"/>
          <p14:tracePt t="51015" x="3765550" y="2619375"/>
          <p14:tracePt t="51017" x="3765550" y="2632075"/>
          <p14:tracePt t="51019" x="3771900" y="2644775"/>
          <p14:tracePt t="51021" x="3771900" y="2651125"/>
          <p14:tracePt t="51024" x="3771900" y="2670175"/>
          <p14:tracePt t="51026" x="3771900" y="2682875"/>
          <p14:tracePt t="51027" x="3778250" y="2689225"/>
          <p14:tracePt t="51029" x="3778250" y="2708275"/>
          <p14:tracePt t="51031" x="3778250" y="2720975"/>
          <p14:tracePt t="51033" x="3784600" y="2727325"/>
          <p14:tracePt t="51035" x="3784600" y="2746375"/>
          <p14:tracePt t="51037" x="3784600" y="2759075"/>
          <p14:tracePt t="51039" x="3790950" y="2771775"/>
          <p14:tracePt t="51041" x="3790950" y="2784475"/>
          <p14:tracePt t="51043" x="3790950" y="2792413"/>
          <p14:tracePt t="51045" x="3797300" y="2811463"/>
          <p14:tracePt t="51047" x="3797300" y="2824163"/>
          <p14:tracePt t="51050" x="3797300" y="2843213"/>
          <p14:tracePt t="51051" x="3803650" y="2849563"/>
          <p14:tracePt t="51053" x="3803650" y="2868613"/>
          <p14:tracePt t="51055" x="3803650" y="2887663"/>
          <p14:tracePt t="51057" x="3803650" y="2894013"/>
          <p14:tracePt t="51059" x="3810000" y="2913063"/>
          <p14:tracePt t="51061" x="3810000" y="2925763"/>
          <p14:tracePt t="51063" x="3810000" y="2938463"/>
          <p14:tracePt t="51065" x="3816350" y="2951163"/>
          <p14:tracePt t="51067" x="3816350" y="2970213"/>
          <p14:tracePt t="51069" x="3816350" y="2976563"/>
          <p14:tracePt t="51071" x="3816350" y="2995613"/>
          <p14:tracePt t="51073" x="3816350" y="3008313"/>
          <p14:tracePt t="51076" x="3816350" y="3014663"/>
          <p14:tracePt t="51078" x="3816350" y="3033713"/>
          <p14:tracePt t="51079" x="3816350" y="3040063"/>
          <p14:tracePt t="51081" x="3822700" y="3052763"/>
          <p14:tracePt t="51083" x="3822700" y="3071813"/>
          <p14:tracePt t="51085" x="3822700" y="3078163"/>
          <p14:tracePt t="51087" x="3822700" y="3090863"/>
          <p14:tracePt t="51089" x="3822700" y="3109913"/>
          <p14:tracePt t="51091" x="3822700" y="3116263"/>
          <p14:tracePt t="51094" x="3822700" y="3128963"/>
          <p14:tracePt t="51095" x="3822700" y="3135313"/>
          <p14:tracePt t="51097" x="3829050" y="3154363"/>
          <p14:tracePt t="51099" x="3829050" y="3167063"/>
          <p14:tracePt t="51101" x="3829050" y="3173413"/>
          <p14:tracePt t="51103" x="3829050" y="3186113"/>
          <p14:tracePt t="51105" x="3829050" y="3198813"/>
          <p14:tracePt t="51107" x="3829050" y="3205163"/>
          <p14:tracePt t="51109" x="3829050" y="3219450"/>
          <p14:tracePt t="51111" x="3829050" y="3225800"/>
          <p14:tracePt t="51113" x="3829050" y="3238500"/>
          <p14:tracePt t="51115" x="3829050" y="3251200"/>
          <p14:tracePt t="51117" x="3829050" y="3257550"/>
          <p14:tracePt t="51119" x="3829050" y="3270250"/>
          <p14:tracePt t="51121" x="3829050" y="3276600"/>
          <p14:tracePt t="51123" x="3829050" y="3282950"/>
          <p14:tracePt t="51126" x="3829050" y="3295650"/>
          <p14:tracePt t="51127" x="3829050" y="3302000"/>
          <p14:tracePt t="51129" x="3829050" y="3308350"/>
          <p14:tracePt t="51131" x="3829050" y="3314700"/>
          <p14:tracePt t="51133" x="3829050" y="3321050"/>
          <p14:tracePt t="51135" x="3829050" y="3333750"/>
          <p14:tracePt t="51137" x="3829050" y="3340100"/>
          <p14:tracePt t="51139" x="3829050" y="3346450"/>
          <p14:tracePt t="51141" x="3829050" y="3359150"/>
          <p14:tracePt t="51145" x="3829050" y="3371850"/>
          <p14:tracePt t="51147" x="3829050" y="3378200"/>
          <p14:tracePt t="51151" x="3829050" y="3384550"/>
          <p14:tracePt t="51154" x="3829050" y="3390900"/>
          <p14:tracePt t="51155" x="3829050" y="3397250"/>
          <p14:tracePt t="51157" x="3829050" y="3403600"/>
          <p14:tracePt t="51160" x="3829050" y="3409950"/>
          <p14:tracePt t="51163" x="3829050" y="3416300"/>
          <p14:tracePt t="51165" x="3829050" y="3422650"/>
          <p14:tracePt t="51169" x="3829050" y="3429000"/>
          <p14:tracePt t="51171" x="3829050" y="3435350"/>
          <p14:tracePt t="51173" x="3829050" y="3441700"/>
          <p14:tracePt t="51178" x="3829050" y="3448050"/>
          <p14:tracePt t="51179" x="3829050" y="3454400"/>
          <p14:tracePt t="51183" x="3829050" y="3460750"/>
          <p14:tracePt t="51185" x="3829050" y="3467100"/>
          <p14:tracePt t="51189" x="3829050" y="3473450"/>
          <p14:tracePt t="51193" x="3829050" y="3479800"/>
          <p14:tracePt t="51195" x="3829050" y="3486150"/>
          <p14:tracePt t="51201" x="3829050" y="3492500"/>
          <p14:tracePt t="51203" x="3829050" y="3498850"/>
          <p14:tracePt t="51207" x="3829050" y="3505200"/>
          <p14:tracePt t="51214" x="3829050" y="3511550"/>
          <p14:tracePt t="51216" x="3829050" y="3517900"/>
          <p14:tracePt t="51224" x="3829050" y="3524250"/>
          <p14:tracePt t="51228" x="3829050" y="3530600"/>
          <p14:tracePt t="51234" x="3829050" y="3536950"/>
          <p14:tracePt t="51243" x="3829050" y="3543300"/>
          <p14:tracePt t="51245" x="3829050" y="3549650"/>
          <p14:tracePt t="51254" x="3829050" y="3556000"/>
          <p14:tracePt t="51258" x="3829050" y="3562350"/>
          <p14:tracePt t="51270" x="3829050" y="3568700"/>
          <p14:tracePt t="51278" x="3829050" y="3575050"/>
          <p14:tracePt t="51284" x="3829050" y="3581400"/>
          <p14:tracePt t="51296" x="3829050" y="3587750"/>
          <p14:tracePt t="51304" x="3829050" y="3594100"/>
          <p14:tracePt t="51313" x="3829050" y="3600450"/>
          <p14:tracePt t="51324" x="3829050" y="3606800"/>
          <p14:tracePt t="51420" x="3829050" y="3613150"/>
          <p14:tracePt t="51427" x="3829050" y="3619500"/>
          <p14:tracePt t="51429" x="3829050" y="3625850"/>
          <p14:tracePt t="51436" x="3829050" y="3632200"/>
          <p14:tracePt t="51437" x="3829050" y="3638550"/>
          <p14:tracePt t="51439" x="3829050" y="3646488"/>
          <p14:tracePt t="51444" x="3822700" y="3652838"/>
          <p14:tracePt t="51448" x="3822700" y="3659188"/>
          <p14:tracePt t="51452" x="3816350" y="3665538"/>
          <p14:tracePt t="51453" x="3816350" y="3671888"/>
          <p14:tracePt t="51457" x="3816350" y="3678238"/>
          <p14:tracePt t="51461" x="3810000" y="3678238"/>
          <p14:tracePt t="51464" x="3810000" y="3684588"/>
          <p14:tracePt t="51472" x="3810000" y="3690938"/>
          <p14:tracePt t="51536" x="3816350" y="3690938"/>
          <p14:tracePt t="51544" x="3822700" y="3690938"/>
          <p14:tracePt t="51554" x="3822700" y="3697288"/>
          <p14:tracePt t="51558" x="3829050" y="3697288"/>
          <p14:tracePt t="51562" x="3829050" y="3703638"/>
          <p14:tracePt t="51569" x="3829050" y="3709988"/>
          <p14:tracePt t="51574" x="3835400" y="3709988"/>
          <p14:tracePt t="51580" x="3835400" y="3716338"/>
          <p14:tracePt t="51584" x="3835400" y="3722688"/>
          <p14:tracePt t="51592" x="3835400" y="3729038"/>
          <p14:tracePt t="51595" x="3835400" y="3735388"/>
          <p14:tracePt t="51600" x="3835400" y="3741738"/>
          <p14:tracePt t="51608" x="3835400" y="3748088"/>
          <p14:tracePt t="51614" x="3835400" y="3754438"/>
          <p14:tracePt t="51622" x="3835400" y="3760788"/>
          <p14:tracePt t="51626" x="3835400" y="3767138"/>
          <p14:tracePt t="51633" x="3835400" y="3773488"/>
          <p14:tracePt t="51638" x="3835400" y="3779838"/>
          <p14:tracePt t="51639" x="3835400" y="3786188"/>
          <p14:tracePt t="51646" x="3841750" y="3792538"/>
          <p14:tracePt t="51647" x="3841750" y="3798888"/>
          <p14:tracePt t="51654" x="3841750" y="3805238"/>
          <p14:tracePt t="51656" x="3841750" y="3811588"/>
          <p14:tracePt t="51660" x="3841750" y="3817938"/>
          <p14:tracePt t="51665" x="3841750" y="3824288"/>
          <p14:tracePt t="51667" x="3841750" y="3830638"/>
          <p14:tracePt t="51671" x="3841750" y="3836988"/>
          <p14:tracePt t="51673" x="3841750" y="3843338"/>
          <p14:tracePt t="51678" x="3841750" y="3849688"/>
          <p14:tracePt t="51682" x="3841750" y="3856038"/>
          <p14:tracePt t="51683" x="3841750" y="3862388"/>
          <p14:tracePt t="51690" x="3835400" y="3868738"/>
          <p14:tracePt t="51691" x="3835400" y="3875088"/>
          <p14:tracePt t="51694" x="3835400" y="3881438"/>
          <p14:tracePt t="51697" x="3835400" y="3887788"/>
          <p14:tracePt t="51699" x="3829050" y="3894138"/>
          <p14:tracePt t="51704" x="3829050" y="3900488"/>
          <p14:tracePt t="51705" x="3829050" y="3906838"/>
          <p14:tracePt t="51707" x="3829050" y="3913188"/>
          <p14:tracePt t="51709" x="3829050" y="3919538"/>
          <p14:tracePt t="51711" x="3829050" y="3925888"/>
          <p14:tracePt t="51715" x="3829050" y="3932238"/>
          <p14:tracePt t="51717" x="3829050" y="3938588"/>
          <p14:tracePt t="51719" x="3822700" y="3944938"/>
          <p14:tracePt t="51723" x="3822700" y="3951288"/>
          <p14:tracePt t="51726" x="3822700" y="3957638"/>
          <p14:tracePt t="51729" x="3816350" y="3963988"/>
          <p14:tracePt t="51731" x="3816350" y="3970338"/>
          <p14:tracePt t="51733" x="3816350" y="3976688"/>
          <p14:tracePt t="51742" x="3816350" y="3983038"/>
          <p14:tracePt t="51744" x="3810000" y="3989388"/>
          <p14:tracePt t="51752" x="3810000" y="3995738"/>
          <p14:tracePt t="51856" x="3810000" y="3989388"/>
          <p14:tracePt t="51862" x="3810000" y="3983038"/>
          <p14:tracePt t="51874" x="3810000" y="3976688"/>
          <p14:tracePt t="51876" x="3816350" y="3976688"/>
          <p14:tracePt t="51879" x="3816350" y="3970338"/>
          <p14:tracePt t="51884" x="3822700" y="3963988"/>
          <p14:tracePt t="51900" x="3822700" y="3957638"/>
          <p14:tracePt t="51906" x="3829050" y="3957638"/>
          <p14:tracePt t="51920" x="3829050" y="3951288"/>
          <p14:tracePt t="51968" x="3829050" y="3957638"/>
          <p14:tracePt t="51974" x="3822700" y="3963988"/>
          <p14:tracePt t="51978" x="3816350" y="3970338"/>
          <p14:tracePt t="51982" x="3810000" y="3976688"/>
          <p14:tracePt t="51988" x="3803650" y="3976688"/>
          <p14:tracePt t="51992" x="3797300" y="3983038"/>
          <p14:tracePt t="52000" x="3790950" y="3989388"/>
          <p14:tracePt t="52004" x="3784600" y="3989388"/>
          <p14:tracePt t="52008" x="3778250" y="3989388"/>
          <p14:tracePt t="52020" x="3771900" y="3989388"/>
          <p14:tracePt t="52226" x="3765550" y="3989388"/>
          <p14:tracePt t="52236" x="3759200" y="3989388"/>
          <p14:tracePt t="52240" x="3752850" y="3989388"/>
          <p14:tracePt t="52248" x="3746500" y="3989388"/>
          <p14:tracePt t="52256" x="3740150" y="3989388"/>
          <p14:tracePt t="52261" x="3733800" y="3989388"/>
          <p14:tracePt t="52326" x="3740150" y="3989388"/>
          <p14:tracePt t="52336" x="3740150" y="3983038"/>
          <p14:tracePt t="52338" x="3746500" y="3983038"/>
          <p14:tracePt t="52342" x="3752850" y="3983038"/>
          <p14:tracePt t="52346" x="3752850" y="3976688"/>
          <p14:tracePt t="52350" x="3759200" y="3976688"/>
          <p14:tracePt t="52352" x="3759200" y="3970338"/>
          <p14:tracePt t="52355" x="3759200" y="3963988"/>
          <p14:tracePt t="52364" x="3759200" y="3957638"/>
          <p14:tracePt t="52365" x="3765550" y="3957638"/>
          <p14:tracePt t="52367" x="3765550" y="3951288"/>
          <p14:tracePt t="52373" x="3765550" y="3944938"/>
          <p14:tracePt t="52376" x="3765550" y="3938588"/>
          <p14:tracePt t="52378" x="3771900" y="3938588"/>
          <p14:tracePt t="52379" x="3771900" y="3932238"/>
          <p14:tracePt t="52383" x="3771900" y="3925888"/>
          <p14:tracePt t="52386" x="3771900" y="3919538"/>
          <p14:tracePt t="52390" x="3771900" y="3913188"/>
          <p14:tracePt t="52392" x="3771900" y="3906838"/>
          <p14:tracePt t="52393" x="3771900" y="3900488"/>
          <p14:tracePt t="52397" x="3771900" y="3894138"/>
          <p14:tracePt t="52399" x="3771900" y="3887788"/>
          <p14:tracePt t="52401" x="3778250" y="3887788"/>
          <p14:tracePt t="52403" x="3778250" y="3881438"/>
          <p14:tracePt t="52405" x="3778250" y="3868738"/>
          <p14:tracePt t="52410" x="3784600" y="3856038"/>
          <p14:tracePt t="52411" x="3784600" y="3849688"/>
          <p14:tracePt t="52413" x="3784600" y="3843338"/>
          <p14:tracePt t="52415" x="3790950" y="3836988"/>
          <p14:tracePt t="52417" x="3790950" y="3830638"/>
          <p14:tracePt t="52419" x="3790950" y="3817938"/>
          <p14:tracePt t="52421" x="3790950" y="3811588"/>
          <p14:tracePt t="52423" x="3790950" y="3805238"/>
          <p14:tracePt t="52426" x="3797300" y="3798888"/>
          <p14:tracePt t="52427" x="3797300" y="3792538"/>
          <p14:tracePt t="52429" x="3803650" y="3786188"/>
          <p14:tracePt t="52431" x="3803650" y="3773488"/>
          <p14:tracePt t="52433" x="3810000" y="3773488"/>
          <p14:tracePt t="52436" x="3810000" y="3760788"/>
          <p14:tracePt t="52437" x="3810000" y="3754438"/>
          <p14:tracePt t="52439" x="3810000" y="3748088"/>
          <p14:tracePt t="52441" x="3816350" y="3741738"/>
          <p14:tracePt t="52443" x="3816350" y="3735388"/>
          <p14:tracePt t="52445" x="3822700" y="3729038"/>
          <p14:tracePt t="52447" x="3822700" y="3722688"/>
          <p14:tracePt t="52449" x="3822700" y="3716338"/>
          <p14:tracePt t="52451" x="3822700" y="3703638"/>
          <p14:tracePt t="52455" x="3829050" y="3690938"/>
          <p14:tracePt t="52457" x="3829050" y="3684588"/>
          <p14:tracePt t="52460" x="3829050" y="3678238"/>
          <p14:tracePt t="52461" x="3829050" y="3671888"/>
          <p14:tracePt t="52463" x="3835400" y="3665538"/>
          <p14:tracePt t="52465" x="3835400" y="3659188"/>
          <p14:tracePt t="52467" x="3835400" y="3652838"/>
          <p14:tracePt t="52469" x="3835400" y="3646488"/>
          <p14:tracePt t="52471" x="3835400" y="3638550"/>
          <p14:tracePt t="52473" x="3835400" y="3632200"/>
          <p14:tracePt t="52476" x="3835400" y="3625850"/>
          <p14:tracePt t="52478" x="3835400" y="3619500"/>
          <p14:tracePt t="52479" x="3835400" y="3613150"/>
          <p14:tracePt t="52481" x="3835400" y="3606800"/>
          <p14:tracePt t="52483" x="3835400" y="3600450"/>
          <p14:tracePt t="52485" x="3835400" y="3594100"/>
          <p14:tracePt t="52489" x="3835400" y="3581400"/>
          <p14:tracePt t="52491" x="3835400" y="3575050"/>
          <p14:tracePt t="52495" x="3835400" y="3562350"/>
          <p14:tracePt t="52499" x="3835400" y="3556000"/>
          <p14:tracePt t="52501" x="3835400" y="3543300"/>
          <p14:tracePt t="52505" x="3835400" y="3536950"/>
          <p14:tracePt t="52507" x="3835400" y="3524250"/>
          <p14:tracePt t="52509" x="3829050" y="3524250"/>
          <p14:tracePt t="52511" x="3829050" y="3511550"/>
          <p14:tracePt t="52513" x="3829050" y="3505200"/>
          <p14:tracePt t="52515" x="3829050" y="3498850"/>
          <p14:tracePt t="52517" x="3829050" y="3486150"/>
          <p14:tracePt t="52519" x="3822700" y="3479800"/>
          <p14:tracePt t="52521" x="3822700" y="3473450"/>
          <p14:tracePt t="52523" x="3816350" y="3460750"/>
          <p14:tracePt t="52527" x="3810000" y="3448050"/>
          <p14:tracePt t="52529" x="3810000" y="3435350"/>
          <p14:tracePt t="52533" x="3810000" y="3422650"/>
          <p14:tracePt t="52535" x="3803650" y="3409950"/>
          <p14:tracePt t="52539" x="3803650" y="3397250"/>
          <p14:tracePt t="52541" x="3797300" y="3390900"/>
          <p14:tracePt t="52544" x="3797300" y="3384550"/>
          <p14:tracePt t="52545" x="3790950" y="3371850"/>
          <p14:tracePt t="52547" x="3790950" y="3365500"/>
          <p14:tracePt t="52549" x="3790950" y="3359150"/>
          <p14:tracePt t="52551" x="3784600" y="3346450"/>
          <p14:tracePt t="52553" x="3784600" y="3340100"/>
          <p14:tracePt t="52555" x="3784600" y="3327400"/>
          <p14:tracePt t="52557" x="3778250" y="3314700"/>
          <p14:tracePt t="52559" x="3778250" y="3308350"/>
          <p14:tracePt t="52561" x="3778250" y="3295650"/>
          <p14:tracePt t="52563" x="3778250" y="3289300"/>
          <p14:tracePt t="52565" x="3778250" y="3282950"/>
          <p14:tracePt t="52567" x="3778250" y="3270250"/>
          <p14:tracePt t="52569" x="3778250" y="3263900"/>
          <p14:tracePt t="52571" x="3778250" y="3251200"/>
          <p14:tracePt t="52573" x="3778250" y="3244850"/>
          <p14:tracePt t="52575" x="3778250" y="3232150"/>
          <p14:tracePt t="52578" x="3778250" y="3219450"/>
          <p14:tracePt t="52579" x="3778250" y="3211513"/>
          <p14:tracePt t="52581" x="3778250" y="3198813"/>
          <p14:tracePt t="52583" x="3778250" y="3192463"/>
          <p14:tracePt t="52586" x="3778250" y="3179763"/>
          <p14:tracePt t="52587" x="3778250" y="3167063"/>
          <p14:tracePt t="52589" x="3778250" y="3160713"/>
          <p14:tracePt t="52591" x="3778250" y="3148013"/>
          <p14:tracePt t="52593" x="3778250" y="3141663"/>
          <p14:tracePt t="52595" x="3778250" y="3128963"/>
          <p14:tracePt t="52597" x="3778250" y="3116263"/>
          <p14:tracePt t="52599" x="3778250" y="3109913"/>
          <p14:tracePt t="52601" x="3778250" y="3097213"/>
          <p14:tracePt t="52603" x="3778250" y="3090863"/>
          <p14:tracePt t="52605" x="3771900" y="3078163"/>
          <p14:tracePt t="52607" x="3771900" y="3065463"/>
          <p14:tracePt t="52609" x="3771900" y="3059113"/>
          <p14:tracePt t="52611" x="3771900" y="3046413"/>
          <p14:tracePt t="52613" x="3771900" y="3033713"/>
          <p14:tracePt t="52618" x="3771900" y="3021013"/>
          <p14:tracePt t="52619" x="3771900" y="3014663"/>
          <p14:tracePt t="52621" x="3771900" y="3001963"/>
          <p14:tracePt t="52623" x="3771900" y="2989263"/>
          <p14:tracePt t="52626" x="3771900" y="2982913"/>
          <p14:tracePt t="52627" x="3771900" y="2970213"/>
          <p14:tracePt t="52629" x="3771900" y="2963863"/>
          <p14:tracePt t="52631" x="3771900" y="2951163"/>
          <p14:tracePt t="52633" x="3771900" y="2932113"/>
          <p14:tracePt t="52635" x="3771900" y="2925763"/>
          <p14:tracePt t="52637" x="3771900" y="2906713"/>
          <p14:tracePt t="52639" x="3771900" y="2894013"/>
          <p14:tracePt t="52641" x="3771900" y="2881313"/>
          <p14:tracePt t="52643" x="3771900" y="2868613"/>
          <p14:tracePt t="52645" x="3771900" y="2855913"/>
          <p14:tracePt t="52648" x="3771900" y="2836863"/>
          <p14:tracePt t="52649" x="3771900" y="2824163"/>
          <p14:tracePt t="52652" x="3771900" y="2811463"/>
          <p14:tracePt t="52653" x="3771900" y="2792413"/>
          <p14:tracePt t="52655" x="3771900" y="2778125"/>
          <p14:tracePt t="52657" x="3771900" y="2765425"/>
          <p14:tracePt t="52659" x="3771900" y="2746375"/>
          <p14:tracePt t="52661" x="3771900" y="2727325"/>
          <p14:tracePt t="52663" x="3771900" y="2714625"/>
          <p14:tracePt t="52665" x="3771900" y="2695575"/>
          <p14:tracePt t="52667" x="3778250" y="2676525"/>
          <p14:tracePt t="52669" x="3778250" y="2657475"/>
          <p14:tracePt t="52671" x="3778250" y="2644775"/>
          <p14:tracePt t="52673" x="3778250" y="2625725"/>
          <p14:tracePt t="52676" x="3778250" y="2606675"/>
          <p14:tracePt t="52677" x="3778250" y="2593975"/>
          <p14:tracePt t="52679" x="3778250" y="2574925"/>
          <p14:tracePt t="52681" x="3778250" y="2555875"/>
          <p14:tracePt t="52683" x="3778250" y="2543175"/>
          <p14:tracePt t="52685" x="3778250" y="2524125"/>
          <p14:tracePt t="52687" x="3778250" y="2498725"/>
          <p14:tracePt t="52689" x="3778250" y="2486025"/>
          <p14:tracePt t="52691" x="3778250" y="2466975"/>
          <p14:tracePt t="52693" x="3778250" y="2447925"/>
          <p14:tracePt t="52695" x="3778250" y="2435225"/>
          <p14:tracePt t="52697" x="3778250" y="2409825"/>
          <p14:tracePt t="52699" x="3778250" y="2390775"/>
          <p14:tracePt t="52701" x="3778250" y="2378075"/>
          <p14:tracePt t="52703" x="3778250" y="2359025"/>
          <p14:tracePt t="52705" x="3778250" y="2338388"/>
          <p14:tracePt t="52707" x="3778250" y="2325688"/>
          <p14:tracePt t="52710" x="3778250" y="2306638"/>
          <p14:tracePt t="52711" x="3778250" y="2287588"/>
          <p14:tracePt t="52713" x="3778250" y="2274888"/>
          <p14:tracePt t="52715" x="3778250" y="2255838"/>
          <p14:tracePt t="52717" x="3778250" y="2236788"/>
          <p14:tracePt t="52719" x="3778250" y="2224088"/>
          <p14:tracePt t="52721" x="3778250" y="2205038"/>
          <p14:tracePt t="52723" x="3778250" y="2185988"/>
          <p14:tracePt t="52726" x="3778250" y="2173288"/>
          <p14:tracePt t="52727" x="3778250" y="2154238"/>
          <p14:tracePt t="52729" x="3778250" y="2135188"/>
          <p14:tracePt t="52731" x="3778250" y="2116138"/>
          <p14:tracePt t="52733" x="3778250" y="2103438"/>
          <p14:tracePt t="52735" x="3778250" y="2084388"/>
          <p14:tracePt t="52737" x="3778250" y="2065338"/>
          <p14:tracePt t="52739" x="3778250" y="2052638"/>
          <p14:tracePt t="52741" x="3778250" y="2033588"/>
          <p14:tracePt t="52743" x="3778250" y="2014538"/>
          <p14:tracePt t="52745" x="3778250" y="2001838"/>
          <p14:tracePt t="52747" x="3771900" y="1989138"/>
          <p14:tracePt t="52749" x="3771900" y="1970088"/>
          <p14:tracePt t="52751" x="3771900" y="1963738"/>
          <p14:tracePt t="52753" x="3765550" y="1944688"/>
          <p14:tracePt t="52755" x="3765550" y="1931988"/>
          <p14:tracePt t="52757" x="3759200" y="1924050"/>
          <p14:tracePt t="52759" x="3759200" y="1905000"/>
          <p14:tracePt t="52761" x="3759200" y="1892300"/>
          <p14:tracePt t="52763" x="3752850" y="1885950"/>
          <p14:tracePt t="52765" x="3752850" y="1873250"/>
          <p14:tracePt t="52767" x="3746500" y="1860550"/>
          <p14:tracePt t="52769" x="3746500" y="1854200"/>
          <p14:tracePt t="52771" x="3746500" y="1841500"/>
          <p14:tracePt t="52773" x="3740150" y="1828800"/>
          <p14:tracePt t="52776" x="3740150" y="1822450"/>
          <p14:tracePt t="52778" x="3740150" y="1809750"/>
          <p14:tracePt t="52779" x="3740150" y="1803400"/>
          <p14:tracePt t="52781" x="3740150" y="1790700"/>
          <p14:tracePt t="52783" x="3740150" y="1778000"/>
          <p14:tracePt t="52785" x="3733800" y="1771650"/>
          <p14:tracePt t="52787" x="3733800" y="1765300"/>
          <p14:tracePt t="52789" x="3733800" y="1752600"/>
          <p14:tracePt t="52791" x="3733800" y="1746250"/>
          <p14:tracePt t="52794" x="3733800" y="1739900"/>
          <p14:tracePt t="52795" x="3733800" y="1733550"/>
          <p14:tracePt t="52797" x="3733800" y="1720850"/>
          <p14:tracePt t="52799" x="3733800" y="1714500"/>
          <p14:tracePt t="52801" x="3733800" y="1708150"/>
          <p14:tracePt t="52803" x="3733800" y="1701800"/>
          <p14:tracePt t="52805" x="3727450" y="1689100"/>
          <p14:tracePt t="52810" x="3727450" y="1676400"/>
          <p14:tracePt t="52813" x="3727450" y="1663700"/>
          <p14:tracePt t="52815" x="3727450" y="1657350"/>
          <p14:tracePt t="52817" x="3727450" y="1651000"/>
          <p14:tracePt t="52819" x="3727450" y="1644650"/>
          <p14:tracePt t="52822" x="3727450" y="1638300"/>
          <p14:tracePt t="52823" x="3727450" y="1631950"/>
          <p14:tracePt t="52826" x="3727450" y="1625600"/>
          <p14:tracePt t="52828" x="3721100" y="1619250"/>
          <p14:tracePt t="52829" x="3721100" y="1612900"/>
          <p14:tracePt t="52831" x="3721100" y="1606550"/>
          <p14:tracePt t="52833" x="3721100" y="1600200"/>
          <p14:tracePt t="52837" x="3721100" y="1587500"/>
          <p14:tracePt t="52840" x="3714750" y="1587500"/>
          <p14:tracePt t="52842" x="3714750" y="1581150"/>
          <p14:tracePt t="52844" x="3714750" y="1574800"/>
          <p14:tracePt t="52845" x="3714750" y="1568450"/>
          <p14:tracePt t="52849" x="3714750" y="1562100"/>
          <p14:tracePt t="52851" x="3714750" y="1549400"/>
          <p14:tracePt t="52856" x="3714750" y="1543050"/>
          <p14:tracePt t="52858" x="3714750" y="1536700"/>
          <p14:tracePt t="52861" x="3708400" y="1530350"/>
          <p14:tracePt t="52863" x="3708400" y="1524000"/>
          <p14:tracePt t="52867" x="3708400" y="1517650"/>
          <p14:tracePt t="52872" x="3708400" y="1511300"/>
          <p14:tracePt t="52874" x="3702050" y="1504950"/>
          <p14:tracePt t="52877" x="3702050" y="1497013"/>
          <p14:tracePt t="52882" x="3702050" y="1490663"/>
          <p14:tracePt t="52887" x="3702050" y="1484313"/>
          <p14:tracePt t="52892" x="3695700" y="1477963"/>
          <p14:tracePt t="52893" x="3695700" y="1471613"/>
          <p14:tracePt t="52899" x="3689350" y="1465263"/>
          <p14:tracePt t="52901" x="3689350" y="1458913"/>
          <p14:tracePt t="52905" x="3683000" y="1458913"/>
          <p14:tracePt t="52910" x="3683000" y="1452563"/>
          <p14:tracePt t="52913" x="3683000" y="1446213"/>
          <p14:tracePt t="52917" x="3676650" y="1446213"/>
          <p14:tracePt t="52919" x="3676650" y="1439863"/>
          <p14:tracePt t="52921" x="3670300" y="1439863"/>
          <p14:tracePt t="52927" x="3670300" y="1433513"/>
          <p14:tracePt t="52931" x="3663950" y="1433513"/>
          <p14:tracePt t="52934" x="3663950" y="1427163"/>
          <p14:tracePt t="52945" x="3651250" y="1427163"/>
          <p14:tracePt t="52947" x="3651250" y="1420813"/>
          <p14:tracePt t="52949" x="3644900" y="1420813"/>
          <p14:tracePt t="52958" x="3638550" y="1420813"/>
          <p14:tracePt t="52959" x="3638550" y="1414463"/>
          <p14:tracePt t="52972" x="3632200" y="1414463"/>
          <p14:tracePt t="52978" x="3625850" y="1414463"/>
          <p14:tracePt t="52981" x="3619500" y="1414463"/>
          <p14:tracePt t="52990" x="3619500" y="1408113"/>
          <p14:tracePt t="52996" x="3613150" y="1408113"/>
          <p14:tracePt t="53001" x="3606800" y="1408113"/>
          <p14:tracePt t="53010" x="3600450" y="1408113"/>
          <p14:tracePt t="53013" x="3594100" y="1408113"/>
          <p14:tracePt t="53018" x="3587750" y="1408113"/>
          <p14:tracePt t="53019" x="3581400" y="1401763"/>
          <p14:tracePt t="53021" x="3575050" y="1401763"/>
          <p14:tracePt t="53026" x="3568700" y="1401763"/>
          <p14:tracePt t="53027" x="3562350" y="1401763"/>
          <p14:tracePt t="53031" x="3556000" y="1401763"/>
          <p14:tracePt t="53033" x="3549650" y="1401763"/>
          <p14:tracePt t="53035" x="3543300" y="1395413"/>
          <p14:tracePt t="53039" x="3536950" y="1395413"/>
          <p14:tracePt t="53042" x="3524250" y="1395413"/>
          <p14:tracePt t="53045" x="3511550" y="1395413"/>
          <p14:tracePt t="53050" x="3505200" y="1395413"/>
          <p14:tracePt t="53051" x="3492500" y="1395413"/>
          <p14:tracePt t="53055" x="3479800" y="1395413"/>
          <p14:tracePt t="53057" x="3473450" y="1395413"/>
          <p14:tracePt t="53061" x="3467100" y="1395413"/>
          <p14:tracePt t="53064" x="3460750" y="1395413"/>
          <p14:tracePt t="53067" x="3454400" y="1395413"/>
          <p14:tracePt t="53072" x="3448050" y="1395413"/>
          <p14:tracePt t="53074" x="3441700" y="1395413"/>
          <p14:tracePt t="53084" x="3435350" y="1395413"/>
          <p14:tracePt t="53092" x="3427413" y="1395413"/>
          <p14:tracePt t="53111" x="3421063" y="1395413"/>
          <p14:tracePt t="53116" x="3414713" y="1395413"/>
          <p14:tracePt t="53124" x="3408363" y="1395413"/>
          <p14:tracePt t="53354" x="3402013" y="1395413"/>
          <p14:tracePt t="53358" x="3395663" y="1401763"/>
          <p14:tracePt t="53367" x="3395663" y="1408113"/>
          <p14:tracePt t="53376" x="3395663" y="1414463"/>
          <p14:tracePt t="53377" x="3389313" y="1414463"/>
          <p14:tracePt t="53381" x="3389313" y="1420813"/>
          <p14:tracePt t="53387" x="3382963" y="1420813"/>
          <p14:tracePt t="53400" x="3376613" y="1427163"/>
          <p14:tracePt t="53405" x="3376613" y="1433513"/>
          <p14:tracePt t="53422" x="3370263" y="1439863"/>
          <p14:tracePt t="53430" x="3370263" y="1446213"/>
          <p14:tracePt t="53434" x="3363913" y="1446213"/>
          <p14:tracePt t="53435" x="3363913" y="1452563"/>
          <p14:tracePt t="53448" x="3363913" y="1458913"/>
          <p14:tracePt t="53449" x="3357563" y="1458913"/>
          <p14:tracePt t="53451" x="3357563" y="1465263"/>
          <p14:tracePt t="53455" x="3351213" y="1465263"/>
          <p14:tracePt t="53460" x="3351213" y="1471613"/>
          <p14:tracePt t="53462" x="3344863" y="1471613"/>
          <p14:tracePt t="53465" x="3344863" y="1477963"/>
          <p14:tracePt t="53472" x="3344863" y="1484313"/>
          <p14:tracePt t="53477" x="3338513" y="1484313"/>
          <p14:tracePt t="53486" x="3332163" y="1484313"/>
          <p14:tracePt t="53506" x="3325813" y="1484313"/>
          <p14:tracePt t="53512" x="3319463" y="1484313"/>
          <p14:tracePt t="53518" x="3313113" y="1484313"/>
          <p14:tracePt t="53544" x="3319463" y="1484313"/>
          <p14:tracePt t="53550" x="3325813" y="1484313"/>
          <p14:tracePt t="53564" x="3332163" y="1484313"/>
          <p14:tracePt t="53578" x="3338513" y="1484313"/>
          <p14:tracePt t="53596" x="3338513" y="1490663"/>
          <p14:tracePt t="53612" x="3344863" y="1490663"/>
          <p14:tracePt t="53616" x="3344863" y="1497013"/>
          <p14:tracePt t="53622" x="3351213" y="1497013"/>
          <p14:tracePt t="53708" x="3357563" y="1497013"/>
          <p14:tracePt t="53728" x="3363913" y="1497013"/>
          <p14:tracePt t="53734" x="3363913" y="1490663"/>
          <p14:tracePt t="53738" x="3370263" y="1490663"/>
          <p14:tracePt t="53760" x="3376613" y="1490663"/>
          <p14:tracePt t="53772" x="3382963" y="1490663"/>
          <p14:tracePt t="53782" x="3389313" y="1490663"/>
          <p14:tracePt t="53800" x="3395663" y="1490663"/>
          <p14:tracePt t="53809" x="3402013" y="1490663"/>
          <p14:tracePt t="53820" x="3408363" y="1490663"/>
          <p14:tracePt t="53824" x="3414713" y="1490663"/>
          <p14:tracePt t="53828" x="3421063" y="1490663"/>
          <p14:tracePt t="53837" x="3427413" y="1490663"/>
          <p14:tracePt t="53841" x="3435350" y="1490663"/>
          <p14:tracePt t="53848" x="3441700" y="1490663"/>
          <p14:tracePt t="53852" x="3448050" y="1490663"/>
          <p14:tracePt t="53856" x="3454400" y="1490663"/>
          <p14:tracePt t="53862" x="3460750" y="1490663"/>
          <p14:tracePt t="53866" x="3467100" y="1490663"/>
          <p14:tracePt t="53877" x="3473450" y="1490663"/>
          <p14:tracePt t="53880" x="3473450" y="1497013"/>
          <p14:tracePt t="53881" x="3479800" y="1497013"/>
          <p14:tracePt t="53888" x="3486150" y="1497013"/>
          <p14:tracePt t="53905" x="3492500" y="1497013"/>
          <p14:tracePt t="53942" x="3498850" y="1497013"/>
          <p14:tracePt t="53958" x="3505200" y="1497013"/>
          <p14:tracePt t="53964" x="3511550" y="1497013"/>
          <p14:tracePt t="53976" x="3517900" y="1497013"/>
          <p14:tracePt t="53979" x="3524250" y="1497013"/>
          <p14:tracePt t="53983" x="3530600" y="1497013"/>
          <p14:tracePt t="53996" x="3536950" y="1497013"/>
          <p14:tracePt t="54004" x="3543300" y="1497013"/>
          <p14:tracePt t="54057" x="3549650" y="1497013"/>
          <p14:tracePt t="54075" x="3556000" y="1497013"/>
          <p14:tracePt t="54084" x="3562350" y="1497013"/>
          <p14:tracePt t="54116" x="3568700" y="1497013"/>
          <p14:tracePt t="54140" x="3575050" y="1497013"/>
          <p14:tracePt t="54172" x="3575050" y="1504950"/>
          <p14:tracePt t="54174" x="3581400" y="1504950"/>
          <p14:tracePt t="54175" x="3581400" y="1511300"/>
          <p14:tracePt t="54179" x="3581400" y="1517650"/>
          <p14:tracePt t="54181" x="3587750" y="1517650"/>
          <p14:tracePt t="54190" x="3587750" y="1524000"/>
          <p14:tracePt t="54196" x="3594100" y="1524000"/>
          <p14:tracePt t="54256" x="3600450" y="1524000"/>
          <p14:tracePt t="54258" x="3606800" y="1524000"/>
          <p14:tracePt t="54262" x="3613150" y="1524000"/>
          <p14:tracePt t="54266" x="3619500" y="1517650"/>
          <p14:tracePt t="54268" x="3625850" y="1517650"/>
          <p14:tracePt t="54271" x="3632200" y="1511300"/>
          <p14:tracePt t="54278" x="3638550" y="1504950"/>
          <p14:tracePt t="54279" x="3644900" y="1504950"/>
          <p14:tracePt t="54284" x="3651250" y="1504950"/>
          <p14:tracePt t="54285" x="3657600" y="1504950"/>
          <p14:tracePt t="54292" x="3663950" y="1504950"/>
          <p14:tracePt t="54295" x="3670300" y="1504950"/>
          <p14:tracePt t="54304" x="3670300" y="1497013"/>
          <p14:tracePt t="54307" x="3676650" y="1497013"/>
          <p14:tracePt t="54422" x="3683000" y="1497013"/>
          <p14:tracePt t="54428" x="3689350" y="1497013"/>
          <p14:tracePt t="54464" x="3695700" y="1497013"/>
          <p14:tracePt t="54610" x="3695700" y="1490663"/>
          <p14:tracePt t="54628" x="3695700" y="1484313"/>
          <p14:tracePt t="54638" x="3689350" y="1477963"/>
          <p14:tracePt t="54644" x="3689350" y="1471613"/>
          <p14:tracePt t="54648" x="3683000" y="1471613"/>
          <p14:tracePt t="54654" x="3683000" y="1465263"/>
          <p14:tracePt t="54655" x="3676650" y="1465263"/>
          <p14:tracePt t="54660" x="3676650" y="1458913"/>
          <p14:tracePt t="54667" x="3676650" y="1452563"/>
          <p14:tracePt t="54672" x="3676650" y="1446213"/>
          <p14:tracePt t="54677" x="3670300" y="1439863"/>
          <p14:tracePt t="54684" x="3670300" y="1433513"/>
          <p14:tracePt t="54685" x="3670300" y="1427163"/>
          <p14:tracePt t="54687" x="3663950" y="1427163"/>
          <p14:tracePt t="54692" x="3663950" y="1420813"/>
          <p14:tracePt t="54696" x="3663950" y="1414463"/>
          <p14:tracePt t="54698" x="3663950" y="1408113"/>
          <p14:tracePt t="54704" x="3663950" y="1401763"/>
          <p14:tracePt t="54708" x="3663950" y="1395413"/>
          <p14:tracePt t="54714" x="3663950" y="1389063"/>
          <p14:tracePt t="54716" x="3663950" y="1382713"/>
          <p14:tracePt t="54720" x="3663950" y="1376363"/>
          <p14:tracePt t="54790" x="3663950" y="1382713"/>
          <p14:tracePt t="54794" x="3663950" y="1389063"/>
          <p14:tracePt t="54796" x="3670300" y="1389063"/>
          <p14:tracePt t="54802" x="3670300" y="1395413"/>
          <p14:tracePt t="54806" x="3670300" y="1401763"/>
          <p14:tracePt t="54807" x="3676650" y="1401763"/>
          <p14:tracePt t="54811" x="3683000" y="1401763"/>
          <p14:tracePt t="54813" x="3683000" y="1408113"/>
          <p14:tracePt t="54817" x="3689350" y="1414463"/>
          <p14:tracePt t="54824" x="3689350" y="1420813"/>
          <p14:tracePt t="54828" x="3695700" y="1420813"/>
          <p14:tracePt t="54830" x="3702050" y="1420813"/>
          <p14:tracePt t="54833" x="3702050" y="1427163"/>
          <p14:tracePt t="54840" x="3708400" y="1433513"/>
          <p14:tracePt t="54850" x="3714750" y="1433513"/>
          <p14:tracePt t="54864" x="3714750" y="1439863"/>
          <p14:tracePt t="54877" x="3714750" y="1446213"/>
          <p14:tracePt t="54882" x="3721100" y="1446213"/>
          <p14:tracePt t="54886" x="3721100" y="1452563"/>
          <p14:tracePt t="54900" x="3721100" y="1458913"/>
          <p14:tracePt t="54908" x="3721100" y="1465263"/>
          <p14:tracePt t="54920" x="3721100" y="1471613"/>
          <p14:tracePt t="54927" x="3721100" y="1477963"/>
          <p14:tracePt t="54932" x="3721100" y="1484313"/>
          <p14:tracePt t="54944" x="3708400" y="1490663"/>
          <p14:tracePt t="54945" x="3708400" y="1497013"/>
          <p14:tracePt t="54955" x="3702050" y="1497013"/>
          <p14:tracePt t="54960" x="3702050" y="1504950"/>
          <p14:tracePt t="54963" x="3695700" y="1504950"/>
          <p14:tracePt t="54966" x="3695700" y="1511300"/>
          <p14:tracePt t="54977" x="3695700" y="1517650"/>
          <p14:tracePt t="54980" x="3689350" y="1517650"/>
          <p14:tracePt t="55130" x="3689350" y="1511300"/>
          <p14:tracePt t="55136" x="3689350" y="1504950"/>
          <p14:tracePt t="55138" x="3695700" y="1504950"/>
          <p14:tracePt t="55146" x="3702050" y="1504950"/>
          <p14:tracePt t="55147" x="3702050" y="1497013"/>
          <p14:tracePt t="55151" x="3702050" y="1490663"/>
          <p14:tracePt t="55158" x="3702050" y="1484313"/>
          <p14:tracePt t="55161" x="3702050" y="1477963"/>
          <p14:tracePt t="55163" x="3702050" y="1471613"/>
          <p14:tracePt t="55170" x="3702050" y="1465263"/>
          <p14:tracePt t="55171" x="3702050" y="1458913"/>
          <p14:tracePt t="55175" x="3708400" y="1458913"/>
          <p14:tracePt t="55178" x="3708400" y="1452563"/>
          <p14:tracePt t="55179" x="3708400" y="1446213"/>
          <p14:tracePt t="55181" x="3708400" y="1439863"/>
          <p14:tracePt t="55185" x="3708400" y="1433513"/>
          <p14:tracePt t="55187" x="3708400" y="1427163"/>
          <p14:tracePt t="55191" x="3708400" y="1420813"/>
          <p14:tracePt t="55193" x="3708400" y="1414463"/>
          <p14:tracePt t="55195" x="3708400" y="1408113"/>
          <p14:tracePt t="55199" x="3708400" y="1401763"/>
          <p14:tracePt t="55202" x="3708400" y="1395413"/>
          <p14:tracePt t="55204" x="3708400" y="1389063"/>
          <p14:tracePt t="55205" x="3708400" y="1382713"/>
          <p14:tracePt t="55208" x="3708400" y="1376363"/>
          <p14:tracePt t="55211" x="3708400" y="1370013"/>
          <p14:tracePt t="55213" x="3708400" y="1357313"/>
          <p14:tracePt t="55218" x="3708400" y="1350963"/>
          <p14:tracePt t="55219" x="3708400" y="1344613"/>
          <p14:tracePt t="55224" x="3708400" y="1338263"/>
          <p14:tracePt t="55226" x="3708400" y="1331913"/>
          <p14:tracePt t="55228" x="3702050" y="1325563"/>
          <p14:tracePt t="55231" x="3702050" y="1319213"/>
          <p14:tracePt t="55233" x="3702050" y="1312863"/>
          <p14:tracePt t="55235" x="3695700" y="1312863"/>
          <p14:tracePt t="55237" x="3695700" y="1306513"/>
          <p14:tracePt t="55243" x="3689350" y="1293813"/>
          <p14:tracePt t="55293" x="3683000" y="1300163"/>
          <p14:tracePt t="55296" x="3683000" y="1306513"/>
          <p14:tracePt t="55297" x="3676650" y="1306513"/>
          <p14:tracePt t="55299" x="3676650" y="1312863"/>
          <p14:tracePt t="55301" x="3676650" y="1319213"/>
          <p14:tracePt t="55303" x="3670300" y="1325563"/>
          <p14:tracePt t="55306" x="3670300" y="1331913"/>
          <p14:tracePt t="55307" x="3663950" y="1344613"/>
          <p14:tracePt t="55310" x="3657600" y="1344613"/>
          <p14:tracePt t="55311" x="3657600" y="1357313"/>
          <p14:tracePt t="55313" x="3651250" y="1363663"/>
          <p14:tracePt t="55315" x="3651250" y="1376363"/>
          <p14:tracePt t="55317" x="3651250" y="1389063"/>
          <p14:tracePt t="55319" x="3644900" y="1395413"/>
          <p14:tracePt t="55321" x="3644900" y="1408113"/>
          <p14:tracePt t="55323" x="3638550" y="1420813"/>
          <p14:tracePt t="55325" x="3638550" y="1427163"/>
          <p14:tracePt t="55328" x="3632200" y="1439863"/>
          <p14:tracePt t="55329" x="3632200" y="1452563"/>
          <p14:tracePt t="55331" x="3632200" y="1458913"/>
          <p14:tracePt t="55333" x="3625850" y="1471613"/>
          <p14:tracePt t="55335" x="3625850" y="1484313"/>
          <p14:tracePt t="55337" x="3625850" y="1490663"/>
          <p14:tracePt t="55339" x="3625850" y="1504950"/>
          <p14:tracePt t="55341" x="3625850" y="1511300"/>
          <p14:tracePt t="55344" x="3619500" y="1524000"/>
          <p14:tracePt t="55345" x="3619500" y="1536700"/>
          <p14:tracePt t="55347" x="3619500" y="1543050"/>
          <p14:tracePt t="55349" x="3619500" y="1555750"/>
          <p14:tracePt t="55351" x="3619500" y="1568450"/>
          <p14:tracePt t="55353" x="3613150" y="1574800"/>
          <p14:tracePt t="55355" x="3613150" y="1587500"/>
          <p14:tracePt t="55357" x="3613150" y="1593850"/>
          <p14:tracePt t="55360" x="3613150" y="1606550"/>
          <p14:tracePt t="55361" x="3613150" y="1619250"/>
          <p14:tracePt t="55364" x="3613150" y="1625600"/>
          <p14:tracePt t="55366" x="3613150" y="1638300"/>
          <p14:tracePt t="55367" x="3606800" y="1644650"/>
          <p14:tracePt t="55369" x="3606800" y="1651000"/>
          <p14:tracePt t="55371" x="3606800" y="1657350"/>
          <p14:tracePt t="55373" x="3606800" y="1663700"/>
          <p14:tracePt t="55376" x="3600450" y="1670050"/>
          <p14:tracePt t="55377" x="3600450" y="1682750"/>
          <p14:tracePt t="55381" x="3600450" y="1695450"/>
          <p14:tracePt t="55384" x="3600450" y="1701800"/>
          <p14:tracePt t="55385" x="3600450" y="1708150"/>
          <p14:tracePt t="55387" x="3600450" y="1714500"/>
          <p14:tracePt t="55389" x="3600450" y="1720850"/>
          <p14:tracePt t="55391" x="3600450" y="1733550"/>
          <p14:tracePt t="55394" x="3600450" y="1739900"/>
          <p14:tracePt t="55395" x="3600450" y="1746250"/>
          <p14:tracePt t="55397" x="3600450" y="1758950"/>
          <p14:tracePt t="55399" x="3600450" y="1765300"/>
          <p14:tracePt t="55401" x="3600450" y="1778000"/>
          <p14:tracePt t="55403" x="3600450" y="1784350"/>
          <p14:tracePt t="55405" x="3600450" y="1797050"/>
          <p14:tracePt t="55407" x="3600450" y="1809750"/>
          <p14:tracePt t="55409" x="3600450" y="1816100"/>
          <p14:tracePt t="55411" x="3600450" y="1828800"/>
          <p14:tracePt t="55413" x="3600450" y="1841500"/>
          <p14:tracePt t="55415" x="3600450" y="1847850"/>
          <p14:tracePt t="55417" x="3600450" y="1866900"/>
          <p14:tracePt t="55419" x="3600450" y="1885950"/>
          <p14:tracePt t="55421" x="3600450" y="1892300"/>
          <p14:tracePt t="55423" x="3600450" y="1911350"/>
          <p14:tracePt t="55425" x="3600450" y="1924050"/>
          <p14:tracePt t="55428" x="3600450" y="1944688"/>
          <p14:tracePt t="55429" x="3600450" y="1963738"/>
          <p14:tracePt t="55431" x="3600450" y="1976438"/>
          <p14:tracePt t="55433" x="3600450" y="2001838"/>
          <p14:tracePt t="55435" x="3600450" y="2020888"/>
          <p14:tracePt t="55437" x="3600450" y="2039938"/>
          <p14:tracePt t="55439" x="3600450" y="2058988"/>
          <p14:tracePt t="55441" x="3600450" y="2078038"/>
          <p14:tracePt t="55443" x="3600450" y="2103438"/>
          <p14:tracePt t="55445" x="3600450" y="2116138"/>
          <p14:tracePt t="55447" x="3600450" y="2141538"/>
          <p14:tracePt t="55449" x="3600450" y="2166938"/>
          <p14:tracePt t="55451" x="3600450" y="2185988"/>
          <p14:tracePt t="55453" x="3600450" y="2205038"/>
          <p14:tracePt t="55455" x="3600450" y="2224088"/>
          <p14:tracePt t="55457" x="3600450" y="2249488"/>
          <p14:tracePt t="55459" x="3600450" y="2262188"/>
          <p14:tracePt t="55461" x="3600450" y="2281238"/>
          <p14:tracePt t="55463" x="3600450" y="2306638"/>
          <p14:tracePt t="55465" x="3600450" y="2319338"/>
          <p14:tracePt t="55467" x="3600450" y="2338388"/>
          <p14:tracePt t="55469" x="3600450" y="2359025"/>
          <p14:tracePt t="55471" x="3600450" y="2384425"/>
          <p14:tracePt t="55473" x="3600450" y="2397125"/>
          <p14:tracePt t="55475" x="3600450" y="2416175"/>
          <p14:tracePt t="55477" x="3600450" y="2435225"/>
          <p14:tracePt t="55479" x="3606800" y="2447925"/>
          <p14:tracePt t="55481" x="3606800" y="2466975"/>
          <p14:tracePt t="55483" x="3606800" y="2479675"/>
          <p14:tracePt t="55485" x="3606800" y="2492375"/>
          <p14:tracePt t="55487" x="3606800" y="2505075"/>
          <p14:tracePt t="55489" x="3613150" y="2524125"/>
          <p14:tracePt t="55491" x="3613150" y="2530475"/>
          <p14:tracePt t="55494" x="3613150" y="2549525"/>
          <p14:tracePt t="55495" x="3613150" y="2555875"/>
          <p14:tracePt t="55497" x="3619500" y="2568575"/>
          <p14:tracePt t="55500" x="3619500" y="2581275"/>
          <p14:tracePt t="55501" x="3619500" y="2587625"/>
          <p14:tracePt t="55503" x="3619500" y="2600325"/>
          <p14:tracePt t="55505" x="3625850" y="2613025"/>
          <p14:tracePt t="55507" x="3625850" y="2619375"/>
          <p14:tracePt t="55510" x="3625850" y="2632075"/>
          <p14:tracePt t="55511" x="3625850" y="2638425"/>
          <p14:tracePt t="55513" x="3625850" y="2651125"/>
          <p14:tracePt t="55515" x="3625850" y="2663825"/>
          <p14:tracePt t="55517" x="3632200" y="2670175"/>
          <p14:tracePt t="55519" x="3632200" y="2682875"/>
          <p14:tracePt t="55521" x="3632200" y="2695575"/>
          <p14:tracePt t="55523" x="3632200" y="2701925"/>
          <p14:tracePt t="55526" x="3632200" y="2714625"/>
          <p14:tracePt t="55527" x="3632200" y="2720975"/>
          <p14:tracePt t="55529" x="3632200" y="2733675"/>
          <p14:tracePt t="55531" x="3638550" y="2746375"/>
          <p14:tracePt t="55533" x="3638550" y="2752725"/>
          <p14:tracePt t="55535" x="3638550" y="2765425"/>
          <p14:tracePt t="55537" x="3638550" y="2778125"/>
          <p14:tracePt t="55539" x="3638550" y="2784475"/>
          <p14:tracePt t="55541" x="3638550" y="2798763"/>
          <p14:tracePt t="55544" x="3638550" y="2805113"/>
          <p14:tracePt t="55545" x="3638550" y="2824163"/>
          <p14:tracePt t="55547" x="3638550" y="2836863"/>
          <p14:tracePt t="55549" x="3638550" y="2849563"/>
          <p14:tracePt t="55551" x="3638550" y="2862263"/>
          <p14:tracePt t="55553" x="3638550" y="2881313"/>
          <p14:tracePt t="55556" x="3638550" y="2887663"/>
          <p14:tracePt t="55557" x="3638550" y="2906713"/>
          <p14:tracePt t="55559" x="3638550" y="2913063"/>
          <p14:tracePt t="55561" x="3638550" y="2932113"/>
          <p14:tracePt t="55563" x="3638550" y="2951163"/>
          <p14:tracePt t="55565" x="3638550" y="2957513"/>
          <p14:tracePt t="55567" x="3638550" y="2970213"/>
          <p14:tracePt t="55569" x="3638550" y="2989263"/>
          <p14:tracePt t="55571" x="3638550" y="2995613"/>
          <p14:tracePt t="55573" x="3638550" y="3014663"/>
          <p14:tracePt t="55576" x="3638550" y="3021013"/>
          <p14:tracePt t="55577" x="3638550" y="3033713"/>
          <p14:tracePt t="55579" x="3638550" y="3046413"/>
          <p14:tracePt t="55581" x="3638550" y="3052763"/>
          <p14:tracePt t="55583" x="3638550" y="3065463"/>
          <p14:tracePt t="55585" x="3638550" y="3071813"/>
          <p14:tracePt t="55587" x="3638550" y="3084513"/>
          <p14:tracePt t="55589" x="3638550" y="3097213"/>
          <p14:tracePt t="55591" x="3638550" y="3103563"/>
          <p14:tracePt t="55593" x="3638550" y="3116263"/>
          <p14:tracePt t="55595" x="3638550" y="3128963"/>
          <p14:tracePt t="55597" x="3638550" y="3135313"/>
          <p14:tracePt t="55599" x="3638550" y="3148013"/>
          <p14:tracePt t="55601" x="3644900" y="3154363"/>
          <p14:tracePt t="55603" x="3644900" y="3167063"/>
          <p14:tracePt t="55605" x="3651250" y="3179763"/>
          <p14:tracePt t="55607" x="3651250" y="3186113"/>
          <p14:tracePt t="55609" x="3657600" y="3198813"/>
          <p14:tracePt t="55611" x="3657600" y="3211513"/>
          <p14:tracePt t="55615" x="3663950" y="3225800"/>
          <p14:tracePt t="55617" x="3663950" y="3238500"/>
          <p14:tracePt t="55619" x="3670300" y="3244850"/>
          <p14:tracePt t="55621" x="3670300" y="3257550"/>
          <p14:tracePt t="55624" x="3670300" y="3270250"/>
          <p14:tracePt t="55626" x="3670300" y="3276600"/>
          <p14:tracePt t="55627" x="3676650" y="3289300"/>
          <p14:tracePt t="55629" x="3676650" y="3308350"/>
          <p14:tracePt t="55631" x="3676650" y="3314700"/>
          <p14:tracePt t="55633" x="3683000" y="3327400"/>
          <p14:tracePt t="55635" x="3683000" y="3346450"/>
          <p14:tracePt t="55637" x="3683000" y="3359150"/>
          <p14:tracePt t="55639" x="3689350" y="3371850"/>
          <p14:tracePt t="55641" x="3689350" y="3390900"/>
          <p14:tracePt t="55643" x="3689350" y="3403600"/>
          <p14:tracePt t="55645" x="3695700" y="3422650"/>
          <p14:tracePt t="55647" x="3695700" y="3441700"/>
          <p14:tracePt t="55649" x="3695700" y="3454400"/>
          <p14:tracePt t="55651" x="3695700" y="3473450"/>
          <p14:tracePt t="55653" x="3695700" y="3492500"/>
          <p14:tracePt t="55655" x="3702050" y="3505200"/>
          <p14:tracePt t="55657" x="3702050" y="3524250"/>
          <p14:tracePt t="55659" x="3702050" y="3543300"/>
          <p14:tracePt t="55661" x="3702050" y="3556000"/>
          <p14:tracePt t="55663" x="3702050" y="3581400"/>
          <p14:tracePt t="55665" x="3702050" y="3600450"/>
          <p14:tracePt t="55667" x="3708400" y="3619500"/>
          <p14:tracePt t="55669" x="3708400" y="3632200"/>
          <p14:tracePt t="55671" x="3708400" y="3652838"/>
          <p14:tracePt t="55673" x="3708400" y="3671888"/>
          <p14:tracePt t="55676" x="3708400" y="3684588"/>
          <p14:tracePt t="55677" x="3708400" y="3703638"/>
          <p14:tracePt t="55679" x="3708400" y="3722688"/>
          <p14:tracePt t="55681" x="3714750" y="3735388"/>
          <p14:tracePt t="55683" x="3714750" y="3754438"/>
          <p14:tracePt t="55685" x="3714750" y="3773488"/>
          <p14:tracePt t="55687" x="3714750" y="3779838"/>
          <p14:tracePt t="55689" x="3714750" y="3792538"/>
          <p14:tracePt t="55691" x="3714750" y="3798888"/>
          <p14:tracePt t="55693" x="3721100" y="3811588"/>
          <p14:tracePt t="55695" x="3721100" y="3824288"/>
          <p14:tracePt t="55697" x="3721100" y="3830638"/>
          <p14:tracePt t="55699" x="3721100" y="3843338"/>
          <p14:tracePt t="55701" x="3721100" y="3856038"/>
          <p14:tracePt t="55705" x="3721100" y="3868738"/>
          <p14:tracePt t="55707" x="3721100" y="3875088"/>
          <p14:tracePt t="55711" x="3721100" y="3881438"/>
          <p14:tracePt t="55713" x="3721100" y="3887788"/>
          <p14:tracePt t="55717" x="3721100" y="3894138"/>
          <p14:tracePt t="55719" x="3721100" y="3900488"/>
          <p14:tracePt t="55724" x="3721100" y="3906838"/>
          <p14:tracePt t="55728" x="3721100" y="3913188"/>
          <p14:tracePt t="55729" x="3721100" y="3919538"/>
          <p14:tracePt t="55736" x="3721100" y="3925888"/>
          <p14:tracePt t="55737" x="3721100" y="3932238"/>
          <p14:tracePt t="55744" x="3721100" y="3938588"/>
          <p14:tracePt t="55745" x="3721100" y="3944938"/>
          <p14:tracePt t="55750" x="3721100" y="3951288"/>
          <p14:tracePt t="55754" x="3721100" y="3957638"/>
          <p14:tracePt t="55755" x="3721100" y="3963988"/>
          <p14:tracePt t="55761" x="3721100" y="3970338"/>
          <p14:tracePt t="55763" x="3721100" y="3976688"/>
          <p14:tracePt t="55768" x="3714750" y="3983038"/>
          <p14:tracePt t="55773" x="3714750" y="3989388"/>
          <p14:tracePt t="55776" x="3714750" y="3995738"/>
          <p14:tracePt t="55782" x="3708400" y="4002088"/>
          <p14:tracePt t="55785" x="3708400" y="4008438"/>
          <p14:tracePt t="55789" x="3708400" y="4014788"/>
          <p14:tracePt t="55804" x="3708400" y="4021138"/>
          <p14:tracePt t="55864" x="3708400" y="4014788"/>
          <p14:tracePt t="55867" x="3708400" y="4008438"/>
          <p14:tracePt t="55874" x="3708400" y="4002088"/>
          <p14:tracePt t="55881" x="3714750" y="3995738"/>
          <p14:tracePt t="55886" x="3714750" y="3989388"/>
          <p14:tracePt t="55895" x="3721100" y="3989388"/>
          <p14:tracePt t="55904" x="3721100" y="3983038"/>
          <p14:tracePt t="56008" x="3721100" y="3976688"/>
          <p14:tracePt t="56014" x="3727450" y="3970338"/>
          <p14:tracePt t="56020" x="3733800" y="3970338"/>
          <p14:tracePt t="56024" x="3733800" y="3963988"/>
          <p14:tracePt t="56036" x="3733800" y="3957638"/>
          <p14:tracePt t="56747" x="3733800" y="3963988"/>
          <p14:tracePt t="56753" x="3740150" y="3970338"/>
          <p14:tracePt t="56758" x="3746500" y="3976688"/>
          <p14:tracePt t="56762" x="3746500" y="3983038"/>
          <p14:tracePt t="56765" x="3752850" y="3983038"/>
          <p14:tracePt t="56769" x="3759200" y="3983038"/>
          <p14:tracePt t="56926" x="3759200" y="3989388"/>
          <p14:tracePt t="56930" x="3765550" y="3989388"/>
          <p14:tracePt t="56936" x="3765550" y="3995738"/>
          <p14:tracePt t="56944" x="3765550" y="4002088"/>
          <p14:tracePt t="56960" x="3771900" y="4021138"/>
          <p14:tracePt t="56962" x="3778250" y="4027488"/>
          <p14:tracePt t="56970" x="3778250" y="4033838"/>
          <p14:tracePt t="56972" x="3778250" y="4040188"/>
          <p14:tracePt t="56973" x="3784600" y="4040188"/>
          <p14:tracePt t="56975" x="3784600" y="4046538"/>
          <p14:tracePt t="56982" x="3790950" y="4046538"/>
          <p14:tracePt t="56983" x="3790950" y="4052888"/>
          <p14:tracePt t="56990" x="3797300" y="4059238"/>
          <p14:tracePt t="56998" x="3797300" y="4065588"/>
          <p14:tracePt t="57002" x="3803650" y="4065588"/>
          <p14:tracePt t="57004" x="3803650" y="4073525"/>
          <p14:tracePt t="57012" x="3810000" y="4079875"/>
          <p14:tracePt t="57068" x="3810000" y="4086225"/>
          <p14:tracePt t="57084" x="3810000" y="4092575"/>
          <p14:tracePt t="58518" x="3803650" y="4092575"/>
          <p14:tracePt t="58521" x="3797300" y="4092575"/>
          <p14:tracePt t="58523" x="3790950" y="4092575"/>
          <p14:tracePt t="58526" x="3784600" y="4092575"/>
          <p14:tracePt t="58530" x="3778250" y="4092575"/>
          <p14:tracePt t="58532" x="3771900" y="4092575"/>
          <p14:tracePt t="58536" x="3765550" y="4092575"/>
          <p14:tracePt t="58537" x="3759200" y="4092575"/>
          <p14:tracePt t="58539" x="3752850" y="4092575"/>
          <p14:tracePt t="58543" x="3746500" y="4092575"/>
          <p14:tracePt t="58545" x="3740150" y="4092575"/>
          <p14:tracePt t="58549" x="3733800" y="4092575"/>
          <p14:tracePt t="58554" x="3727450" y="4092575"/>
          <p14:tracePt t="58557" x="3721100" y="4092575"/>
          <p14:tracePt t="58561" x="3714750" y="4092575"/>
          <p14:tracePt t="58565" x="3708400" y="4092575"/>
          <p14:tracePt t="58574" x="3702050" y="4086225"/>
          <p14:tracePt t="58580" x="3695700" y="4086225"/>
          <p14:tracePt t="58600" x="3689350" y="4086225"/>
          <p14:tracePt t="58606" x="3689350" y="4079875"/>
          <p14:tracePt t="58607" x="3683000" y="4079875"/>
          <p14:tracePt t="58612" x="3676650" y="4079875"/>
          <p14:tracePt t="58613" x="3676650" y="4073525"/>
          <p14:tracePt t="58618" x="3670300" y="4073525"/>
          <p14:tracePt t="58621" x="3663950" y="4073525"/>
          <p14:tracePt t="58623" x="3663950" y="4065588"/>
          <p14:tracePt t="58627" x="3657600" y="4065588"/>
          <p14:tracePt t="58631" x="3651250" y="4065588"/>
          <p14:tracePt t="58633" x="3644900" y="4065588"/>
          <p14:tracePt t="58640" x="3638550" y="4065588"/>
          <p14:tracePt t="58642" x="3632200" y="4065588"/>
          <p14:tracePt t="58645" x="3625850" y="4065588"/>
          <p14:tracePt t="58647" x="3619500" y="4065588"/>
          <p14:tracePt t="58649" x="3613150" y="4065588"/>
          <p14:tracePt t="58653" x="3606800" y="4059238"/>
          <p14:tracePt t="58655" x="3600450" y="4059238"/>
          <p14:tracePt t="58660" x="3594100" y="4059238"/>
          <p14:tracePt t="58661" x="3587750" y="4059238"/>
          <p14:tracePt t="58663" x="3581400" y="4059238"/>
          <p14:tracePt t="58668" x="3575050" y="4059238"/>
          <p14:tracePt t="58669" x="3568700" y="4059238"/>
          <p14:tracePt t="58671" x="3562350" y="4059238"/>
          <p14:tracePt t="58674" x="3556000" y="4059238"/>
          <p14:tracePt t="58676" x="3549650" y="4059238"/>
          <p14:tracePt t="58677" x="3543300" y="4059238"/>
          <p14:tracePt t="58679" x="3530600" y="4052888"/>
          <p14:tracePt t="58683" x="3517900" y="4052888"/>
          <p14:tracePt t="58685" x="3511550" y="4052888"/>
          <p14:tracePt t="58687" x="3505200" y="4052888"/>
          <p14:tracePt t="58689" x="3498850" y="4046538"/>
          <p14:tracePt t="58691" x="3492500" y="4046538"/>
          <p14:tracePt t="58694" x="3479800" y="4046538"/>
          <p14:tracePt t="58695" x="3473450" y="4046538"/>
          <p14:tracePt t="58697" x="3467100" y="4046538"/>
          <p14:tracePt t="58699" x="3454400" y="4046538"/>
          <p14:tracePt t="58701" x="3441700" y="4040188"/>
          <p14:tracePt t="58703" x="3435350" y="4040188"/>
          <p14:tracePt t="58705" x="3421063" y="4040188"/>
          <p14:tracePt t="58707" x="3414713" y="4033838"/>
          <p14:tracePt t="58710" x="3402013" y="4033838"/>
          <p14:tracePt t="58711" x="3389313" y="4033838"/>
          <p14:tracePt t="58715" x="3382963" y="4033838"/>
          <p14:tracePt t="58717" x="3376613" y="4027488"/>
          <p14:tracePt t="58726" x="3370263" y="4027488"/>
          <p14:tracePt t="58756" x="3363913" y="4027488"/>
          <p14:tracePt t="58921" x="3357563" y="4021138"/>
          <p14:tracePt t="58926" x="3351213" y="4014788"/>
          <p14:tracePt t="58928" x="3344863" y="4014788"/>
          <p14:tracePt t="58929" x="3344863" y="4008438"/>
          <p14:tracePt t="58931" x="3338513" y="4008438"/>
          <p14:tracePt t="58933" x="3332163" y="4008438"/>
          <p14:tracePt t="58945" x="3294063" y="3989388"/>
          <p14:tracePt t="58946" x="3281363" y="3983038"/>
          <p14:tracePt t="58947" x="3268663" y="3976688"/>
          <p14:tracePt t="58949" x="3262313" y="3976688"/>
          <p14:tracePt t="58951" x="3243263" y="3970338"/>
          <p14:tracePt t="58953" x="3224213" y="3963988"/>
          <p14:tracePt t="58955" x="3211513" y="3957638"/>
          <p14:tracePt t="58957" x="3198813" y="3951288"/>
          <p14:tracePt t="58959" x="3179763" y="3944938"/>
          <p14:tracePt t="58962" x="3160713" y="3944938"/>
          <p14:tracePt t="58963" x="3148013" y="3938588"/>
          <p14:tracePt t="58965" x="3128963" y="3925888"/>
          <p14:tracePt t="58967" x="3109913" y="3919538"/>
          <p14:tracePt t="58969" x="3090863" y="3913188"/>
          <p14:tracePt t="58971" x="3065463" y="3900488"/>
          <p14:tracePt t="58973" x="3052763" y="3894138"/>
          <p14:tracePt t="58976" x="3027363" y="3887788"/>
          <p14:tracePt t="58977" x="3008313" y="3875088"/>
          <p14:tracePt t="58979" x="2982913" y="3868738"/>
          <p14:tracePt t="58981" x="2955925" y="3862388"/>
          <p14:tracePt t="58983" x="2930525" y="3856038"/>
          <p14:tracePt t="58985" x="2905125" y="3843338"/>
          <p14:tracePt t="58987" x="2886075" y="3836988"/>
          <p14:tracePt t="58989" x="2860675" y="3830638"/>
          <p14:tracePt t="58991" x="2835275" y="3824288"/>
          <p14:tracePt t="58993" x="2816225" y="3817938"/>
          <p14:tracePt t="58995" x="2790825" y="3811588"/>
          <p14:tracePt t="58997" x="2771775" y="3811588"/>
          <p14:tracePt t="58999" x="2752725" y="3811588"/>
          <p14:tracePt t="59001" x="2733675" y="3805238"/>
          <p14:tracePt t="59003" x="2714625" y="3805238"/>
          <p14:tracePt t="59005" x="2701925" y="3805238"/>
          <p14:tracePt t="59007" x="2682875" y="3805238"/>
          <p14:tracePt t="59010" x="2663825" y="3805238"/>
          <p14:tracePt t="59012" x="2644775" y="3805238"/>
          <p14:tracePt t="59013" x="2625725" y="3805238"/>
          <p14:tracePt t="59015" x="2600325" y="3805238"/>
          <p14:tracePt t="59017" x="2581275" y="3805238"/>
          <p14:tracePt t="59019" x="2568575" y="3805238"/>
          <p14:tracePt t="59021" x="2543175" y="3811588"/>
          <p14:tracePt t="59024" x="2517775" y="3811588"/>
          <p14:tracePt t="59026" x="2490788" y="3811588"/>
          <p14:tracePt t="59027" x="2471738" y="3811588"/>
          <p14:tracePt t="59029" x="2446338" y="3811588"/>
          <p14:tracePt t="59031" x="2420938" y="3817938"/>
          <p14:tracePt t="59033" x="2395538" y="3817938"/>
          <p14:tracePt t="59035" x="2376488" y="3817938"/>
          <p14:tracePt t="59037" x="2351088" y="3817938"/>
          <p14:tracePt t="59039" x="2325688" y="3817938"/>
          <p14:tracePt t="59041" x="2300288" y="3817938"/>
          <p14:tracePt t="59044" x="2281238" y="3817938"/>
          <p14:tracePt t="59045" x="2255838" y="3817938"/>
          <p14:tracePt t="59047" x="2230438" y="3817938"/>
          <p14:tracePt t="59049" x="2205038" y="3817938"/>
          <p14:tracePt t="59051" x="2179638" y="3817938"/>
          <p14:tracePt t="59053" x="2160588" y="3817938"/>
          <p14:tracePt t="59055" x="2135188" y="3811588"/>
          <p14:tracePt t="59057" x="2109788" y="3805238"/>
          <p14:tracePt t="59060" x="2084388" y="3805238"/>
          <p14:tracePt t="59062" x="2058988" y="3798888"/>
          <p14:tracePt t="59063" x="2038350" y="3792538"/>
          <p14:tracePt t="59065" x="2012950" y="3786188"/>
          <p14:tracePt t="59067" x="1987550" y="3779838"/>
          <p14:tracePt t="59069" x="1962150" y="3773488"/>
          <p14:tracePt t="59071" x="1936750" y="3767138"/>
          <p14:tracePt t="59073" x="1917700" y="3760788"/>
          <p14:tracePt t="59075" x="1898650" y="3754438"/>
          <p14:tracePt t="59078" x="1873250" y="3748088"/>
          <p14:tracePt t="59079" x="1847850" y="3741738"/>
          <p14:tracePt t="59081" x="1828800" y="3735388"/>
          <p14:tracePt t="59083" x="1803400" y="3729038"/>
          <p14:tracePt t="59085" x="1778000" y="3716338"/>
          <p14:tracePt t="59087" x="1758950" y="3709988"/>
          <p14:tracePt t="59089" x="1739900" y="3703638"/>
          <p14:tracePt t="59092" x="1720850" y="3690938"/>
          <p14:tracePt t="59094" x="1695450" y="3684588"/>
          <p14:tracePt t="59096" x="1670050" y="3671888"/>
          <p14:tracePt t="59097" x="1651000" y="3665538"/>
          <p14:tracePt t="59099" x="1625600" y="3659188"/>
          <p14:tracePt t="59101" x="1606550" y="3652838"/>
          <p14:tracePt t="59103" x="1585913" y="3646488"/>
          <p14:tracePt t="59105" x="1566863" y="3638550"/>
          <p14:tracePt t="59107" x="1547813" y="3632200"/>
          <p14:tracePt t="59109" x="1522413" y="3619500"/>
          <p14:tracePt t="59111" x="1503363" y="3613150"/>
          <p14:tracePt t="59113" x="1490663" y="3606800"/>
          <p14:tracePt t="59115" x="1471613" y="3600450"/>
          <p14:tracePt t="59117" x="1452563" y="3594100"/>
          <p14:tracePt t="59119" x="1433513" y="3587750"/>
          <p14:tracePt t="59121" x="1420813" y="3581400"/>
          <p14:tracePt t="59123" x="1408113" y="3575050"/>
          <p14:tracePt t="59125" x="1389063" y="3575050"/>
          <p14:tracePt t="59127" x="1382713" y="3575050"/>
          <p14:tracePt t="59129" x="1370013" y="3568700"/>
          <p14:tracePt t="59131" x="1357313" y="3568700"/>
          <p14:tracePt t="59133" x="1350963" y="3568700"/>
          <p14:tracePt t="59135" x="1338263" y="3568700"/>
          <p14:tracePt t="59137" x="1331913" y="3568700"/>
          <p14:tracePt t="59139" x="1325563" y="3568700"/>
          <p14:tracePt t="59141" x="1319213" y="3568700"/>
          <p14:tracePt t="59145" x="1312863" y="3568700"/>
          <p14:tracePt t="59152" x="1306513" y="3568700"/>
          <p14:tracePt t="59155" x="1300163" y="3568700"/>
          <p14:tracePt t="59166" x="1300163" y="3575050"/>
          <p14:tracePt t="59167" x="1293813" y="3575050"/>
          <p14:tracePt t="59174" x="1293813" y="3581400"/>
          <p14:tracePt t="59178" x="1293813" y="3587750"/>
          <p14:tracePt t="59181" x="1293813" y="3594100"/>
          <p14:tracePt t="59192" x="1293813" y="3600450"/>
          <p14:tracePt t="59195" x="1293813" y="3606800"/>
          <p14:tracePt t="59197" x="1300163" y="3606800"/>
          <p14:tracePt t="59202" x="1306513" y="3606800"/>
          <p14:tracePt t="59206" x="1312863" y="3606800"/>
          <p14:tracePt t="59207" x="1312863" y="3613150"/>
          <p14:tracePt t="59210" x="1319213" y="3613150"/>
          <p14:tracePt t="59211" x="1325563" y="3613150"/>
          <p14:tracePt t="59213" x="1325563" y="3619500"/>
          <p14:tracePt t="59215" x="1331913" y="3619500"/>
          <p14:tracePt t="59217" x="1338263" y="3619500"/>
          <p14:tracePt t="59221" x="1344613" y="3619500"/>
          <p14:tracePt t="59223" x="1350963" y="3619500"/>
          <p14:tracePt t="59228" x="1357313" y="3619500"/>
          <p14:tracePt t="59229" x="1363663" y="3619500"/>
          <p14:tracePt t="59231" x="1370013" y="3619500"/>
          <p14:tracePt t="59233" x="1376363" y="3619500"/>
          <p14:tracePt t="59235" x="1389063" y="3619500"/>
          <p14:tracePt t="59237" x="1395413" y="3619500"/>
          <p14:tracePt t="59239" x="1401763" y="3619500"/>
          <p14:tracePt t="59241" x="1414463" y="3619500"/>
          <p14:tracePt t="59243" x="1420813" y="3619500"/>
          <p14:tracePt t="59245" x="1433513" y="3619500"/>
          <p14:tracePt t="59247" x="1439863" y="3619500"/>
          <p14:tracePt t="59249" x="1452563" y="3619500"/>
          <p14:tracePt t="59251" x="1465263" y="3619500"/>
          <p14:tracePt t="59253" x="1477963" y="3619500"/>
          <p14:tracePt t="59255" x="1490663" y="3613150"/>
          <p14:tracePt t="59257" x="1509713" y="3613150"/>
          <p14:tracePt t="59259" x="1516063" y="3606800"/>
          <p14:tracePt t="59261" x="1535113" y="3606800"/>
          <p14:tracePt t="59263" x="1547813" y="3600450"/>
          <p14:tracePt t="59265" x="1560513" y="3600450"/>
          <p14:tracePt t="59267" x="1573213" y="3600450"/>
          <p14:tracePt t="59269" x="1592263" y="3594100"/>
          <p14:tracePt t="59271" x="1606550" y="3587750"/>
          <p14:tracePt t="59273" x="1612900" y="3581400"/>
          <p14:tracePt t="59276" x="1625600" y="3581400"/>
          <p14:tracePt t="59277" x="1638300" y="3575050"/>
          <p14:tracePt t="59279" x="1651000" y="3568700"/>
          <p14:tracePt t="59281" x="1663700" y="3562350"/>
          <p14:tracePt t="59283" x="1676400" y="3556000"/>
          <p14:tracePt t="59285" x="1682750" y="3556000"/>
          <p14:tracePt t="59287" x="1695450" y="3549650"/>
          <p14:tracePt t="59289" x="1701800" y="3543300"/>
          <p14:tracePt t="59291" x="1708150" y="3536950"/>
          <p14:tracePt t="59293" x="1714500" y="3536950"/>
          <p14:tracePt t="59295" x="1720850" y="3536950"/>
          <p14:tracePt t="59297" x="1727200" y="3530600"/>
          <p14:tracePt t="59299" x="1733550" y="3524250"/>
          <p14:tracePt t="59301" x="1739900" y="3517900"/>
          <p14:tracePt t="59304" x="1746250" y="3517900"/>
          <p14:tracePt t="59305" x="1758950" y="3511550"/>
          <p14:tracePt t="59307" x="1765300" y="3498850"/>
          <p14:tracePt t="59310" x="1778000" y="3492500"/>
          <p14:tracePt t="59311" x="1784350" y="3479800"/>
          <p14:tracePt t="59313" x="1797050" y="3479800"/>
          <p14:tracePt t="59315" x="1809750" y="3467100"/>
          <p14:tracePt t="59317" x="1822450" y="3454400"/>
          <p14:tracePt t="59319" x="1828800" y="3448050"/>
          <p14:tracePt t="59321" x="1841500" y="3435350"/>
          <p14:tracePt t="59323" x="1854200" y="3429000"/>
          <p14:tracePt t="59326" x="1866900" y="3416300"/>
          <p14:tracePt t="59327" x="1873250" y="3409950"/>
          <p14:tracePt t="59329" x="1885950" y="3397250"/>
          <p14:tracePt t="59331" x="1898650" y="3384550"/>
          <p14:tracePt t="59333" x="1911350" y="3378200"/>
          <p14:tracePt t="59335" x="1924050" y="3365500"/>
          <p14:tracePt t="59337" x="1930400" y="3359150"/>
          <p14:tracePt t="59339" x="1943100" y="3346450"/>
          <p14:tracePt t="59341" x="1955800" y="3333750"/>
          <p14:tracePt t="59343" x="1962150" y="3327400"/>
          <p14:tracePt t="59346" x="1968500" y="3321050"/>
          <p14:tracePt t="59348" x="1981200" y="3308350"/>
          <p14:tracePt t="59349" x="1993900" y="3295650"/>
          <p14:tracePt t="59351" x="2000250" y="3295650"/>
          <p14:tracePt t="59353" x="2006600" y="3282950"/>
          <p14:tracePt t="59355" x="2012950" y="3276600"/>
          <p14:tracePt t="59357" x="2025650" y="3270250"/>
          <p14:tracePt t="59362" x="2038350" y="3257550"/>
          <p14:tracePt t="59363" x="2044700" y="3251200"/>
          <p14:tracePt t="59365" x="2051050" y="3251200"/>
          <p14:tracePt t="59367" x="2058988" y="3244850"/>
          <p14:tracePt t="59369" x="2065338" y="3238500"/>
          <p14:tracePt t="59371" x="2071688" y="3232150"/>
          <p14:tracePt t="59373" x="2078038" y="3232150"/>
          <p14:tracePt t="59375" x="2084388" y="3225800"/>
          <p14:tracePt t="59377" x="2090738" y="3219450"/>
          <p14:tracePt t="59379" x="2103438" y="3211513"/>
          <p14:tracePt t="59383" x="2116138" y="3205163"/>
          <p14:tracePt t="59385" x="2128838" y="3198813"/>
          <p14:tracePt t="59387" x="2128838" y="3192463"/>
          <p14:tracePt t="59389" x="2141538" y="3192463"/>
          <p14:tracePt t="59391" x="2154238" y="3186113"/>
          <p14:tracePt t="59393" x="2154238" y="3179763"/>
          <p14:tracePt t="59395" x="2166938" y="3173413"/>
          <p14:tracePt t="59397" x="2179638" y="3167063"/>
          <p14:tracePt t="59399" x="2185988" y="3167063"/>
          <p14:tracePt t="59401" x="2198688" y="3160713"/>
          <p14:tracePt t="59403" x="2211388" y="3154363"/>
          <p14:tracePt t="59406" x="2217738" y="3148013"/>
          <p14:tracePt t="59407" x="2230438" y="3141663"/>
          <p14:tracePt t="59410" x="2243138" y="3135313"/>
          <p14:tracePt t="59412" x="2255838" y="3128963"/>
          <p14:tracePt t="59413" x="2268538" y="3128963"/>
          <p14:tracePt t="59415" x="2287588" y="3128963"/>
          <p14:tracePt t="59417" x="2306638" y="3122613"/>
          <p14:tracePt t="59419" x="2325688" y="3116263"/>
          <p14:tracePt t="59421" x="2338388" y="3109913"/>
          <p14:tracePt t="59423" x="2357438" y="3103563"/>
          <p14:tracePt t="59425" x="2382838" y="3097213"/>
          <p14:tracePt t="59427" x="2408238" y="3097213"/>
          <p14:tracePt t="59429" x="2427288" y="3090863"/>
          <p14:tracePt t="59431" x="2452688" y="3084513"/>
          <p14:tracePt t="59433" x="2478088" y="3078163"/>
          <p14:tracePt t="59435" x="2503488" y="3071813"/>
          <p14:tracePt t="59437" x="2524125" y="3071813"/>
          <p14:tracePt t="59439" x="2536825" y="3065463"/>
          <p14:tracePt t="59441" x="2562225" y="3059113"/>
          <p14:tracePt t="59444" x="2587625" y="3052763"/>
          <p14:tracePt t="59445" x="2625725" y="3046413"/>
          <p14:tracePt t="59447" x="2657475" y="3040063"/>
          <p14:tracePt t="59449" x="2689225" y="3033713"/>
          <p14:tracePt t="59451" x="2727325" y="3027363"/>
          <p14:tracePt t="59453" x="2759075" y="3021013"/>
          <p14:tracePt t="59455" x="2797175" y="3014663"/>
          <p14:tracePt t="59457" x="2828925" y="3008313"/>
          <p14:tracePt t="59460" x="2860675" y="3001963"/>
          <p14:tracePt t="59461" x="2898775" y="2989263"/>
          <p14:tracePt t="59463" x="2930525" y="2982913"/>
          <p14:tracePt t="59465" x="2968625" y="2976563"/>
          <p14:tracePt t="59467" x="3001963" y="2970213"/>
          <p14:tracePt t="59469" x="3040063" y="2963863"/>
          <p14:tracePt t="59471" x="3071813" y="2957513"/>
          <p14:tracePt t="59473" x="3097213" y="2951163"/>
          <p14:tracePt t="59475" x="3135313" y="2938463"/>
          <p14:tracePt t="59478" x="3154363" y="2932113"/>
          <p14:tracePt t="59479" x="3179763" y="2925763"/>
          <p14:tracePt t="59481" x="3205163" y="2919413"/>
          <p14:tracePt t="59483" x="3230563" y="2913063"/>
          <p14:tracePt t="59485" x="3255963" y="2906713"/>
          <p14:tracePt t="59487" x="3281363" y="2900363"/>
          <p14:tracePt t="59489" x="3294063" y="2894013"/>
          <p14:tracePt t="59491" x="3319463" y="2881313"/>
          <p14:tracePt t="59493" x="3338513" y="2874963"/>
          <p14:tracePt t="59496" x="3357563" y="2868613"/>
          <p14:tracePt t="59497" x="3376613" y="2862263"/>
          <p14:tracePt t="59499" x="3389313" y="2855913"/>
          <p14:tracePt t="59501" x="3408363" y="2849563"/>
          <p14:tracePt t="59503" x="3427413" y="2843213"/>
          <p14:tracePt t="59505" x="3448050" y="2836863"/>
          <p14:tracePt t="59507" x="3460750" y="2830513"/>
          <p14:tracePt t="59509" x="3479800" y="2824163"/>
          <p14:tracePt t="59511" x="3498850" y="2817813"/>
          <p14:tracePt t="59513" x="3511550" y="2805113"/>
          <p14:tracePt t="59515" x="3530600" y="2798763"/>
          <p14:tracePt t="59517" x="3536950" y="2792413"/>
          <p14:tracePt t="59519" x="3549650" y="2784475"/>
          <p14:tracePt t="59521" x="3568700" y="2778125"/>
          <p14:tracePt t="59523" x="3581400" y="2765425"/>
          <p14:tracePt t="59525" x="3587750" y="2752725"/>
          <p14:tracePt t="59527" x="3606800" y="2746375"/>
          <p14:tracePt t="59530" x="3619500" y="2733675"/>
          <p14:tracePt t="59531" x="3632200" y="2727325"/>
          <p14:tracePt t="59533" x="3638550" y="2720975"/>
          <p14:tracePt t="59535" x="3651250" y="2708275"/>
          <p14:tracePt t="59537" x="3663950" y="2695575"/>
          <p14:tracePt t="59539" x="3676650" y="2689225"/>
          <p14:tracePt t="59541" x="3683000" y="2676525"/>
          <p14:tracePt t="59543" x="3695700" y="2663825"/>
          <p14:tracePt t="59546" x="3708400" y="2651125"/>
          <p14:tracePt t="59548" x="3721100" y="2638425"/>
          <p14:tracePt t="59549" x="3733800" y="2632075"/>
          <p14:tracePt t="59551" x="3733800" y="2619375"/>
          <p14:tracePt t="59553" x="3746500" y="2606675"/>
          <p14:tracePt t="59555" x="3752850" y="2593975"/>
          <p14:tracePt t="59557" x="3759200" y="2587625"/>
          <p14:tracePt t="59560" x="3771900" y="2574925"/>
          <p14:tracePt t="59562" x="3778250" y="2562225"/>
          <p14:tracePt t="59563" x="3778250" y="2555875"/>
          <p14:tracePt t="59565" x="3784600" y="2543175"/>
          <p14:tracePt t="59567" x="3790950" y="2530475"/>
          <p14:tracePt t="59569" x="3797300" y="2517775"/>
          <p14:tracePt t="59571" x="3803650" y="2511425"/>
          <p14:tracePt t="59573" x="3810000" y="2492375"/>
          <p14:tracePt t="59575" x="3816350" y="2479675"/>
          <p14:tracePt t="59577" x="3816350" y="2473325"/>
          <p14:tracePt t="59579" x="3816350" y="2454275"/>
          <p14:tracePt t="59581" x="3822700" y="2441575"/>
          <p14:tracePt t="59583" x="3829050" y="2428875"/>
          <p14:tracePt t="59585" x="3829050" y="2416175"/>
          <p14:tracePt t="59587" x="3835400" y="2397125"/>
          <p14:tracePt t="59589" x="3835400" y="2384425"/>
          <p14:tracePt t="59591" x="3841750" y="2371725"/>
          <p14:tracePt t="59593" x="3848100" y="2351088"/>
          <p14:tracePt t="59595" x="3848100" y="2332038"/>
          <p14:tracePt t="59597" x="3854450" y="2319338"/>
          <p14:tracePt t="59599" x="3854450" y="2300288"/>
          <p14:tracePt t="59601" x="3860800" y="2281238"/>
          <p14:tracePt t="59603" x="3860800" y="2262188"/>
          <p14:tracePt t="59605" x="3860800" y="2249488"/>
          <p14:tracePt t="59607" x="3867150" y="2230438"/>
          <p14:tracePt t="59610" x="3867150" y="2211388"/>
          <p14:tracePt t="59612" x="3867150" y="2198688"/>
          <p14:tracePt t="59613" x="3867150" y="2179638"/>
          <p14:tracePt t="59615" x="3867150" y="2160588"/>
          <p14:tracePt t="59617" x="3867150" y="2147888"/>
          <p14:tracePt t="59620" x="3867150" y="2128838"/>
          <p14:tracePt t="59621" x="3867150" y="2109788"/>
          <p14:tracePt t="59623" x="3867150" y="2103438"/>
          <p14:tracePt t="59625" x="3867150" y="2084388"/>
          <p14:tracePt t="59627" x="3867150" y="2065338"/>
          <p14:tracePt t="59629" x="3867150" y="2052638"/>
          <p14:tracePt t="59631" x="3867150" y="2033588"/>
          <p14:tracePt t="59633" x="3867150" y="2014538"/>
          <p14:tracePt t="59635" x="3867150" y="2001838"/>
          <p14:tracePt t="59637" x="3860800" y="1982788"/>
          <p14:tracePt t="59639" x="3854450" y="1963738"/>
          <p14:tracePt t="59641" x="3848100" y="1938338"/>
          <p14:tracePt t="59644" x="3841750" y="1924050"/>
          <p14:tracePt t="59645" x="3835400" y="1905000"/>
          <p14:tracePt t="59647" x="3829050" y="1879600"/>
          <p14:tracePt t="59649" x="3822700" y="1854200"/>
          <p14:tracePt t="59651" x="3816350" y="1835150"/>
          <p14:tracePt t="59653" x="3803650" y="1822450"/>
          <p14:tracePt t="59655" x="3797300" y="1797050"/>
          <p14:tracePt t="59657" x="3790950" y="1778000"/>
          <p14:tracePt t="59659" x="3778250" y="1758950"/>
          <p14:tracePt t="59661" x="3765550" y="1733550"/>
          <p14:tracePt t="59663" x="3752850" y="1714500"/>
          <p14:tracePt t="59665" x="3740150" y="1701800"/>
          <p14:tracePt t="59667" x="3727450" y="1676400"/>
          <p14:tracePt t="59669" x="3714750" y="1657350"/>
          <p14:tracePt t="59671" x="3702050" y="1638300"/>
          <p14:tracePt t="59673" x="3689350" y="1612900"/>
          <p14:tracePt t="59675" x="3676650" y="1593850"/>
          <p14:tracePt t="59677" x="3663950" y="1568450"/>
          <p14:tracePt t="59679" x="3651250" y="1549400"/>
          <p14:tracePt t="59681" x="3638550" y="1530350"/>
          <p14:tracePt t="59683" x="3625850" y="1504950"/>
          <p14:tracePt t="59685" x="3606800" y="1484313"/>
          <p14:tracePt t="59687" x="3594100" y="1471613"/>
          <p14:tracePt t="59689" x="3575050" y="1446213"/>
          <p14:tracePt t="59691" x="3556000" y="1427163"/>
          <p14:tracePt t="59693" x="3543300" y="1408113"/>
          <p14:tracePt t="59696" x="3524250" y="1389063"/>
          <p14:tracePt t="59697" x="3505200" y="1363663"/>
          <p14:tracePt t="59699" x="3492500" y="1344613"/>
          <p14:tracePt t="59701" x="3473450" y="1325563"/>
          <p14:tracePt t="59703" x="3454400" y="1306513"/>
          <p14:tracePt t="59705" x="3435350" y="1287463"/>
          <p14:tracePt t="59707" x="3427413" y="1274763"/>
          <p14:tracePt t="59710" x="3408363" y="1255713"/>
          <p14:tracePt t="59712" x="3389313" y="1249363"/>
          <p14:tracePt t="59713" x="3376613" y="1230313"/>
          <p14:tracePt t="59715" x="3357563" y="1217613"/>
          <p14:tracePt t="59717" x="3344863" y="1204913"/>
          <p14:tracePt t="59719" x="3332163" y="1192213"/>
          <p14:tracePt t="59721" x="3319463" y="1179513"/>
          <p14:tracePt t="59723" x="3306763" y="1166813"/>
          <p14:tracePt t="59725" x="3287713" y="1154113"/>
          <p14:tracePt t="59727" x="3275013" y="1141413"/>
          <p14:tracePt t="59729" x="3262313" y="1128713"/>
          <p14:tracePt t="59731" x="3249613" y="1116013"/>
          <p14:tracePt t="59733" x="3236913" y="1109663"/>
          <p14:tracePt t="59735" x="3217863" y="1096963"/>
          <p14:tracePt t="59737" x="3205163" y="1084263"/>
          <p14:tracePt t="59739" x="3198813" y="1069975"/>
          <p14:tracePt t="59741" x="3186113" y="1057275"/>
          <p14:tracePt t="59743" x="3167063" y="1050925"/>
          <p14:tracePt t="59746" x="3154363" y="1044575"/>
          <p14:tracePt t="59747" x="3148013" y="1031875"/>
          <p14:tracePt t="59749" x="3128963" y="1019175"/>
          <p14:tracePt t="59751" x="3109913" y="1006475"/>
          <p14:tracePt t="59753" x="3097213" y="993775"/>
          <p14:tracePt t="59755" x="3078163" y="987425"/>
          <p14:tracePt t="59757" x="3071813" y="981075"/>
          <p14:tracePt t="59760" x="3052763" y="968375"/>
          <p14:tracePt t="59761" x="3033713" y="962025"/>
          <p14:tracePt t="59764" x="3021013" y="955675"/>
          <p14:tracePt t="59765" x="3008313" y="942975"/>
          <p14:tracePt t="59767" x="2989263" y="936625"/>
          <p14:tracePt t="59769" x="2968625" y="923925"/>
          <p14:tracePt t="59771" x="2949575" y="923925"/>
          <p14:tracePt t="59773" x="2936875" y="917575"/>
          <p14:tracePt t="59776" x="2917825" y="911225"/>
          <p14:tracePt t="59777" x="2898775" y="904875"/>
          <p14:tracePt t="59779" x="2879725" y="898525"/>
          <p14:tracePt t="59781" x="2854325" y="885825"/>
          <p14:tracePt t="59784" x="2828925" y="879475"/>
          <p14:tracePt t="59785" x="2816225" y="873125"/>
          <p14:tracePt t="59787" x="2790825" y="866775"/>
          <p14:tracePt t="59789" x="2765425" y="860425"/>
          <p14:tracePt t="59791" x="2740025" y="854075"/>
          <p14:tracePt t="59794" x="2714625" y="847725"/>
          <p14:tracePt t="59796" x="2689225" y="841375"/>
          <p14:tracePt t="59797" x="2670175" y="835025"/>
          <p14:tracePt t="59799" x="2632075" y="828675"/>
          <p14:tracePt t="59801" x="2606675" y="822325"/>
          <p14:tracePt t="59803" x="2574925" y="815975"/>
          <p14:tracePt t="59805" x="2543175" y="815975"/>
          <p14:tracePt t="59807" x="2503488" y="809625"/>
          <p14:tracePt t="59810" x="2471738" y="809625"/>
          <p14:tracePt t="59811" x="2446338" y="803275"/>
          <p14:tracePt t="59813" x="2414588" y="803275"/>
          <p14:tracePt t="59815" x="2382838" y="796925"/>
          <p14:tracePt t="59818" x="2344738" y="796925"/>
          <p14:tracePt t="59819" x="2312988" y="796925"/>
          <p14:tracePt t="59821" x="2281238" y="796925"/>
          <p14:tracePt t="59823" x="2249488" y="796925"/>
          <p14:tracePt t="59826" x="2217738" y="796925"/>
          <p14:tracePt t="59827" x="2192338" y="796925"/>
          <p14:tracePt t="59829" x="2160588" y="796925"/>
          <p14:tracePt t="59831" x="2128838" y="796925"/>
          <p14:tracePt t="59833" x="2103438" y="796925"/>
          <p14:tracePt t="59835" x="2071688" y="796925"/>
          <p14:tracePt t="59837" x="2051050" y="796925"/>
          <p14:tracePt t="59839" x="2025650" y="796925"/>
          <p14:tracePt t="59841" x="1993900" y="796925"/>
          <p14:tracePt t="59843" x="1968500" y="796925"/>
          <p14:tracePt t="59845" x="1943100" y="796925"/>
          <p14:tracePt t="59847" x="1917700" y="803275"/>
          <p14:tracePt t="59849" x="1898650" y="809625"/>
          <p14:tracePt t="59851" x="1873250" y="815975"/>
          <p14:tracePt t="59853" x="1847850" y="815975"/>
          <p14:tracePt t="59855" x="1822450" y="822325"/>
          <p14:tracePt t="59857" x="1797050" y="828675"/>
          <p14:tracePt t="59859" x="1771650" y="835025"/>
          <p14:tracePt t="59861" x="1758950" y="841375"/>
          <p14:tracePt t="59863" x="1739900" y="841375"/>
          <p14:tracePt t="59865" x="1720850" y="847725"/>
          <p14:tracePt t="59867" x="1695450" y="854075"/>
          <p14:tracePt t="59869" x="1682750" y="860425"/>
          <p14:tracePt t="59871" x="1663700" y="873125"/>
          <p14:tracePt t="59873" x="1644650" y="879475"/>
          <p14:tracePt t="59875" x="1625600" y="885825"/>
          <p14:tracePt t="59877" x="1606550" y="898525"/>
          <p14:tracePt t="59879" x="1592263" y="911225"/>
          <p14:tracePt t="59882" x="1573213" y="917575"/>
          <p14:tracePt t="59883" x="1554163" y="930275"/>
          <p14:tracePt t="59885" x="1535113" y="930275"/>
          <p14:tracePt t="59887" x="1522413" y="942975"/>
          <p14:tracePt t="59889" x="1503363" y="955675"/>
          <p14:tracePt t="59891" x="1484313" y="968375"/>
          <p14:tracePt t="59893" x="1465263" y="981075"/>
          <p14:tracePt t="59895" x="1446213" y="993775"/>
          <p14:tracePt t="59897" x="1433513" y="1006475"/>
          <p14:tracePt t="59899" x="1414463" y="1019175"/>
          <p14:tracePt t="59901" x="1395413" y="1025525"/>
          <p14:tracePt t="59903" x="1382713" y="1038225"/>
          <p14:tracePt t="59905" x="1363663" y="1050925"/>
          <p14:tracePt t="59907" x="1350963" y="1063625"/>
          <p14:tracePt t="59909" x="1331913" y="1084263"/>
          <p14:tracePt t="59911" x="1319213" y="1103313"/>
          <p14:tracePt t="59913" x="1300163" y="1116013"/>
          <p14:tracePt t="59915" x="1281113" y="1135063"/>
          <p14:tracePt t="59917" x="1262063" y="1154113"/>
          <p14:tracePt t="59919" x="1243013" y="1173163"/>
          <p14:tracePt t="59921" x="1223963" y="1192213"/>
          <p14:tracePt t="59923" x="1204913" y="1211263"/>
          <p14:tracePt t="59926" x="1192213" y="1230313"/>
          <p14:tracePt t="59927" x="1173163" y="1249363"/>
          <p14:tracePt t="59929" x="1160463" y="1274763"/>
          <p14:tracePt t="59931" x="1133475" y="1300163"/>
          <p14:tracePt t="59933" x="1114425" y="1319213"/>
          <p14:tracePt t="59935" x="1095375" y="1344613"/>
          <p14:tracePt t="59937" x="1082675" y="1376363"/>
          <p14:tracePt t="59939" x="1063625" y="1401763"/>
          <p14:tracePt t="59941" x="1044575" y="1427163"/>
          <p14:tracePt t="59944" x="1031875" y="1452563"/>
          <p14:tracePt t="59946" x="1006475" y="1484313"/>
          <p14:tracePt t="59949" x="981075" y="1543050"/>
          <p14:tracePt t="59951" x="962025" y="1574800"/>
          <p14:tracePt t="59953" x="942975" y="1606550"/>
          <p14:tracePt t="59955" x="930275" y="1638300"/>
          <p14:tracePt t="59957" x="917575" y="1670050"/>
          <p14:tracePt t="59959" x="904875" y="1695450"/>
          <p14:tracePt t="59961" x="892175" y="1733550"/>
          <p14:tracePt t="59963" x="879475" y="1771650"/>
          <p14:tracePt t="59965" x="860425" y="1803400"/>
          <p14:tracePt t="59967" x="854075" y="1828800"/>
          <p14:tracePt t="59969" x="841375" y="1866900"/>
          <p14:tracePt t="59971" x="828675" y="1898650"/>
          <p14:tracePt t="59973" x="822325" y="1924050"/>
          <p14:tracePt t="59976" x="815975" y="1963738"/>
          <p14:tracePt t="59977" x="803275" y="1989138"/>
          <p14:tracePt t="59979" x="796925" y="2020888"/>
          <p14:tracePt t="59981" x="790575" y="2046288"/>
          <p14:tracePt t="59983" x="771525" y="2084388"/>
          <p14:tracePt t="59985" x="765175" y="2109788"/>
          <p14:tracePt t="59987" x="758825" y="2141538"/>
          <p14:tracePt t="59989" x="746125" y="2166938"/>
          <p14:tracePt t="59992" x="739775" y="2205038"/>
          <p14:tracePt t="59993" x="733425" y="2230438"/>
          <p14:tracePt t="59995" x="720725" y="2262188"/>
          <p14:tracePt t="59997" x="714375" y="2300288"/>
          <p14:tracePt t="59999" x="708025" y="2319338"/>
          <p14:tracePt t="60001" x="695325" y="2351088"/>
          <p14:tracePt t="60003" x="688975" y="2384425"/>
          <p14:tracePt t="60005" x="681038" y="2409825"/>
          <p14:tracePt t="60007" x="674688" y="2435225"/>
          <p14:tracePt t="60009" x="661988" y="2466975"/>
          <p14:tracePt t="60011" x="655638" y="2492375"/>
          <p14:tracePt t="60013" x="642938" y="2530475"/>
          <p14:tracePt t="60015" x="636588" y="2562225"/>
          <p14:tracePt t="60017" x="630238" y="2587625"/>
          <p14:tracePt t="60019" x="623888" y="2619375"/>
          <p14:tracePt t="60021" x="617538" y="2644775"/>
          <p14:tracePt t="60024" x="611188" y="2682875"/>
          <p14:tracePt t="60026" x="604838" y="2714625"/>
          <p14:tracePt t="60027" x="598488" y="2740025"/>
          <p14:tracePt t="60029" x="598488" y="2771775"/>
          <p14:tracePt t="60031" x="592138" y="2811463"/>
          <p14:tracePt t="60033" x="585788" y="2843213"/>
          <p14:tracePt t="60035" x="585788" y="2874963"/>
          <p14:tracePt t="60037" x="579438" y="2900363"/>
          <p14:tracePt t="60039" x="579438" y="2932113"/>
          <p14:tracePt t="60041" x="573088" y="2970213"/>
          <p14:tracePt t="60043" x="566738" y="3001963"/>
          <p14:tracePt t="60045" x="566738" y="3033713"/>
          <p14:tracePt t="60047" x="566738" y="3059113"/>
          <p14:tracePt t="60049" x="560388" y="3090863"/>
          <p14:tracePt t="60051" x="560388" y="3122613"/>
          <p14:tracePt t="60054" x="560388" y="3154363"/>
          <p14:tracePt t="60056" x="554038" y="3179763"/>
          <p14:tracePt t="60057" x="554038" y="3211513"/>
          <p14:tracePt t="60060" x="554038" y="3251200"/>
          <p14:tracePt t="60061" x="554038" y="3270250"/>
          <p14:tracePt t="60063" x="554038" y="3295650"/>
          <p14:tracePt t="60065" x="554038" y="3327400"/>
          <p14:tracePt t="60067" x="554038" y="3352800"/>
          <p14:tracePt t="60069" x="554038" y="3371850"/>
          <p14:tracePt t="60071" x="554038" y="3397250"/>
          <p14:tracePt t="60073" x="554038" y="3422650"/>
          <p14:tracePt t="60075" x="554038" y="3448050"/>
          <p14:tracePt t="60077" x="554038" y="3467100"/>
          <p14:tracePt t="60079" x="554038" y="3486150"/>
          <p14:tracePt t="60081" x="554038" y="3511550"/>
          <p14:tracePt t="60083" x="554038" y="3524250"/>
          <p14:tracePt t="60085" x="554038" y="3543300"/>
          <p14:tracePt t="60087" x="554038" y="3562350"/>
          <p14:tracePt t="60089" x="554038" y="3581400"/>
          <p14:tracePt t="60091" x="560388" y="3587750"/>
          <p14:tracePt t="60094" x="560388" y="3606800"/>
          <p14:tracePt t="60095" x="566738" y="3619500"/>
          <p14:tracePt t="60097" x="566738" y="3625850"/>
          <p14:tracePt t="60099" x="566738" y="3638550"/>
          <p14:tracePt t="60101" x="566738" y="3652838"/>
          <p14:tracePt t="60103" x="573088" y="3659188"/>
          <p14:tracePt t="60105" x="579438" y="3671888"/>
          <p14:tracePt t="60107" x="579438" y="3678238"/>
          <p14:tracePt t="60110" x="585788" y="3684588"/>
          <p14:tracePt t="60111" x="592138" y="3690938"/>
          <p14:tracePt t="60113" x="592138" y="3697288"/>
          <p14:tracePt t="60115" x="592138" y="3703638"/>
          <p14:tracePt t="60117" x="598488" y="3709988"/>
          <p14:tracePt t="60119" x="598488" y="3716338"/>
          <p14:tracePt t="60121" x="604838" y="3722688"/>
          <p14:tracePt t="60123" x="604838" y="3729038"/>
          <p14:tracePt t="60126" x="611188" y="3735388"/>
          <p14:tracePt t="60128" x="611188" y="3741738"/>
          <p14:tracePt t="60129" x="617538" y="3748088"/>
          <p14:tracePt t="60131" x="623888" y="3754438"/>
          <p14:tracePt t="60133" x="623888" y="3760788"/>
          <p14:tracePt t="60135" x="623888" y="3767138"/>
          <p14:tracePt t="60137" x="630238" y="3767138"/>
          <p14:tracePt t="60139" x="636588" y="3773488"/>
          <p14:tracePt t="60141" x="642938" y="3786188"/>
          <p14:tracePt t="60146" x="649288" y="3792538"/>
          <p14:tracePt t="60147" x="655638" y="3805238"/>
          <p14:tracePt t="60149" x="668338" y="3811588"/>
          <p14:tracePt t="60151" x="674688" y="3817938"/>
          <p14:tracePt t="60153" x="681038" y="3824288"/>
          <p14:tracePt t="60155" x="695325" y="3836988"/>
          <p14:tracePt t="60157" x="701675" y="3843338"/>
          <p14:tracePt t="60160" x="714375" y="3849688"/>
          <p14:tracePt t="60161" x="727075" y="3862388"/>
          <p14:tracePt t="60163" x="739775" y="3875088"/>
          <p14:tracePt t="60165" x="746125" y="3881438"/>
          <p14:tracePt t="60167" x="758825" y="3894138"/>
          <p14:tracePt t="60169" x="771525" y="3900488"/>
          <p14:tracePt t="60171" x="790575" y="3906838"/>
          <p14:tracePt t="60173" x="796925" y="3919538"/>
          <p14:tracePt t="60175" x="815975" y="3925888"/>
          <p14:tracePt t="60177" x="828675" y="3938588"/>
          <p14:tracePt t="60179" x="847725" y="3951288"/>
          <p14:tracePt t="60181" x="866775" y="3951288"/>
          <p14:tracePt t="60183" x="873125" y="3963988"/>
          <p14:tracePt t="60185" x="892175" y="3970338"/>
          <p14:tracePt t="60187" x="911225" y="3983038"/>
          <p14:tracePt t="60189" x="923925" y="3989388"/>
          <p14:tracePt t="60191" x="936625" y="4002088"/>
          <p14:tracePt t="60194" x="949325" y="4008438"/>
          <p14:tracePt t="60195" x="968375" y="4014788"/>
          <p14:tracePt t="60197" x="987425" y="4014788"/>
          <p14:tracePt t="60199" x="993775" y="4027488"/>
          <p14:tracePt t="60201" x="1012825" y="4033838"/>
          <p14:tracePt t="60203" x="1025525" y="4040188"/>
          <p14:tracePt t="60205" x="1044575" y="4046538"/>
          <p14:tracePt t="60207" x="1050925" y="4052888"/>
          <p14:tracePt t="60210" x="1063625" y="4059238"/>
          <p14:tracePt t="60211" x="1082675" y="4065588"/>
          <p14:tracePt t="60214" x="1101725" y="4073525"/>
          <p14:tracePt t="60215" x="1108075" y="4079875"/>
          <p14:tracePt t="60217" x="1127125" y="4086225"/>
          <p14:tracePt t="60219" x="1139825" y="4092575"/>
          <p14:tracePt t="60221" x="1154113" y="4098925"/>
          <p14:tracePt t="60223" x="1166813" y="4105275"/>
          <p14:tracePt t="60226" x="1185863" y="4111625"/>
          <p14:tracePt t="60227" x="1198563" y="4117975"/>
          <p14:tracePt t="60229" x="1211263" y="4124325"/>
          <p14:tracePt t="60231" x="1230313" y="4130675"/>
          <p14:tracePt t="60233" x="1243013" y="4137025"/>
          <p14:tracePt t="60235" x="1262063" y="4143375"/>
          <p14:tracePt t="60237" x="1274763" y="4156075"/>
          <p14:tracePt t="60239" x="1287463" y="4162425"/>
          <p14:tracePt t="60241" x="1306513" y="4168775"/>
          <p14:tracePt t="60243" x="1325563" y="4175125"/>
          <p14:tracePt t="60245" x="1338263" y="4187825"/>
          <p14:tracePt t="60247" x="1350963" y="4187825"/>
          <p14:tracePt t="60249" x="1370013" y="4200525"/>
          <p14:tracePt t="60251" x="1389063" y="4206875"/>
          <p14:tracePt t="60253" x="1401763" y="4213225"/>
          <p14:tracePt t="60255" x="1420813" y="4225925"/>
          <p14:tracePt t="60257" x="1439863" y="4232275"/>
          <p14:tracePt t="60259" x="1458913" y="4244975"/>
          <p14:tracePt t="60261" x="1477963" y="4251325"/>
          <p14:tracePt t="60263" x="1490663" y="4264025"/>
          <p14:tracePt t="60265" x="1509713" y="4264025"/>
          <p14:tracePt t="60267" x="1535113" y="4270375"/>
          <p14:tracePt t="60269" x="1554163" y="4283075"/>
          <p14:tracePt t="60271" x="1566863" y="4289425"/>
          <p14:tracePt t="60273" x="1585913" y="4302125"/>
          <p14:tracePt t="60276" x="1612900" y="4308475"/>
          <p14:tracePt t="60277" x="1631950" y="4314825"/>
          <p14:tracePt t="60280" x="1651000" y="4327525"/>
          <p14:tracePt t="60281" x="1670050" y="4333875"/>
          <p14:tracePt t="60283" x="1689100" y="4340225"/>
          <p14:tracePt t="60285" x="1714500" y="4352925"/>
          <p14:tracePt t="60287" x="1733550" y="4359275"/>
          <p14:tracePt t="60289" x="1752600" y="4365625"/>
          <p14:tracePt t="60291" x="1765300" y="4365625"/>
          <p14:tracePt t="60293" x="1790700" y="4371975"/>
          <p14:tracePt t="60296" x="1809750" y="4378325"/>
          <p14:tracePt t="60297" x="1828800" y="4384675"/>
          <p14:tracePt t="60299" x="1841500" y="4391025"/>
          <p14:tracePt t="60301" x="1860550" y="4397375"/>
          <p14:tracePt t="60303" x="1879600" y="4397375"/>
          <p14:tracePt t="60305" x="1898650" y="4403725"/>
          <p14:tracePt t="60307" x="1911350" y="4403725"/>
          <p14:tracePt t="60309" x="1930400" y="4403725"/>
          <p14:tracePt t="60311" x="1955800" y="4410075"/>
          <p14:tracePt t="60313" x="1968500" y="4410075"/>
          <p14:tracePt t="60315" x="1987550" y="4410075"/>
          <p14:tracePt t="60317" x="2006600" y="4410075"/>
          <p14:tracePt t="60319" x="2025650" y="4410075"/>
          <p14:tracePt t="60321" x="2038350" y="4410075"/>
          <p14:tracePt t="60323" x="2065338" y="4410075"/>
          <p14:tracePt t="60325" x="2084388" y="4410075"/>
          <p14:tracePt t="60327" x="2097088" y="4410075"/>
          <p14:tracePt t="60329" x="2122488" y="4410075"/>
          <p14:tracePt t="60331" x="2141538" y="4410075"/>
          <p14:tracePt t="60333" x="2154238" y="4410075"/>
          <p14:tracePt t="60335" x="2179638" y="4410075"/>
          <p14:tracePt t="60337" x="2205038" y="4410075"/>
          <p14:tracePt t="60339" x="2224088" y="4410075"/>
          <p14:tracePt t="60341" x="2236788" y="4410075"/>
          <p14:tracePt t="60344" x="2255838" y="4410075"/>
          <p14:tracePt t="60345" x="2274888" y="4403725"/>
          <p14:tracePt t="60347" x="2287588" y="4403725"/>
          <p14:tracePt t="60349" x="2306638" y="4397375"/>
          <p14:tracePt t="60351" x="2325688" y="4397375"/>
          <p14:tracePt t="60353" x="2338388" y="4391025"/>
          <p14:tracePt t="60355" x="2351088" y="4391025"/>
          <p14:tracePt t="60357" x="2370138" y="4384675"/>
          <p14:tracePt t="60360" x="2376488" y="4384675"/>
          <p14:tracePt t="60361" x="2389188" y="4378325"/>
          <p14:tracePt t="60363" x="2401888" y="4378325"/>
          <p14:tracePt t="60365" x="2408238" y="4378325"/>
          <p14:tracePt t="60367" x="2420938" y="4378325"/>
          <p14:tracePt t="60369" x="2433638" y="4371975"/>
          <p14:tracePt t="60371" x="2439988" y="4365625"/>
          <p14:tracePt t="60373" x="2452688" y="4365625"/>
          <p14:tracePt t="60376" x="2465388" y="4359275"/>
          <p14:tracePt t="60378" x="2465388" y="4352925"/>
          <p14:tracePt t="60379" x="2478088" y="4352925"/>
          <p14:tracePt t="60381" x="2490788" y="4346575"/>
          <p14:tracePt t="60383" x="2490788" y="4340225"/>
          <p14:tracePt t="60385" x="2503488" y="4340225"/>
          <p14:tracePt t="60387" x="2509838" y="4333875"/>
          <p14:tracePt t="60389" x="2517775" y="4333875"/>
          <p14:tracePt t="60391" x="2524125" y="4327525"/>
          <p14:tracePt t="60393" x="2536825" y="4321175"/>
          <p14:tracePt t="60395" x="2536825" y="4314825"/>
          <p14:tracePt t="60397" x="2543175" y="4314825"/>
          <p14:tracePt t="60399" x="2555875" y="4308475"/>
          <p14:tracePt t="60401" x="2555875" y="4302125"/>
          <p14:tracePt t="60403" x="2562225" y="4295775"/>
          <p14:tracePt t="60405" x="2568575" y="4295775"/>
          <p14:tracePt t="60407" x="2574925" y="4289425"/>
          <p14:tracePt t="60409" x="2581275" y="4283075"/>
          <p14:tracePt t="60411" x="2587625" y="4276725"/>
          <p14:tracePt t="60415" x="2593975" y="4270375"/>
          <p14:tracePt t="60417" x="2600325" y="4264025"/>
          <p14:tracePt t="60421" x="2606675" y="4257675"/>
          <p14:tracePt t="60424" x="2613025" y="4251325"/>
          <p14:tracePt t="60426" x="2619375" y="4244975"/>
          <p14:tracePt t="60429" x="2625725" y="4238625"/>
          <p14:tracePt t="60431" x="2632075" y="4232275"/>
          <p14:tracePt t="60436" x="2638425" y="4225925"/>
          <p14:tracePt t="60437" x="2644775" y="4219575"/>
          <p14:tracePt t="60439" x="2651125" y="4219575"/>
          <p14:tracePt t="60441" x="2651125" y="4213225"/>
          <p14:tracePt t="60444" x="2657475" y="4206875"/>
          <p14:tracePt t="60445" x="2663825" y="4200525"/>
          <p14:tracePt t="60449" x="2670175" y="4194175"/>
          <p14:tracePt t="60451" x="2676525" y="4187825"/>
          <p14:tracePt t="60453" x="2682875" y="4187825"/>
          <p14:tracePt t="60455" x="2682875" y="4181475"/>
          <p14:tracePt t="60457" x="2689225" y="4181475"/>
          <p14:tracePt t="60460" x="2689225" y="4175125"/>
          <p14:tracePt t="60461" x="2695575" y="4168775"/>
          <p14:tracePt t="60468" x="2695575" y="4162425"/>
          <p14:tracePt t="60470" x="2701925" y="4162425"/>
          <p14:tracePt t="60471" x="2701925" y="4156075"/>
          <p14:tracePt t="60477" x="2708275" y="4149725"/>
          <p14:tracePt t="60481" x="2708275" y="4143375"/>
          <p14:tracePt t="60485" x="2714625" y="4137025"/>
          <p14:tracePt t="60489" x="2714625" y="4130675"/>
          <p14:tracePt t="60494" x="2714625" y="4124325"/>
          <p14:tracePt t="60497" x="2714625" y="4117975"/>
          <p14:tracePt t="60499" x="2714625" y="4111625"/>
          <p14:tracePt t="60501" x="2714625" y="4105275"/>
          <p14:tracePt t="60506" x="2714625" y="4098925"/>
          <p14:tracePt t="60507" x="2708275" y="4086225"/>
          <p14:tracePt t="60510" x="2708275" y="4079875"/>
          <p14:tracePt t="60511" x="2701925" y="4073525"/>
          <p14:tracePt t="60513" x="2701925" y="4065588"/>
          <p14:tracePt t="60515" x="2695575" y="4052888"/>
          <p14:tracePt t="60517" x="2689225" y="4040188"/>
          <p14:tracePt t="60519" x="2682875" y="4033838"/>
          <p14:tracePt t="60521" x="2676525" y="4027488"/>
          <p14:tracePt t="60523" x="2670175" y="4014788"/>
          <p14:tracePt t="60525" x="2670175" y="4002088"/>
          <p14:tracePt t="60527" x="2663825" y="3995738"/>
          <p14:tracePt t="60529" x="2651125" y="3983038"/>
          <p14:tracePt t="60531" x="2644775" y="3970338"/>
          <p14:tracePt t="60533" x="2632075" y="3963988"/>
          <p14:tracePt t="60535" x="2632075" y="3951288"/>
          <p14:tracePt t="60537" x="2619375" y="3938588"/>
          <p14:tracePt t="60539" x="2613025" y="3925888"/>
          <p14:tracePt t="60541" x="2600325" y="3913188"/>
          <p14:tracePt t="60543" x="2587625" y="3900488"/>
          <p14:tracePt t="60546" x="2581275" y="3887788"/>
          <p14:tracePt t="60547" x="2574925" y="3868738"/>
          <p14:tracePt t="60549" x="2568575" y="3856038"/>
          <p14:tracePt t="60552" x="2562225" y="3849688"/>
          <p14:tracePt t="60553" x="2549525" y="3830638"/>
          <p14:tracePt t="60555" x="2543175" y="3817938"/>
          <p14:tracePt t="60557" x="2530475" y="3798888"/>
          <p14:tracePt t="60559" x="2524125" y="3792538"/>
          <p14:tracePt t="60561" x="2517775" y="3773488"/>
          <p14:tracePt t="60563" x="2509838" y="3760788"/>
          <p14:tracePt t="60565" x="2503488" y="3748088"/>
          <p14:tracePt t="60567" x="2490788" y="3735388"/>
          <p14:tracePt t="60569" x="2484438" y="3716338"/>
          <p14:tracePt t="60571" x="2478088" y="3697288"/>
          <p14:tracePt t="60573" x="2465388" y="3678238"/>
          <p14:tracePt t="60575" x="2459038" y="3665538"/>
          <p14:tracePt t="60577" x="2452688" y="3652838"/>
          <p14:tracePt t="60580" x="2446338" y="3632200"/>
          <p14:tracePt t="60581" x="2433638" y="3613150"/>
          <p14:tracePt t="60583" x="2427288" y="3600450"/>
          <p14:tracePt t="60585" x="2420938" y="3581400"/>
          <p14:tracePt t="60587" x="2408238" y="3556000"/>
          <p14:tracePt t="60589" x="2401888" y="3536950"/>
          <p14:tracePt t="60591" x="2389188" y="3517900"/>
          <p14:tracePt t="60593" x="2382838" y="3492500"/>
          <p14:tracePt t="60596" x="2376488" y="3479800"/>
          <p14:tracePt t="60597" x="2363788" y="3454400"/>
          <p14:tracePt t="60599" x="2357438" y="3435350"/>
          <p14:tracePt t="60601" x="2351088" y="3409950"/>
          <p14:tracePt t="60603" x="2344738" y="3384550"/>
          <p14:tracePt t="60605" x="2344738" y="3359150"/>
          <p14:tracePt t="60607" x="2338388" y="3346450"/>
          <p14:tracePt t="60610" x="2332038" y="3321050"/>
          <p14:tracePt t="60611" x="2325688" y="3302000"/>
          <p14:tracePt t="60614" x="2319338" y="3276600"/>
          <p14:tracePt t="60615" x="2312988" y="3263900"/>
          <p14:tracePt t="60617" x="2306638" y="3238500"/>
          <p14:tracePt t="60619" x="2306638" y="3219450"/>
          <p14:tracePt t="60621" x="2300288" y="3192463"/>
          <p14:tracePt t="60623" x="2300288" y="3179763"/>
          <p14:tracePt t="60625" x="2300288" y="3154363"/>
          <p14:tracePt t="60627" x="2293938" y="3135313"/>
          <p14:tracePt t="60629" x="2293938" y="3109913"/>
          <p14:tracePt t="60631" x="2293938" y="3097213"/>
          <p14:tracePt t="60633" x="2293938" y="3071813"/>
          <p14:tracePt t="60635" x="2287588" y="3046413"/>
          <p14:tracePt t="60637" x="2287588" y="3027363"/>
          <p14:tracePt t="60639" x="2287588" y="3008313"/>
          <p14:tracePt t="60641" x="2287588" y="2989263"/>
          <p14:tracePt t="60643" x="2287588" y="2963863"/>
          <p14:tracePt t="60645" x="2287588" y="2951163"/>
          <p14:tracePt t="60647" x="2287588" y="2932113"/>
          <p14:tracePt t="60649" x="2287588" y="2906713"/>
          <p14:tracePt t="60651" x="2281238" y="2881313"/>
          <p14:tracePt t="60653" x="2281238" y="2868613"/>
          <p14:tracePt t="60655" x="2281238" y="2849563"/>
          <p14:tracePt t="60657" x="2281238" y="2830513"/>
          <p14:tracePt t="60660" x="2281238" y="2817813"/>
          <p14:tracePt t="60661" x="2274888" y="2798763"/>
          <p14:tracePt t="60663" x="2274888" y="2778125"/>
          <p14:tracePt t="60665" x="2274888" y="2765425"/>
          <p14:tracePt t="60668" x="2274888" y="2746375"/>
          <p14:tracePt t="60669" x="2274888" y="2727325"/>
          <p14:tracePt t="60671" x="2274888" y="2714625"/>
          <p14:tracePt t="60673" x="2274888" y="2695575"/>
          <p14:tracePt t="60675" x="2268538" y="2682875"/>
          <p14:tracePt t="60678" x="2268538" y="2670175"/>
          <p14:tracePt t="60679" x="2268538" y="2657475"/>
          <p14:tracePt t="60681" x="2268538" y="2644775"/>
          <p14:tracePt t="60683" x="2268538" y="2638425"/>
          <p14:tracePt t="60685" x="2268538" y="2625725"/>
          <p14:tracePt t="60687" x="2268538" y="2619375"/>
          <p14:tracePt t="60689" x="2268538" y="2606675"/>
          <p14:tracePt t="60691" x="2268538" y="2600325"/>
          <p14:tracePt t="60694" x="2268538" y="2593975"/>
          <p14:tracePt t="60695" x="2268538" y="2587625"/>
          <p14:tracePt t="60697" x="2268538" y="2581275"/>
          <p14:tracePt t="60699" x="2268538" y="2574925"/>
          <p14:tracePt t="60701" x="2268538" y="2568575"/>
          <p14:tracePt t="60703" x="2268538" y="2562225"/>
          <p14:tracePt t="60707" x="2268538" y="2555875"/>
          <p14:tracePt t="60710" x="2268538" y="2549525"/>
          <p14:tracePt t="60711" x="2274888" y="2549525"/>
          <p14:tracePt t="60716" x="2274888" y="2543175"/>
          <p14:tracePt t="60717" x="2274888" y="2536825"/>
          <p14:tracePt t="60722" x="2274888" y="2530475"/>
          <p14:tracePt t="60724" x="2281238" y="2530475"/>
          <p14:tracePt t="60727" x="2287588" y="2524125"/>
          <p14:tracePt t="60735" x="2293938" y="2524125"/>
          <p14:tracePt t="60748" x="2293938" y="2517775"/>
          <p14:tracePt t="60794" x="2293938" y="2524125"/>
          <p14:tracePt t="60800" x="2293938" y="2530475"/>
          <p14:tracePt t="60803" x="2293938" y="2536825"/>
          <p14:tracePt t="60805" x="2293938" y="2543175"/>
          <p14:tracePt t="60812" x="2293938" y="2549525"/>
          <p14:tracePt t="60813" x="2293938" y="2555875"/>
          <p14:tracePt t="60821" x="2293938" y="2562225"/>
          <p14:tracePt t="60910" x="2293938" y="2568575"/>
          <p14:tracePt t="60918" x="2287588" y="2568575"/>
          <p14:tracePt t="60919" x="2287588" y="2574925"/>
          <p14:tracePt t="60924" x="2281238" y="2581275"/>
          <p14:tracePt t="60926" x="2281238" y="2587625"/>
          <p14:tracePt t="60932" x="2281238" y="2593975"/>
          <p14:tracePt t="60935" x="2274888" y="2600325"/>
          <p14:tracePt t="60942" x="2268538" y="2606675"/>
          <p14:tracePt t="60943" x="2268538" y="2613025"/>
          <p14:tracePt t="60948" x="2268538" y="2619375"/>
          <p14:tracePt t="60954" x="2268538" y="2625725"/>
          <p14:tracePt t="60961" x="2262188" y="2632075"/>
          <p14:tracePt t="60963" x="2262188" y="2638425"/>
          <p14:tracePt t="60965" x="2262188" y="2644775"/>
          <p14:tracePt t="60970" x="2262188" y="2651125"/>
          <p14:tracePt t="60977" x="2262188" y="2657475"/>
          <p14:tracePt t="60978" x="2262188" y="2663825"/>
          <p14:tracePt t="60983" x="2262188" y="2670175"/>
          <p14:tracePt t="60988" x="2262188" y="2676525"/>
          <p14:tracePt t="60992" x="2262188" y="2682875"/>
          <p14:tracePt t="60998" x="2268538" y="2689225"/>
          <p14:tracePt t="61003" x="2274888" y="2695575"/>
          <p14:tracePt t="61013" x="2281238" y="2695575"/>
          <p14:tracePt t="61020" x="2287588" y="2695575"/>
          <p14:tracePt t="61021" x="2287588" y="2701925"/>
          <p14:tracePt t="61029" x="2293938" y="2701925"/>
          <p14:tracePt t="61046" x="2300288" y="2701925"/>
          <p14:tracePt t="61052" x="2306638" y="2701925"/>
          <p14:tracePt t="61061" x="2312988" y="2701925"/>
          <p14:tracePt t="61065" x="2319338" y="2701925"/>
          <p14:tracePt t="61070" x="2325688" y="2701925"/>
          <p14:tracePt t="61074" x="2325688" y="2695575"/>
          <p14:tracePt t="61080" x="2332038" y="2689225"/>
          <p14:tracePt t="61086" x="2338388" y="2689225"/>
          <p14:tracePt t="61092" x="2338388" y="2682875"/>
          <p14:tracePt t="61104" x="2338388" y="2676525"/>
          <p14:tracePt t="61178" x="2332038" y="2676525"/>
          <p14:tracePt t="61184" x="2325688" y="2682875"/>
          <p14:tracePt t="61188" x="2319338" y="2682875"/>
          <p14:tracePt t="61189" x="2312988" y="2682875"/>
          <p14:tracePt t="61198" x="2306638" y="2682875"/>
          <p14:tracePt t="61201" x="2300288" y="2682875"/>
          <p14:tracePt t="61203" x="2300288" y="2689225"/>
          <p14:tracePt t="61214" x="2293938" y="2689225"/>
          <p14:tracePt t="61224" x="2287588" y="2689225"/>
          <p14:tracePt t="61226" x="2287588" y="2695575"/>
          <p14:tracePt t="61361" x="2293938" y="2695575"/>
          <p14:tracePt t="61680" x="2293938" y="2701925"/>
          <p14:tracePt t="61688" x="2293938" y="2708275"/>
          <p14:tracePt t="61694" x="2293938" y="2714625"/>
          <p14:tracePt t="61710" x="2293938" y="2720975"/>
          <p14:tracePt t="61718" x="2293938" y="2727325"/>
          <p14:tracePt t="61738" x="2293938" y="2733675"/>
          <p14:tracePt t="61746" x="2293938" y="2740025"/>
          <p14:tracePt t="61761" x="2293938" y="2746375"/>
          <p14:tracePt t="61808" x="2293938" y="2752725"/>
          <p14:tracePt t="61815" x="2293938" y="2759075"/>
          <p14:tracePt t="61828" x="2293938" y="2765425"/>
          <p14:tracePt t="61836" x="2293938" y="2771775"/>
          <p14:tracePt t="61846" x="2293938" y="2778125"/>
          <p14:tracePt t="61850" x="2293938" y="2784475"/>
          <p14:tracePt t="61856" x="2293938" y="2792413"/>
          <p14:tracePt t="61862" x="2287588" y="2792413"/>
          <p14:tracePt t="61866" x="2287588" y="2798763"/>
          <p14:tracePt t="61870" x="2287588" y="2805113"/>
          <p14:tracePt t="61873" x="2281238" y="2805113"/>
          <p14:tracePt t="61880" x="2281238" y="2811463"/>
          <p14:tracePt t="61887" x="2281238" y="2817813"/>
          <p14:tracePt t="61903" x="2281238" y="2824163"/>
          <p14:tracePt t="61924" x="2274888" y="2824163"/>
          <p14:tracePt t="62024" x="2268538" y="2824163"/>
          <p14:tracePt t="62036" x="2268538" y="2817813"/>
          <p14:tracePt t="62038" x="2268538" y="2811463"/>
          <p14:tracePt t="62041" x="2268538" y="2805113"/>
          <p14:tracePt t="62045" x="2268538" y="2798763"/>
          <p14:tracePt t="62049" x="2268538" y="2792413"/>
          <p14:tracePt t="62051" x="2268538" y="2784475"/>
          <p14:tracePt t="62054" x="2268538" y="2778125"/>
          <p14:tracePt t="62057" x="2268538" y="2771775"/>
          <p14:tracePt t="62060" x="2268538" y="2765425"/>
          <p14:tracePt t="62063" x="2268538" y="2759075"/>
          <p14:tracePt t="62065" x="2274888" y="2752725"/>
          <p14:tracePt t="62067" x="2274888" y="2746375"/>
          <p14:tracePt t="62069" x="2274888" y="2740025"/>
          <p14:tracePt t="62071" x="2281238" y="2733675"/>
          <p14:tracePt t="62076" x="2287588" y="2720975"/>
          <p14:tracePt t="62078" x="2293938" y="2714625"/>
          <p14:tracePt t="62079" x="2293938" y="2708275"/>
          <p14:tracePt t="62081" x="2300288" y="2701925"/>
          <p14:tracePt t="62083" x="2306638" y="2695575"/>
          <p14:tracePt t="62086" x="2312988" y="2695575"/>
          <p14:tracePt t="62087" x="2312988" y="2682875"/>
          <p14:tracePt t="62089" x="2319338" y="2676525"/>
          <p14:tracePt t="62091" x="2325688" y="2676525"/>
          <p14:tracePt t="62094" x="2332038" y="2663825"/>
          <p14:tracePt t="62095" x="2332038" y="2657475"/>
          <p14:tracePt t="62097" x="2338388" y="2657475"/>
          <p14:tracePt t="62099" x="2344738" y="2644775"/>
          <p14:tracePt t="62101" x="2344738" y="2638425"/>
          <p14:tracePt t="62103" x="2351088" y="2638425"/>
          <p14:tracePt t="62106" x="2357438" y="2632075"/>
          <p14:tracePt t="62107" x="2363788" y="2625725"/>
          <p14:tracePt t="62112" x="2376488" y="2619375"/>
          <p14:tracePt t="62113" x="2382838" y="2613025"/>
          <p14:tracePt t="62115" x="2382838" y="2606675"/>
          <p14:tracePt t="62117" x="2389188" y="2606675"/>
          <p14:tracePt t="62119" x="2395538" y="2600325"/>
          <p14:tracePt t="62121" x="2395538" y="2593975"/>
          <p14:tracePt t="62123" x="2401888" y="2587625"/>
          <p14:tracePt t="62125" x="2408238" y="2587625"/>
          <p14:tracePt t="62127" x="2414588" y="2587625"/>
          <p14:tracePt t="62129" x="2414588" y="2581275"/>
          <p14:tracePt t="62131" x="2420938" y="2581275"/>
          <p14:tracePt t="62133" x="2427288" y="2574925"/>
          <p14:tracePt t="62140" x="2433638" y="2574925"/>
          <p14:tracePt t="62142" x="2439988" y="2574925"/>
          <p14:tracePt t="62144" x="2446338" y="2574925"/>
          <p14:tracePt t="62145" x="2446338" y="2568575"/>
          <p14:tracePt t="62147" x="2452688" y="2568575"/>
          <p14:tracePt t="62149" x="2459038" y="2568575"/>
          <p14:tracePt t="62156" x="2465388" y="2562225"/>
          <p14:tracePt t="62157" x="2471738" y="2562225"/>
          <p14:tracePt t="62160" x="2478088" y="2562225"/>
          <p14:tracePt t="62163" x="2484438" y="2562225"/>
          <p14:tracePt t="62165" x="2490788" y="2562225"/>
          <p14:tracePt t="62169" x="2497138" y="2562225"/>
          <p14:tracePt t="62171" x="2509838" y="2562225"/>
          <p14:tracePt t="62177" x="2517775" y="2562225"/>
          <p14:tracePt t="62178" x="2524125" y="2562225"/>
          <p14:tracePt t="62181" x="2536825" y="2562225"/>
          <p14:tracePt t="62183" x="2543175" y="2562225"/>
          <p14:tracePt t="62187" x="2555875" y="2562225"/>
          <p14:tracePt t="62189" x="2562225" y="2562225"/>
          <p14:tracePt t="62191" x="2562225" y="2568575"/>
          <p14:tracePt t="62193" x="2568575" y="2568575"/>
          <p14:tracePt t="62195" x="2574925" y="2568575"/>
          <p14:tracePt t="62199" x="2581275" y="2568575"/>
          <p14:tracePt t="62201" x="2587625" y="2568575"/>
          <p14:tracePt t="62203" x="2593975" y="2574925"/>
          <p14:tracePt t="62207" x="2600325" y="2581275"/>
          <p14:tracePt t="62210" x="2606675" y="2581275"/>
          <p14:tracePt t="62217" x="2613025" y="2587625"/>
          <p14:tracePt t="62222" x="2619375" y="2587625"/>
          <p14:tracePt t="62227" x="2619375" y="2593975"/>
          <p14:tracePt t="62228" x="2625725" y="2593975"/>
          <p14:tracePt t="62234" x="2625725" y="2600325"/>
          <p14:tracePt t="62270" x="2625725" y="2606675"/>
          <p14:tracePt t="62274" x="2619375" y="2606675"/>
          <p14:tracePt t="62282" x="2613025" y="2606675"/>
          <p14:tracePt t="62286" x="2613025" y="2613025"/>
          <p14:tracePt t="62294" x="2606675" y="2613025"/>
          <p14:tracePt t="62298" x="2600325" y="2613025"/>
          <p14:tracePt t="62302" x="2600325" y="2619375"/>
          <p14:tracePt t="62304" x="2593975" y="2619375"/>
          <p14:tracePt t="62308" x="2587625" y="2619375"/>
          <p14:tracePt t="62310" x="2581275" y="2625725"/>
          <p14:tracePt t="62313" x="2581275" y="2632075"/>
          <p14:tracePt t="62315" x="2574925" y="2632075"/>
          <p14:tracePt t="62317" x="2568575" y="2632075"/>
          <p14:tracePt t="62322" x="2562225" y="2638425"/>
          <p14:tracePt t="62324" x="2555875" y="2644775"/>
          <p14:tracePt t="62326" x="2549525" y="2644775"/>
          <p14:tracePt t="62330" x="2543175" y="2651125"/>
          <p14:tracePt t="62332" x="2536825" y="2657475"/>
          <p14:tracePt t="62333" x="2536825" y="2663825"/>
          <p14:tracePt t="62335" x="2530475" y="2663825"/>
          <p14:tracePt t="62337" x="2524125" y="2663825"/>
          <p14:tracePt t="62339" x="2517775" y="2670175"/>
          <p14:tracePt t="62341" x="2509838" y="2676525"/>
          <p14:tracePt t="62343" x="2497138" y="2682875"/>
          <p14:tracePt t="62347" x="2490788" y="2689225"/>
          <p14:tracePt t="62349" x="2478088" y="2695575"/>
          <p14:tracePt t="62353" x="2465388" y="2701925"/>
          <p14:tracePt t="62355" x="2452688" y="2714625"/>
          <p14:tracePt t="62357" x="2452688" y="2720975"/>
          <p14:tracePt t="62360" x="2439988" y="2727325"/>
          <p14:tracePt t="62362" x="2427288" y="2733675"/>
          <p14:tracePt t="62363" x="2427288" y="2740025"/>
          <p14:tracePt t="62365" x="2414588" y="2752725"/>
          <p14:tracePt t="62367" x="2401888" y="2752725"/>
          <p14:tracePt t="62369" x="2395538" y="2765425"/>
          <p14:tracePt t="62371" x="2389188" y="2771775"/>
          <p14:tracePt t="62373" x="2376488" y="2784475"/>
          <p14:tracePt t="62375" x="2370138" y="2798763"/>
          <p14:tracePt t="62377" x="2357438" y="2798763"/>
          <p14:tracePt t="62379" x="2351088" y="2811463"/>
          <p14:tracePt t="62381" x="2344738" y="2817813"/>
          <p14:tracePt t="62383" x="2338388" y="2824163"/>
          <p14:tracePt t="62385" x="2325688" y="2830513"/>
          <p14:tracePt t="62387" x="2325688" y="2836863"/>
          <p14:tracePt t="62389" x="2319338" y="2849563"/>
          <p14:tracePt t="62391" x="2312988" y="2849563"/>
          <p14:tracePt t="62393" x="2312988" y="2855913"/>
          <p14:tracePt t="62395" x="2306638" y="2862263"/>
          <p14:tracePt t="62397" x="2300288" y="2862263"/>
          <p14:tracePt t="62401" x="2293938" y="2868613"/>
          <p14:tracePt t="62403" x="2293938" y="2874963"/>
          <p14:tracePt t="62405" x="2287588" y="2874963"/>
          <p14:tracePt t="62408" x="2287588" y="2881313"/>
          <p14:tracePt t="62413" x="2281238" y="2881313"/>
          <p14:tracePt t="62415" x="2281238" y="2887663"/>
          <p14:tracePt t="62436" x="2281238" y="2894013"/>
          <p14:tracePt t="62440" x="2287588" y="2894013"/>
          <p14:tracePt t="62445" x="2293938" y="2894013"/>
          <p14:tracePt t="62447" x="2300288" y="2894013"/>
          <p14:tracePt t="62449" x="2306638" y="2894013"/>
          <p14:tracePt t="62453" x="2312988" y="2894013"/>
          <p14:tracePt t="62455" x="2319338" y="2894013"/>
          <p14:tracePt t="62457" x="2319338" y="2887663"/>
          <p14:tracePt t="62460" x="2332038" y="2887663"/>
          <p14:tracePt t="62461" x="2338388" y="2881313"/>
          <p14:tracePt t="62463" x="2344738" y="2881313"/>
          <p14:tracePt t="62465" x="2351088" y="2881313"/>
          <p14:tracePt t="62467" x="2357438" y="2874963"/>
          <p14:tracePt t="62469" x="2370138" y="2874963"/>
          <p14:tracePt t="62471" x="2376488" y="2868613"/>
          <p14:tracePt t="62473" x="2382838" y="2868613"/>
          <p14:tracePt t="62476" x="2395538" y="2862263"/>
          <p14:tracePt t="62478" x="2408238" y="2855913"/>
          <p14:tracePt t="62479" x="2414588" y="2849563"/>
          <p14:tracePt t="62481" x="2427288" y="2843213"/>
          <p14:tracePt t="62483" x="2439988" y="2836863"/>
          <p14:tracePt t="62485" x="2452688" y="2830513"/>
          <p14:tracePt t="62487" x="2459038" y="2830513"/>
          <p14:tracePt t="62489" x="2478088" y="2824163"/>
          <p14:tracePt t="62491" x="2497138" y="2817813"/>
          <p14:tracePt t="62493" x="2503488" y="2811463"/>
          <p14:tracePt t="62495" x="2524125" y="2798763"/>
          <p14:tracePt t="62497" x="2543175" y="2792413"/>
          <p14:tracePt t="62499" x="2562225" y="2778125"/>
          <p14:tracePt t="62501" x="2574925" y="2771775"/>
          <p14:tracePt t="62503" x="2587625" y="2759075"/>
          <p14:tracePt t="62506" x="2606675" y="2759075"/>
          <p14:tracePt t="62507" x="2625725" y="2746375"/>
          <p14:tracePt t="62510" x="2638425" y="2733675"/>
          <p14:tracePt t="62511" x="2651125" y="2720975"/>
          <p14:tracePt t="62513" x="2670175" y="2714625"/>
          <p14:tracePt t="62515" x="2682875" y="2701925"/>
          <p14:tracePt t="62517" x="2701925" y="2689225"/>
          <p14:tracePt t="62519" x="2714625" y="2682875"/>
          <p14:tracePt t="62521" x="2727325" y="2676525"/>
          <p14:tracePt t="62523" x="2740025" y="2663825"/>
          <p14:tracePt t="62525" x="2752725" y="2651125"/>
          <p14:tracePt t="62527" x="2765425" y="2644775"/>
          <p14:tracePt t="62530" x="2771775" y="2638425"/>
          <p14:tracePt t="62531" x="2784475" y="2625725"/>
          <p14:tracePt t="62533" x="2797175" y="2619375"/>
          <p14:tracePt t="62536" x="2809875" y="2606675"/>
          <p14:tracePt t="62538" x="2816225" y="2600325"/>
          <p14:tracePt t="62539" x="2828925" y="2593975"/>
          <p14:tracePt t="62541" x="2835275" y="2587625"/>
          <p14:tracePt t="62543" x="2841625" y="2581275"/>
          <p14:tracePt t="62546" x="2847975" y="2568575"/>
          <p14:tracePt t="62547" x="2860675" y="2562225"/>
          <p14:tracePt t="62549" x="2867025" y="2562225"/>
          <p14:tracePt t="62551" x="2867025" y="2555875"/>
          <p14:tracePt t="62553" x="2873375" y="2549525"/>
          <p14:tracePt t="62555" x="2879725" y="2549525"/>
          <p14:tracePt t="62557" x="2879725" y="2543175"/>
          <p14:tracePt t="62560" x="2886075" y="2536825"/>
          <p14:tracePt t="62561" x="2892425" y="2530475"/>
          <p14:tracePt t="62563" x="2898775" y="2530475"/>
          <p14:tracePt t="62565" x="2898775" y="2524125"/>
          <p14:tracePt t="62567" x="2905125" y="2517775"/>
          <p14:tracePt t="62571" x="2911475" y="2517775"/>
          <p14:tracePt t="62580" x="2917825" y="2511425"/>
          <p14:tracePt t="62588" x="2924175" y="2511425"/>
          <p14:tracePt t="62620" x="2924175" y="2517775"/>
          <p14:tracePt t="62623" x="2924175" y="2524125"/>
          <p14:tracePt t="62629" x="2924175" y="2530475"/>
          <p14:tracePt t="62634" x="2924175" y="2536825"/>
          <p14:tracePt t="62637" x="2924175" y="2543175"/>
          <p14:tracePt t="62641" x="2917825" y="2543175"/>
          <p14:tracePt t="62643" x="2917825" y="2549525"/>
          <p14:tracePt t="62648" x="2917825" y="2555875"/>
          <p14:tracePt t="62662" x="2917825" y="2562225"/>
          <p14:tracePt t="62665" x="2917825" y="2568575"/>
          <p14:tracePt t="62677" x="2917825" y="2574925"/>
          <p14:tracePt t="62686" x="2911475" y="2574925"/>
          <p14:tracePt t="62736" x="2905125" y="2574925"/>
          <p14:tracePt t="62750" x="2898775" y="2574925"/>
          <p14:tracePt t="62754" x="2892425" y="2574925"/>
          <p14:tracePt t="62755" x="2886075" y="2581275"/>
          <p14:tracePt t="62762" x="2879725" y="2581275"/>
          <p14:tracePt t="62763" x="2879725" y="2587625"/>
          <p14:tracePt t="62765" x="2873375" y="2587625"/>
          <p14:tracePt t="62771" x="2867025" y="2587625"/>
          <p14:tracePt t="62773" x="2860675" y="2587625"/>
          <p14:tracePt t="62777" x="2854325" y="2587625"/>
          <p14:tracePt t="62779" x="2847975" y="2593975"/>
          <p14:tracePt t="62781" x="2841625" y="2593975"/>
          <p14:tracePt t="62785" x="2835275" y="2600325"/>
          <p14:tracePt t="62787" x="2828925" y="2600325"/>
          <p14:tracePt t="62791" x="2822575" y="2606675"/>
          <p14:tracePt t="62794" x="2816225" y="2606675"/>
          <p14:tracePt t="62795" x="2809875" y="2606675"/>
          <p14:tracePt t="62799" x="2803525" y="2613025"/>
          <p14:tracePt t="62801" x="2790825" y="2619375"/>
          <p14:tracePt t="62805" x="2778125" y="2625725"/>
          <p14:tracePt t="62807" x="2765425" y="2625725"/>
          <p14:tracePt t="62810" x="2765425" y="2632075"/>
          <p14:tracePt t="62812" x="2752725" y="2638425"/>
          <p14:tracePt t="62813" x="2740025" y="2644775"/>
          <p14:tracePt t="62815" x="2733675" y="2651125"/>
          <p14:tracePt t="62817" x="2727325" y="2651125"/>
          <p14:tracePt t="62819" x="2714625" y="2657475"/>
          <p14:tracePt t="62821" x="2708275" y="2663825"/>
          <p14:tracePt t="62823" x="2695575" y="2670175"/>
          <p14:tracePt t="62825" x="2682875" y="2676525"/>
          <p14:tracePt t="62827" x="2676525" y="2682875"/>
          <p14:tracePt t="62829" x="2657475" y="2682875"/>
          <p14:tracePt t="62831" x="2644775" y="2689225"/>
          <p14:tracePt t="62833" x="2625725" y="2695575"/>
          <p14:tracePt t="62835" x="2619375" y="2701925"/>
          <p14:tracePt t="62837" x="2600325" y="2708275"/>
          <p14:tracePt t="62839" x="2581275" y="2714625"/>
          <p14:tracePt t="62841" x="2574925" y="2720975"/>
          <p14:tracePt t="62843" x="2555875" y="2727325"/>
          <p14:tracePt t="62845" x="2536825" y="2733675"/>
          <p14:tracePt t="62847" x="2517775" y="2740025"/>
          <p14:tracePt t="62849" x="2503488" y="2740025"/>
          <p14:tracePt t="62851" x="2484438" y="2746375"/>
          <p14:tracePt t="62853" x="2471738" y="2752725"/>
          <p14:tracePt t="62855" x="2452688" y="2759075"/>
          <p14:tracePt t="62858" x="2439988" y="2765425"/>
          <p14:tracePt t="62859" x="2420938" y="2771775"/>
          <p14:tracePt t="62861" x="2408238" y="2778125"/>
          <p14:tracePt t="62863" x="2389188" y="2784475"/>
          <p14:tracePt t="62865" x="2382838" y="2792413"/>
          <p14:tracePt t="62868" x="2370138" y="2792413"/>
          <p14:tracePt t="62869" x="2357438" y="2798763"/>
          <p14:tracePt t="62871" x="2351088" y="2805113"/>
          <p14:tracePt t="62873" x="2338388" y="2805113"/>
          <p14:tracePt t="62875" x="2325688" y="2811463"/>
          <p14:tracePt t="62877" x="2325688" y="2817813"/>
          <p14:tracePt t="62880" x="2319338" y="2817813"/>
          <p14:tracePt t="62881" x="2312988" y="2817813"/>
          <p14:tracePt t="62883" x="2306638" y="2817813"/>
          <p14:tracePt t="62885" x="2306638" y="2824163"/>
          <p14:tracePt t="62887" x="2300288" y="2824163"/>
          <p14:tracePt t="62889" x="2293938" y="2824163"/>
          <p14:tracePt t="62891" x="2293938" y="2830513"/>
          <p14:tracePt t="62895" x="2287588" y="2830513"/>
          <p14:tracePt t="62899" x="2287588" y="2836863"/>
          <p14:tracePt t="63247" x="2287588" y="2843213"/>
          <p14:tracePt t="63252" x="2287588" y="2849563"/>
          <p14:tracePt t="63259" x="2281238" y="2849563"/>
          <p14:tracePt t="63270" x="2274888" y="2849563"/>
          <p14:tracePt t="63271" x="2274888" y="2855913"/>
          <p14:tracePt t="63280" x="2274888" y="2862263"/>
          <p14:tracePt t="63286" x="2274888" y="2868613"/>
          <p14:tracePt t="63302" x="2274888" y="2874963"/>
          <p14:tracePt t="63311" x="2274888" y="2881313"/>
          <p14:tracePt t="63328" x="2274888" y="2887663"/>
          <p14:tracePt t="63343" x="2274888" y="2894013"/>
          <p14:tracePt t="63368" x="2274888" y="2900363"/>
          <p14:tracePt t="63377" x="2274888" y="2906713"/>
          <p14:tracePt t="63384" x="2274888" y="2913063"/>
          <p14:tracePt t="63402" x="2274888" y="2919413"/>
          <p14:tracePt t="63408" x="2274888" y="2925763"/>
          <p14:tracePt t="63420" x="2274888" y="2932113"/>
          <p14:tracePt t="63426" x="2274888" y="2938463"/>
          <p14:tracePt t="63434" x="2274888" y="2944813"/>
          <p14:tracePt t="63444" x="2274888" y="2951163"/>
          <p14:tracePt t="63450" x="2274888" y="2957513"/>
          <p14:tracePt t="63461" x="2274888" y="2963863"/>
          <p14:tracePt t="63466" x="2274888" y="2970213"/>
          <p14:tracePt t="63470" x="2274888" y="2976563"/>
          <p14:tracePt t="63480" x="2274888" y="2982913"/>
          <p14:tracePt t="63486" x="2274888" y="2989263"/>
          <p14:tracePt t="63496" x="2274888" y="2995613"/>
          <p14:tracePt t="63502" x="2274888" y="3001963"/>
          <p14:tracePt t="63512" x="2274888" y="3008313"/>
          <p14:tracePt t="63527" x="2274888" y="3014663"/>
          <p14:tracePt t="63536" x="2274888" y="3021013"/>
          <p14:tracePt t="63558" x="2274888" y="3027363"/>
          <p14:tracePt t="63566" x="2274888" y="3033713"/>
          <p14:tracePt t="63573" x="2274888" y="3040063"/>
          <p14:tracePt t="63586" x="2274888" y="3046413"/>
          <p14:tracePt t="63590" x="2274888" y="3052763"/>
          <p14:tracePt t="63600" x="2274888" y="3059113"/>
          <p14:tracePt t="63603" x="2274888" y="3065463"/>
          <p14:tracePt t="63608" x="2274888" y="3071813"/>
          <p14:tracePt t="63614" x="2268538" y="3071813"/>
          <p14:tracePt t="63618" x="2268538" y="3078163"/>
          <p14:tracePt t="63622" x="2268538" y="3084513"/>
          <p14:tracePt t="63630" x="2268538" y="3090863"/>
          <p14:tracePt t="63631" x="2262188" y="3090863"/>
          <p14:tracePt t="63633" x="2262188" y="3097213"/>
          <p14:tracePt t="63643" x="2262188" y="3103563"/>
          <p14:tracePt t="63646" x="2262188" y="3109913"/>
          <p14:tracePt t="63652" x="2262188" y="3116263"/>
          <p14:tracePt t="63658" x="2262188" y="3122613"/>
          <p14:tracePt t="63662" x="2262188" y="3128963"/>
          <p14:tracePt t="63674" x="2262188" y="3135313"/>
          <p14:tracePt t="63678" x="2262188" y="3141663"/>
          <p14:tracePt t="63684" x="2262188" y="3148013"/>
          <p14:tracePt t="63695" x="2262188" y="3154363"/>
          <p14:tracePt t="63698" x="2262188" y="3160713"/>
          <p14:tracePt t="63711" x="2262188" y="3167063"/>
          <p14:tracePt t="63714" x="2262188" y="3173413"/>
          <p14:tracePt t="63718" x="2262188" y="3179763"/>
          <p14:tracePt t="63724" x="2262188" y="3186113"/>
          <p14:tracePt t="63728" x="2262188" y="3192463"/>
          <p14:tracePt t="63736" x="2262188" y="3198813"/>
          <p14:tracePt t="63740" x="2262188" y="3205163"/>
          <p14:tracePt t="63744" x="2262188" y="3211513"/>
          <p14:tracePt t="63752" x="2262188" y="3219450"/>
          <p14:tracePt t="63756" x="2262188" y="3225800"/>
          <p14:tracePt t="63762" x="2262188" y="3232150"/>
          <p14:tracePt t="63763" x="2262188" y="3238500"/>
          <p14:tracePt t="63768" x="2262188" y="3244850"/>
          <p14:tracePt t="63771" x="2262188" y="3251200"/>
          <p14:tracePt t="63773" x="2255838" y="3251200"/>
          <p14:tracePt t="63776" x="2255838" y="3257550"/>
          <p14:tracePt t="63778" x="2249488" y="3257550"/>
          <p14:tracePt t="63782" x="2243138" y="3263900"/>
          <p14:tracePt t="63783" x="2243138" y="3270250"/>
          <p14:tracePt t="63787" x="2243138" y="3276600"/>
          <p14:tracePt t="63789" x="2236788" y="3276600"/>
          <p14:tracePt t="63791" x="2230438" y="3276600"/>
          <p14:tracePt t="63794" x="2230438" y="3282950"/>
          <p14:tracePt t="63795" x="2230438" y="3289300"/>
          <p14:tracePt t="63797" x="2224088" y="3289300"/>
          <p14:tracePt t="63804" x="2217738" y="3295650"/>
          <p14:tracePt t="63808" x="2217738" y="3302000"/>
          <p14:tracePt t="63813" x="2217738" y="3308350"/>
          <p14:tracePt t="63818" x="2217738" y="3314700"/>
          <p14:tracePt t="63819" x="2217738" y="3321050"/>
          <p14:tracePt t="63824" x="2211388" y="3333750"/>
          <p14:tracePt t="63825" x="2211388" y="3340100"/>
          <p14:tracePt t="63829" x="2211388" y="3346450"/>
          <p14:tracePt t="63840" x="2211388" y="3352800"/>
          <p14:tracePt t="63845" x="2211388" y="3359150"/>
          <p14:tracePt t="63849" x="2211388" y="3365500"/>
          <p14:tracePt t="63958" x="2211388" y="3359150"/>
          <p14:tracePt t="63961" x="2211388" y="3352800"/>
          <p14:tracePt t="63963" x="2211388" y="3346450"/>
          <p14:tracePt t="63968" x="2205038" y="3340100"/>
          <p14:tracePt t="63970" x="2205038" y="3333750"/>
          <p14:tracePt t="63972" x="2205038" y="3327400"/>
          <p14:tracePt t="63974" x="2198688" y="3327400"/>
          <p14:tracePt t="63975" x="2198688" y="3321050"/>
          <p14:tracePt t="63980" x="2198688" y="3314700"/>
          <p14:tracePt t="63985" x="2198688" y="3308350"/>
          <p14:tracePt t="63994" x="2198688" y="3302000"/>
          <p14:tracePt t="64030" x="2205038" y="3302000"/>
          <p14:tracePt t="64032" x="2205038" y="3308350"/>
          <p14:tracePt t="64035" x="2205038" y="3314700"/>
          <p14:tracePt t="64037" x="2205038" y="3321050"/>
          <p14:tracePt t="64039" x="2211388" y="3321050"/>
          <p14:tracePt t="64044" x="2217738" y="3327400"/>
          <p14:tracePt t="64045" x="2217738" y="3333750"/>
          <p14:tracePt t="64047" x="2224088" y="3340100"/>
          <p14:tracePt t="64054" x="2224088" y="3346450"/>
          <p14:tracePt t="64058" x="2224088" y="3352800"/>
          <p14:tracePt t="64060" x="2230438" y="3352800"/>
          <p14:tracePt t="64067" x="2230438" y="3359150"/>
          <p14:tracePt t="64069" x="2236788" y="3359150"/>
          <p14:tracePt t="64077" x="2236788" y="3365500"/>
          <p14:tracePt t="64088" x="2243138" y="3371850"/>
          <p14:tracePt t="64094" x="2249488" y="3371850"/>
          <p14:tracePt t="64098" x="2255838" y="3371850"/>
          <p14:tracePt t="64106" x="2262188" y="3371850"/>
          <p14:tracePt t="64111" x="2268538" y="3378200"/>
          <p14:tracePt t="64116" x="2268538" y="3384550"/>
          <p14:tracePt t="64120" x="2274888" y="3384550"/>
          <p14:tracePt t="64128" x="2281238" y="3384550"/>
          <p14:tracePt t="64129" x="2281238" y="3390900"/>
          <p14:tracePt t="64138" x="2281238" y="3397250"/>
          <p14:tracePt t="64146" x="2287588" y="3397250"/>
          <p14:tracePt t="64154" x="2287588" y="3403600"/>
          <p14:tracePt t="64161" x="2293938" y="3403600"/>
          <p14:tracePt t="64178" x="2293938" y="3409950"/>
          <p14:tracePt t="64182" x="2293938" y="3416300"/>
          <p14:tracePt t="64198" x="2293938" y="3422650"/>
          <p14:tracePt t="64204" x="2293938" y="3429000"/>
          <p14:tracePt t="64214" x="2293938" y="3435350"/>
          <p14:tracePt t="64291" x="2293938" y="3441700"/>
          <p14:tracePt t="64301" x="2293938" y="3448050"/>
          <p14:tracePt t="64308" x="2293938" y="3454400"/>
          <p14:tracePt t="64312" x="2293938" y="3460750"/>
          <p14:tracePt t="64313" x="2293938" y="3467100"/>
          <p14:tracePt t="64320" x="2293938" y="3473450"/>
          <p14:tracePt t="64321" x="2287588" y="3479800"/>
          <p14:tracePt t="64328" x="2287588" y="3486150"/>
          <p14:tracePt t="64329" x="2287588" y="3492500"/>
          <p14:tracePt t="64331" x="2287588" y="3498850"/>
          <p14:tracePt t="64335" x="2287588" y="3505200"/>
          <p14:tracePt t="64337" x="2287588" y="3511550"/>
          <p14:tracePt t="64341" x="2287588" y="3517900"/>
          <p14:tracePt t="64344" x="2287588" y="3530600"/>
          <p14:tracePt t="64347" x="2287588" y="3543300"/>
          <p14:tracePt t="64349" x="2281238" y="3549650"/>
          <p14:tracePt t="64351" x="2281238" y="3556000"/>
          <p14:tracePt t="64353" x="2281238" y="3568700"/>
          <p14:tracePt t="64357" x="2274888" y="3581400"/>
          <p14:tracePt t="64360" x="2274888" y="3587750"/>
          <p14:tracePt t="64362" x="2274888" y="3600450"/>
          <p14:tracePt t="64363" x="2268538" y="3613150"/>
          <p14:tracePt t="64365" x="2268538" y="3619500"/>
          <p14:tracePt t="64367" x="2268538" y="3632200"/>
          <p14:tracePt t="64369" x="2268538" y="3638550"/>
          <p14:tracePt t="64371" x="2268538" y="3646488"/>
          <p14:tracePt t="64373" x="2268538" y="3659188"/>
          <p14:tracePt t="64376" x="2262188" y="3671888"/>
          <p14:tracePt t="64377" x="2262188" y="3678238"/>
          <p14:tracePt t="64379" x="2262188" y="3690938"/>
          <p14:tracePt t="64381" x="2255838" y="3697288"/>
          <p14:tracePt t="64383" x="2255838" y="3709988"/>
          <p14:tracePt t="64385" x="2255838" y="3722688"/>
          <p14:tracePt t="64387" x="2249488" y="3729038"/>
          <p14:tracePt t="64389" x="2249488" y="3741738"/>
          <p14:tracePt t="64391" x="2243138" y="3754438"/>
          <p14:tracePt t="64393" x="2243138" y="3760788"/>
          <p14:tracePt t="64395" x="2243138" y="3773488"/>
          <p14:tracePt t="64397" x="2236788" y="3786188"/>
          <p14:tracePt t="64401" x="2236788" y="3798888"/>
          <p14:tracePt t="64403" x="2236788" y="3805238"/>
          <p14:tracePt t="64405" x="2236788" y="3817938"/>
          <p14:tracePt t="64407" x="2230438" y="3824288"/>
          <p14:tracePt t="64410" x="2230438" y="3830638"/>
          <p14:tracePt t="64412" x="2224088" y="3836988"/>
          <p14:tracePt t="64413" x="2217738" y="3849688"/>
          <p14:tracePt t="64415" x="2217738" y="3856038"/>
          <p14:tracePt t="64417" x="2217738" y="3862388"/>
          <p14:tracePt t="64419" x="2211388" y="3868738"/>
          <p14:tracePt t="64421" x="2211388" y="3875088"/>
          <p14:tracePt t="64423" x="2205038" y="3887788"/>
          <p14:tracePt t="64425" x="2198688" y="3887788"/>
          <p14:tracePt t="64427" x="2198688" y="3900488"/>
          <p14:tracePt t="64429" x="2192338" y="3906838"/>
          <p14:tracePt t="64433" x="2185988" y="3919538"/>
          <p14:tracePt t="64436" x="2179638" y="3925888"/>
          <p14:tracePt t="64439" x="2173288" y="3938588"/>
          <p14:tracePt t="64441" x="2166938" y="3944938"/>
          <p14:tracePt t="64445" x="2160588" y="3957638"/>
          <p14:tracePt t="64447" x="2154238" y="3963988"/>
          <p14:tracePt t="64449" x="2147888" y="3963988"/>
          <p14:tracePt t="64451" x="2147888" y="3976688"/>
          <p14:tracePt t="64454" x="2141538" y="3983038"/>
          <p14:tracePt t="64455" x="2135188" y="3983038"/>
          <p14:tracePt t="64457" x="2128838" y="3995738"/>
          <p14:tracePt t="64460" x="2128838" y="4002088"/>
          <p14:tracePt t="64462" x="2122488" y="4002088"/>
          <p14:tracePt t="64463" x="2116138" y="4008438"/>
          <p14:tracePt t="64465" x="2116138" y="4014788"/>
          <p14:tracePt t="64467" x="2109788" y="4021138"/>
          <p14:tracePt t="64469" x="2103438" y="4027488"/>
          <p14:tracePt t="64472" x="2097088" y="4033838"/>
          <p14:tracePt t="64476" x="2090738" y="4040188"/>
          <p14:tracePt t="64478" x="2084388" y="4046538"/>
          <p14:tracePt t="64480" x="2078038" y="4052888"/>
          <p14:tracePt t="64483" x="2071688" y="4059238"/>
          <p14:tracePt t="64485" x="2065338" y="4065588"/>
          <p14:tracePt t="64489" x="2058988" y="4073525"/>
          <p14:tracePt t="64491" x="2051050" y="4079875"/>
          <p14:tracePt t="64493" x="2051050" y="4086225"/>
          <p14:tracePt t="64495" x="2038350" y="4086225"/>
          <p14:tracePt t="64497" x="2032000" y="4092575"/>
          <p14:tracePt t="64499" x="2032000" y="4098925"/>
          <p14:tracePt t="64501" x="2019300" y="4105275"/>
          <p14:tracePt t="64503" x="2012950" y="4105275"/>
          <p14:tracePt t="64505" x="2012950" y="4111625"/>
          <p14:tracePt t="64507" x="2006600" y="4117975"/>
          <p14:tracePt t="64510" x="1993900" y="4117975"/>
          <p14:tracePt t="64514" x="1987550" y="4117975"/>
          <p14:tracePt t="64516" x="1981200" y="4124325"/>
          <p14:tracePt t="64518" x="1974850" y="4124325"/>
          <p14:tracePt t="64520" x="1968500" y="4124325"/>
          <p14:tracePt t="64522" x="1962150" y="4130675"/>
          <p14:tracePt t="64526" x="1955800" y="4130675"/>
          <p14:tracePt t="64528" x="1949450" y="4130675"/>
          <p14:tracePt t="64529" x="1943100" y="4130675"/>
          <p14:tracePt t="64536" x="1936750" y="4130675"/>
          <p14:tracePt t="64546" x="1930400" y="4130675"/>
          <p14:tracePt t="64554" x="1924050" y="4124325"/>
          <p14:tracePt t="64560" x="1924050" y="4117975"/>
          <p14:tracePt t="64562" x="1924050" y="4111625"/>
          <p14:tracePt t="64563" x="1917700" y="4111625"/>
          <p14:tracePt t="64565" x="1917700" y="4105275"/>
          <p14:tracePt t="64567" x="1917700" y="4098925"/>
          <p14:tracePt t="64569" x="1917700" y="4092575"/>
          <p14:tracePt t="64571" x="1911350" y="4092575"/>
          <p14:tracePt t="64573" x="1911350" y="4086225"/>
          <p14:tracePt t="64575" x="1911350" y="4079875"/>
          <p14:tracePt t="64579" x="1905000" y="4073525"/>
          <p14:tracePt t="64581" x="1905000" y="4065588"/>
          <p14:tracePt t="64583" x="1905000" y="4059238"/>
          <p14:tracePt t="64585" x="1898650" y="4059238"/>
          <p14:tracePt t="64587" x="1898650" y="4052888"/>
          <p14:tracePt t="64589" x="1898650" y="4040188"/>
          <p14:tracePt t="64591" x="1892300" y="4040188"/>
          <p14:tracePt t="64593" x="1885950" y="4027488"/>
          <p14:tracePt t="64596" x="1879600" y="4027488"/>
          <p14:tracePt t="64597" x="1879600" y="4021138"/>
          <p14:tracePt t="64599" x="1873250" y="4008438"/>
          <p14:tracePt t="64601" x="1866900" y="4008438"/>
          <p14:tracePt t="64603" x="1860550" y="3995738"/>
          <p14:tracePt t="64605" x="1860550" y="3989388"/>
          <p14:tracePt t="64607" x="1854200" y="3983038"/>
          <p14:tracePt t="64609" x="1847850" y="3976688"/>
          <p14:tracePt t="64612" x="1841500" y="3970338"/>
          <p14:tracePt t="64613" x="1841500" y="3963988"/>
          <p14:tracePt t="64615" x="1828800" y="3957638"/>
          <p14:tracePt t="64617" x="1816100" y="3951288"/>
          <p14:tracePt t="64619" x="1809750" y="3938588"/>
          <p14:tracePt t="64623" x="1797050" y="3932238"/>
          <p14:tracePt t="64626" x="1790700" y="3925888"/>
          <p14:tracePt t="64627" x="1784350" y="3913188"/>
          <p14:tracePt t="64629" x="1778000" y="3913188"/>
          <p14:tracePt t="64631" x="1771650" y="3906838"/>
          <p14:tracePt t="64633" x="1758950" y="3900488"/>
          <p14:tracePt t="64635" x="1752600" y="3894138"/>
          <p14:tracePt t="64637" x="1746250" y="3894138"/>
          <p14:tracePt t="64639" x="1739900" y="3887788"/>
          <p14:tracePt t="64641" x="1727200" y="3881438"/>
          <p14:tracePt t="64643" x="1720850" y="3875088"/>
          <p14:tracePt t="64645" x="1714500" y="3875088"/>
          <p14:tracePt t="64647" x="1701800" y="3868738"/>
          <p14:tracePt t="64649" x="1701800" y="3862388"/>
          <p14:tracePt t="64651" x="1689100" y="3856038"/>
          <p14:tracePt t="64653" x="1676400" y="3849688"/>
          <p14:tracePt t="64657" x="1663700" y="3849688"/>
          <p14:tracePt t="64660" x="1651000" y="3843338"/>
          <p14:tracePt t="64662" x="1644650" y="3836988"/>
          <p14:tracePt t="64663" x="1631950" y="3830638"/>
          <p14:tracePt t="64665" x="1619250" y="3830638"/>
          <p14:tracePt t="64667" x="1612900" y="3824288"/>
          <p14:tracePt t="64669" x="1598613" y="3817938"/>
          <p14:tracePt t="64671" x="1585913" y="3817938"/>
          <p14:tracePt t="64673" x="1579563" y="3817938"/>
          <p14:tracePt t="64675" x="1566863" y="3811588"/>
          <p14:tracePt t="64677" x="1554163" y="3805238"/>
          <p14:tracePt t="64679" x="1541463" y="3798888"/>
          <p14:tracePt t="64681" x="1535113" y="3798888"/>
          <p14:tracePt t="64683" x="1522413" y="3792538"/>
          <p14:tracePt t="64685" x="1516063" y="3792538"/>
          <p14:tracePt t="64687" x="1503363" y="3786188"/>
          <p14:tracePt t="64689" x="1490663" y="3779838"/>
          <p14:tracePt t="64691" x="1484313" y="3779838"/>
          <p14:tracePt t="64694" x="1471613" y="3779838"/>
          <p14:tracePt t="64696" x="1458913" y="3773488"/>
          <p14:tracePt t="64697" x="1452563" y="3773488"/>
          <p14:tracePt t="64699" x="1446213" y="3767138"/>
          <p14:tracePt t="64701" x="1433513" y="3767138"/>
          <p14:tracePt t="64703" x="1427163" y="3760788"/>
          <p14:tracePt t="64705" x="1414463" y="3754438"/>
          <p14:tracePt t="64707" x="1408113" y="3754438"/>
          <p14:tracePt t="64710" x="1401763" y="3748088"/>
          <p14:tracePt t="64711" x="1389063" y="3748088"/>
          <p14:tracePt t="64713" x="1382713" y="3748088"/>
          <p14:tracePt t="64715" x="1376363" y="3741738"/>
          <p14:tracePt t="64717" x="1370013" y="3735388"/>
          <p14:tracePt t="64719" x="1357313" y="3735388"/>
          <p14:tracePt t="64721" x="1350963" y="3729038"/>
          <p14:tracePt t="64723" x="1344613" y="3729038"/>
          <p14:tracePt t="64725" x="1331913" y="3722688"/>
          <p14:tracePt t="64729" x="1319213" y="3716338"/>
          <p14:tracePt t="64731" x="1312863" y="3716338"/>
          <p14:tracePt t="64733" x="1306513" y="3709988"/>
          <p14:tracePt t="64735" x="1300163" y="3703638"/>
          <p14:tracePt t="64737" x="1293813" y="3703638"/>
          <p14:tracePt t="64739" x="1287463" y="3703638"/>
          <p14:tracePt t="64741" x="1281113" y="3697288"/>
          <p14:tracePt t="64744" x="1274763" y="3697288"/>
          <p14:tracePt t="64745" x="1268413" y="3697288"/>
          <p14:tracePt t="64747" x="1262063" y="3690938"/>
          <p14:tracePt t="64752" x="1255713" y="3690938"/>
          <p14:tracePt t="64753" x="1249363" y="3690938"/>
          <p14:tracePt t="64757" x="1243013" y="3690938"/>
          <p14:tracePt t="64762" x="1236663" y="3690938"/>
          <p14:tracePt t="64765" x="1230313" y="3690938"/>
          <p14:tracePt t="64774" x="1223963" y="3690938"/>
          <p14:tracePt t="64775" x="1217613" y="3690938"/>
          <p14:tracePt t="64780" x="1211263" y="3690938"/>
          <p14:tracePt t="64788" x="1204913" y="3690938"/>
          <p14:tracePt t="64790" x="1198563" y="3690938"/>
          <p14:tracePt t="64793" x="1192213" y="3690938"/>
          <p14:tracePt t="64795" x="1185863" y="3690938"/>
          <p14:tracePt t="64797" x="1179513" y="3690938"/>
          <p14:tracePt t="64804" x="1173163" y="3697288"/>
          <p14:tracePt t="64805" x="1166813" y="3697288"/>
          <p14:tracePt t="64810" x="1160463" y="3697288"/>
          <p14:tracePt t="64813" x="1154113" y="3703638"/>
          <p14:tracePt t="64816" x="1147763" y="3703638"/>
          <p14:tracePt t="64820" x="1147763" y="3709988"/>
          <p14:tracePt t="64821" x="1139825" y="3709988"/>
          <p14:tracePt t="64823" x="1133475" y="3709988"/>
          <p14:tracePt t="64825" x="1133475" y="3716338"/>
          <p14:tracePt t="64829" x="1127125" y="3716338"/>
          <p14:tracePt t="64831" x="1120775" y="3716338"/>
          <p14:tracePt t="64837" x="1114425" y="3716338"/>
          <p14:tracePt t="64839" x="1108075" y="3716338"/>
          <p14:tracePt t="64841" x="1101725" y="3716338"/>
          <p14:tracePt t="64845" x="1095375" y="3722688"/>
          <p14:tracePt t="64847" x="1089025" y="3722688"/>
          <p14:tracePt t="64851" x="1082675" y="3722688"/>
          <p14:tracePt t="64853" x="1076325" y="3722688"/>
          <p14:tracePt t="64855" x="1069975" y="3722688"/>
          <p14:tracePt t="64860" x="1063625" y="3729038"/>
          <p14:tracePt t="64862" x="1050925" y="3729038"/>
          <p14:tracePt t="64866" x="1044575" y="3729038"/>
          <p14:tracePt t="64867" x="1038225" y="3729038"/>
          <p14:tracePt t="64869" x="1031875" y="3729038"/>
          <p14:tracePt t="64871" x="1025525" y="3729038"/>
          <p14:tracePt t="64873" x="1019175" y="3729038"/>
          <p14:tracePt t="64875" x="1012825" y="3729038"/>
          <p14:tracePt t="64877" x="1006475" y="3729038"/>
          <p14:tracePt t="64879" x="1000125" y="3729038"/>
          <p14:tracePt t="64881" x="1000125" y="3735388"/>
          <p14:tracePt t="64883" x="993775" y="3735388"/>
          <p14:tracePt t="64885" x="987425" y="3735388"/>
          <p14:tracePt t="64887" x="987425" y="3741738"/>
          <p14:tracePt t="64889" x="981075" y="3741738"/>
          <p14:tracePt t="64891" x="974725" y="3741738"/>
          <p14:tracePt t="64893" x="968375" y="3748088"/>
          <p14:tracePt t="64897" x="962025" y="3748088"/>
          <p14:tracePt t="64899" x="955675" y="3748088"/>
          <p14:tracePt t="64901" x="955675" y="3754438"/>
          <p14:tracePt t="64903" x="949325" y="3754438"/>
          <p14:tracePt t="64905" x="942975" y="3760788"/>
          <p14:tracePt t="64912" x="936625" y="3767138"/>
          <p14:tracePt t="64913" x="930275" y="3767138"/>
          <p14:tracePt t="64915" x="923925" y="3773488"/>
          <p14:tracePt t="64917" x="923925" y="3779838"/>
          <p14:tracePt t="64919" x="917575" y="3779838"/>
          <p14:tracePt t="64921" x="911225" y="3786188"/>
          <p14:tracePt t="64926" x="911225" y="3792538"/>
          <p14:tracePt t="64927" x="904875" y="3792538"/>
          <p14:tracePt t="64932" x="898525" y="3798888"/>
          <p14:tracePt t="64933" x="892175" y="3805238"/>
          <p14:tracePt t="64935" x="892175" y="3811588"/>
          <p14:tracePt t="64940" x="885825" y="3811588"/>
          <p14:tracePt t="64944" x="879475" y="3817938"/>
          <p14:tracePt t="64946" x="879475" y="3824288"/>
          <p14:tracePt t="64962" x="860425" y="3843338"/>
          <p14:tracePt t="64965" x="860425" y="3849688"/>
          <p14:tracePt t="64969" x="860425" y="3856038"/>
          <p14:tracePt t="64971" x="854075" y="3856038"/>
          <p14:tracePt t="64977" x="847725" y="3862388"/>
          <p14:tracePt t="64979" x="847725" y="3868738"/>
          <p14:tracePt t="64986" x="841375" y="3875088"/>
          <p14:tracePt t="64987" x="841375" y="3881438"/>
          <p14:tracePt t="64991" x="841375" y="3887788"/>
          <p14:tracePt t="64994" x="835025" y="3887788"/>
          <p14:tracePt t="65000" x="835025" y="3894138"/>
          <p14:tracePt t="65003" x="835025" y="3900488"/>
          <p14:tracePt t="65011" x="835025" y="3906838"/>
          <p14:tracePt t="65016" x="835025" y="3913188"/>
          <p14:tracePt t="65019" x="835025" y="3919538"/>
          <p14:tracePt t="65026" x="835025" y="3925888"/>
          <p14:tracePt t="65029" x="835025" y="3932238"/>
          <p14:tracePt t="65036" x="835025" y="3938588"/>
          <p14:tracePt t="65040" x="841375" y="3944938"/>
          <p14:tracePt t="65044" x="841375" y="3951288"/>
          <p14:tracePt t="65050" x="841375" y="3957638"/>
          <p14:tracePt t="65051" x="847725" y="3957638"/>
          <p14:tracePt t="65053" x="847725" y="3963988"/>
          <p14:tracePt t="65055" x="854075" y="3963988"/>
          <p14:tracePt t="65066" x="854075" y="3970338"/>
          <p14:tracePt t="65068" x="860425" y="3970338"/>
          <p14:tracePt t="65071" x="866775" y="3976688"/>
          <p14:tracePt t="65076" x="873125" y="3976688"/>
          <p14:tracePt t="65079" x="873125" y="3983038"/>
          <p14:tracePt t="65088" x="879475" y="3983038"/>
          <p14:tracePt t="65094" x="885825" y="3983038"/>
          <p14:tracePt t="65096" x="885825" y="3989388"/>
          <p14:tracePt t="65104" x="892175" y="3995738"/>
          <p14:tracePt t="65108" x="898525" y="3995738"/>
          <p14:tracePt t="65112" x="904875" y="3995738"/>
          <p14:tracePt t="65118" x="911225" y="4002088"/>
          <p14:tracePt t="65119" x="917575" y="4002088"/>
          <p14:tracePt t="65123" x="917575" y="4008438"/>
          <p14:tracePt t="65125" x="923925" y="4008438"/>
          <p14:tracePt t="65128" x="930275" y="4014788"/>
          <p14:tracePt t="65129" x="936625" y="4014788"/>
          <p14:tracePt t="65136" x="942975" y="4014788"/>
          <p14:tracePt t="65137" x="949325" y="4021138"/>
          <p14:tracePt t="65142" x="955675" y="4027488"/>
          <p14:tracePt t="65143" x="962025" y="4027488"/>
          <p14:tracePt t="65148" x="968375" y="4027488"/>
          <p14:tracePt t="65149" x="974725" y="4027488"/>
          <p14:tracePt t="65151" x="981075" y="4033838"/>
          <p14:tracePt t="65158" x="987425" y="4040188"/>
          <p14:tracePt t="65160" x="993775" y="4040188"/>
          <p14:tracePt t="65163" x="1000125" y="4040188"/>
          <p14:tracePt t="65165" x="1006475" y="4040188"/>
          <p14:tracePt t="65169" x="1012825" y="4046538"/>
          <p14:tracePt t="65178" x="1025525" y="4046538"/>
          <p14:tracePt t="65181" x="1025525" y="4052888"/>
          <p14:tracePt t="65187" x="1031875" y="4052888"/>
          <p14:tracePt t="65192" x="1038225" y="4052888"/>
          <p14:tracePt t="65196" x="1044575" y="4052888"/>
          <p14:tracePt t="65205" x="1050925" y="4052888"/>
          <p14:tracePt t="65212" x="1057275" y="4052888"/>
          <p14:tracePt t="65223" x="1063625" y="4052888"/>
          <p14:tracePt t="65228" x="1069975" y="4052888"/>
          <p14:tracePt t="65233" x="1076325" y="4052888"/>
          <p14:tracePt t="65244" x="1082675" y="4052888"/>
          <p14:tracePt t="65248" x="1089025" y="4052888"/>
          <p14:tracePt t="65253" x="1095375" y="4052888"/>
          <p14:tracePt t="65258" x="1101725" y="4052888"/>
          <p14:tracePt t="65260" x="1108075" y="4052888"/>
          <p14:tracePt t="65265" x="1114425" y="4052888"/>
          <p14:tracePt t="65270" x="1120775" y="4052888"/>
          <p14:tracePt t="65273" x="1127125" y="4052888"/>
          <p14:tracePt t="65277" x="1133475" y="4052888"/>
          <p14:tracePt t="65282" x="1139825" y="4052888"/>
          <p14:tracePt t="65290" x="1147763" y="4052888"/>
          <p14:tracePt t="65294" x="1154113" y="4052888"/>
          <p14:tracePt t="65302" x="1160463" y="4052888"/>
          <p14:tracePt t="65305" x="1166813" y="4052888"/>
          <p14:tracePt t="65314" x="1173163" y="4052888"/>
          <p14:tracePt t="65318" x="1179513" y="4052888"/>
          <p14:tracePt t="65319" x="1185863" y="4052888"/>
          <p14:tracePt t="65328" x="1192213" y="4052888"/>
          <p14:tracePt t="65337" x="1198563" y="4052888"/>
          <p14:tracePt t="65344" x="1204913" y="4052888"/>
          <p14:tracePt t="65350" x="1211263" y="4052888"/>
          <p14:tracePt t="65356" x="1217613" y="4052888"/>
          <p14:tracePt t="65378" x="1223963" y="4052888"/>
          <p14:tracePt t="65386" x="1230313" y="4052888"/>
          <p14:tracePt t="65394" x="1230313" y="4059238"/>
          <p14:tracePt t="65399" x="1236663" y="4059238"/>
          <p14:tracePt t="65406" x="1243013" y="4059238"/>
          <p14:tracePt t="65414" x="1249363" y="4059238"/>
          <p14:tracePt t="65564" x="1249363" y="4065588"/>
          <p14:tracePt t="65570" x="1249363" y="4073525"/>
          <p14:tracePt t="65582" x="1249363" y="4079875"/>
          <p14:tracePt t="65588" x="1249363" y="4086225"/>
          <p14:tracePt t="65598" x="1249363" y="4092575"/>
          <p14:tracePt t="65618" x="1249363" y="4098925"/>
          <p14:tracePt t="65636" x="1249363" y="4105275"/>
          <p14:tracePt t="65662" x="1249363" y="4111625"/>
          <p14:tracePt t="65674" x="1249363" y="4117975"/>
          <p14:tracePt t="65698" x="1249363" y="4124325"/>
          <p14:tracePt t="65708" x="1255713" y="4124325"/>
          <p14:tracePt t="65722" x="1255713" y="4130675"/>
          <p14:tracePt t="65732" x="1262063" y="4130675"/>
          <p14:tracePt t="65766" x="1262063" y="4137025"/>
          <p14:tracePt t="65784" x="1268413" y="4137025"/>
          <p14:tracePt t="65798" x="1274763" y="4137025"/>
          <p14:tracePt t="65810" x="1281113" y="4137025"/>
          <p14:tracePt t="65846" x="1281113" y="4143375"/>
          <p14:tracePt t="65872" x="1287463" y="4143375"/>
          <p14:tracePt t="65874" x="1287463" y="4149725"/>
          <p14:tracePt t="65888" x="1293813" y="4149725"/>
          <p14:tracePt t="65890" x="1293813" y="4156075"/>
          <p14:tracePt t="65944" x="1293813" y="4162425"/>
          <p14:tracePt t="65961" x="1293813" y="4168775"/>
          <p14:tracePt t="66078" x="1300163" y="4168775"/>
          <p14:tracePt t="66098" x="1306513" y="4168775"/>
          <p14:tracePt t="66106" x="1312863" y="4168775"/>
          <p14:tracePt t="66129" x="1319213" y="4168775"/>
          <p14:tracePt t="66148" x="1319213" y="4175125"/>
          <p14:tracePt t="66166" x="1325563" y="4175125"/>
          <p14:tracePt t="66190" x="1325563" y="4181475"/>
          <p14:tracePt t="66208" x="1331913" y="4181475"/>
          <p14:tracePt t="66220" x="1331913" y="4187825"/>
          <p14:tracePt t="66238" x="1338263" y="4187825"/>
          <p14:tracePt t="66654" x="1344613" y="4187825"/>
          <p14:tracePt t="66686" x="1350963" y="4187825"/>
          <p14:tracePt t="66854" x="1357313" y="4187825"/>
          <p14:tracePt t="66866" x="1363663" y="4194175"/>
          <p14:tracePt t="66870" x="1370013" y="4194175"/>
          <p14:tracePt t="66880" x="1376363" y="4200525"/>
          <p14:tracePt t="66884" x="1382713" y="4200525"/>
          <p14:tracePt t="66886" x="1389063" y="4200525"/>
          <p14:tracePt t="66892" x="1395413" y="4200525"/>
          <p14:tracePt t="66896" x="1401763" y="4200525"/>
          <p14:tracePt t="66900" x="1408113" y="4200525"/>
          <p14:tracePt t="66904" x="1414463" y="4200525"/>
          <p14:tracePt t="66906" x="1420813" y="4200525"/>
          <p14:tracePt t="66912" x="1433513" y="4200525"/>
          <p14:tracePt t="66915" x="1439863" y="4200525"/>
          <p14:tracePt t="66917" x="1446213" y="4200525"/>
          <p14:tracePt t="66919" x="1452563" y="4200525"/>
          <p14:tracePt t="66923" x="1458913" y="4200525"/>
          <p14:tracePt t="66925" x="1465263" y="4200525"/>
          <p14:tracePt t="66930" x="1471613" y="4200525"/>
          <p14:tracePt t="66931" x="1477963" y="4200525"/>
          <p14:tracePt t="66946" x="1503363" y="4200525"/>
          <p14:tracePt t="66950" x="1509713" y="4200525"/>
          <p14:tracePt t="66952" x="1516063" y="4200525"/>
          <p14:tracePt t="66960" x="1522413" y="4200525"/>
          <p14:tracePt t="66964" x="1528763" y="4200525"/>
          <p14:tracePt t="66972" x="1535113" y="4200525"/>
          <p14:tracePt t="66978" x="1541463" y="4200525"/>
          <p14:tracePt t="66984" x="1547813" y="4200525"/>
          <p14:tracePt t="66996" x="1554163" y="4200525"/>
          <p14:tracePt t="67002" x="1560513" y="4200525"/>
          <p14:tracePt t="67010" x="1560513" y="4206875"/>
          <p14:tracePt t="67018" x="1566863" y="4206875"/>
          <p14:tracePt t="67030" x="1573213" y="4213225"/>
          <p14:tracePt t="67242" x="1573213" y="4219575"/>
          <p14:tracePt t="67248" x="1579563" y="4219575"/>
          <p14:tracePt t="67262" x="1585913" y="4219575"/>
          <p14:tracePt t="67277" x="1592263" y="4219575"/>
          <p14:tracePt t="67284" x="1592263" y="4225925"/>
          <p14:tracePt t="67296" x="1598613" y="4225925"/>
          <p14:tracePt t="67302" x="1606550" y="4225925"/>
          <p14:tracePt t="67308" x="1606550" y="4232275"/>
          <p14:tracePt t="67313" x="1612900" y="4232275"/>
          <p14:tracePt t="67317" x="1619250" y="4232275"/>
          <p14:tracePt t="67322" x="1625600" y="4232275"/>
          <p14:tracePt t="67327" x="1631950" y="4232275"/>
          <p14:tracePt t="67330" x="1638300" y="4232275"/>
          <p14:tracePt t="67336" x="1644650" y="4232275"/>
          <p14:tracePt t="67337" x="1651000" y="4232275"/>
          <p14:tracePt t="67339" x="1657350" y="4232275"/>
          <p14:tracePt t="67344" x="1663700" y="4232275"/>
          <p14:tracePt t="67345" x="1670050" y="4232275"/>
          <p14:tracePt t="67349" x="1676400" y="4232275"/>
          <p14:tracePt t="67351" x="1682750" y="4225925"/>
          <p14:tracePt t="67353" x="1689100" y="4225925"/>
          <p14:tracePt t="67357" x="1695450" y="4225925"/>
          <p14:tracePt t="67361" x="1701800" y="4225925"/>
          <p14:tracePt t="67362" x="1708150" y="4225925"/>
          <p14:tracePt t="67363" x="1714500" y="4225925"/>
          <p14:tracePt t="67365" x="1720850" y="4225925"/>
          <p14:tracePt t="67367" x="1727200" y="4225925"/>
          <p14:tracePt t="67369" x="1733550" y="4225925"/>
          <p14:tracePt t="67371" x="1739900" y="4225925"/>
          <p14:tracePt t="67373" x="1746250" y="4225925"/>
          <p14:tracePt t="67375" x="1758950" y="4225925"/>
          <p14:tracePt t="67379" x="1765300" y="4225925"/>
          <p14:tracePt t="67381" x="1778000" y="4225925"/>
          <p14:tracePt t="67383" x="1784350" y="4225925"/>
          <p14:tracePt t="67386" x="1790700" y="4225925"/>
          <p14:tracePt t="67387" x="1797050" y="4225925"/>
          <p14:tracePt t="67389" x="1803400" y="4225925"/>
          <p14:tracePt t="67391" x="1816100" y="4225925"/>
          <p14:tracePt t="67394" x="1822450" y="4225925"/>
          <p14:tracePt t="67395" x="1828800" y="4225925"/>
          <p14:tracePt t="67398" x="1835150" y="4225925"/>
          <p14:tracePt t="67399" x="1847850" y="4225925"/>
          <p14:tracePt t="67401" x="1860550" y="4225925"/>
          <p14:tracePt t="67405" x="1873250" y="4225925"/>
          <p14:tracePt t="67407" x="1885950" y="4225925"/>
          <p14:tracePt t="67410" x="1892300" y="4225925"/>
          <p14:tracePt t="67412" x="1905000" y="4225925"/>
          <p14:tracePt t="67413" x="1911350" y="4225925"/>
          <p14:tracePt t="67415" x="1930400" y="4225925"/>
          <p14:tracePt t="67417" x="1943100" y="4225925"/>
          <p14:tracePt t="67419" x="1955800" y="4232275"/>
          <p14:tracePt t="67421" x="1968500" y="4232275"/>
          <p14:tracePt t="67423" x="1987550" y="4232275"/>
          <p14:tracePt t="67425" x="2000250" y="4238625"/>
          <p14:tracePt t="67427" x="2019300" y="4238625"/>
          <p14:tracePt t="67429" x="2032000" y="4244975"/>
          <p14:tracePt t="67431" x="2044700" y="4244975"/>
          <p14:tracePt t="67433" x="2065338" y="4251325"/>
          <p14:tracePt t="67435" x="2084388" y="4251325"/>
          <p14:tracePt t="67437" x="2103438" y="4257675"/>
          <p14:tracePt t="67439" x="2116138" y="4257675"/>
          <p14:tracePt t="67441" x="2135188" y="4257675"/>
          <p14:tracePt t="67443" x="2154238" y="4257675"/>
          <p14:tracePt t="67445" x="2166938" y="4264025"/>
          <p14:tracePt t="67448" x="2185988" y="4264025"/>
          <p14:tracePt t="67449" x="2205038" y="4264025"/>
          <p14:tracePt t="67454" x="2211388" y="4264025"/>
          <p14:tracePt t="67456" x="2217738" y="4264025"/>
          <p14:tracePt t="67458" x="2224088" y="4264025"/>
          <p14:tracePt t="67464" x="2236788" y="4264025"/>
          <p14:tracePt t="67468" x="2243138" y="4270375"/>
          <p14:tracePt t="67680" x="2249488" y="4270375"/>
          <p14:tracePt t="67682" x="2255838" y="4270375"/>
          <p14:tracePt t="67690" x="2262188" y="4270375"/>
          <p14:tracePt t="67694" x="2274888" y="4270375"/>
          <p14:tracePt t="67700" x="2281238" y="4270375"/>
          <p14:tracePt t="67701" x="2287588" y="4270375"/>
          <p14:tracePt t="67705" x="2293938" y="4270375"/>
          <p14:tracePt t="67707" x="2300288" y="4264025"/>
          <p14:tracePt t="67710" x="2306638" y="4264025"/>
          <p14:tracePt t="67713" x="2312988" y="4264025"/>
          <p14:tracePt t="67715" x="2319338" y="4264025"/>
          <p14:tracePt t="67717" x="2319338" y="4257675"/>
          <p14:tracePt t="67719" x="2325688" y="4257675"/>
          <p14:tracePt t="67721" x="2332038" y="4257675"/>
          <p14:tracePt t="67723" x="2338388" y="4257675"/>
          <p14:tracePt t="67727" x="2351088" y="4257675"/>
          <p14:tracePt t="67731" x="2363788" y="4257675"/>
          <p14:tracePt t="67733" x="2376488" y="4257675"/>
          <p14:tracePt t="67735" x="2382838" y="4257675"/>
          <p14:tracePt t="67737" x="2395538" y="4257675"/>
          <p14:tracePt t="67739" x="2401888" y="4257675"/>
          <p14:tracePt t="67741" x="2414588" y="4257675"/>
          <p14:tracePt t="67743" x="2427288" y="4257675"/>
          <p14:tracePt t="67745" x="2439988" y="4257675"/>
          <p14:tracePt t="67747" x="2459038" y="4257675"/>
          <p14:tracePt t="67749" x="2478088" y="4257675"/>
          <p14:tracePt t="67751" x="2490788" y="4257675"/>
          <p14:tracePt t="67753" x="2509838" y="4257675"/>
          <p14:tracePt t="67756" x="2536825" y="4257675"/>
          <p14:tracePt t="67757" x="2549525" y="4257675"/>
          <p14:tracePt t="67760" x="2574925" y="4257675"/>
          <p14:tracePt t="67761" x="2593975" y="4257675"/>
          <p14:tracePt t="67763" x="2613025" y="4257675"/>
          <p14:tracePt t="67765" x="2638425" y="4257675"/>
          <p14:tracePt t="67767" x="2663825" y="4257675"/>
          <p14:tracePt t="67769" x="2689225" y="4257675"/>
          <p14:tracePt t="67771" x="2708275" y="4257675"/>
          <p14:tracePt t="67773" x="2733675" y="4257675"/>
          <p14:tracePt t="67775" x="2765425" y="4257675"/>
          <p14:tracePt t="67777" x="2790825" y="4257675"/>
          <p14:tracePt t="67779" x="2822575" y="4257675"/>
          <p14:tracePt t="67781" x="2847975" y="4257675"/>
          <p14:tracePt t="67783" x="2873375" y="4257675"/>
          <p14:tracePt t="67785" x="2905125" y="4257675"/>
          <p14:tracePt t="67787" x="2924175" y="4257675"/>
          <p14:tracePt t="67789" x="2955925" y="4257675"/>
          <p14:tracePt t="67791" x="2982913" y="4257675"/>
          <p14:tracePt t="67794" x="3014663" y="4257675"/>
          <p14:tracePt t="67795" x="3040063" y="4257675"/>
          <p14:tracePt t="67797" x="3071813" y="4257675"/>
          <p14:tracePt t="67799" x="3103563" y="4257675"/>
          <p14:tracePt t="67801" x="3135313" y="4257675"/>
          <p14:tracePt t="67803" x="3160713" y="4257675"/>
          <p14:tracePt t="67805" x="3192463" y="4264025"/>
          <p14:tracePt t="67807" x="3224213" y="4264025"/>
          <p14:tracePt t="67810" x="3255963" y="4264025"/>
          <p14:tracePt t="67811" x="3287713" y="4264025"/>
          <p14:tracePt t="67813" x="3325813" y="4264025"/>
          <p14:tracePt t="67815" x="3357563" y="4264025"/>
          <p14:tracePt t="67817" x="3389313" y="4264025"/>
          <p14:tracePt t="67819" x="3421063" y="4264025"/>
          <p14:tracePt t="67821" x="3454400" y="4264025"/>
          <p14:tracePt t="67823" x="3486150" y="4264025"/>
          <p14:tracePt t="67825" x="3530600" y="4264025"/>
          <p14:tracePt t="67827" x="3575050" y="4257675"/>
          <p14:tracePt t="67829" x="3619500" y="4257675"/>
          <p14:tracePt t="67831" x="3663950" y="4257675"/>
          <p14:tracePt t="67833" x="3708400" y="4251325"/>
          <p14:tracePt t="67835" x="3752850" y="4244975"/>
          <p14:tracePt t="67837" x="3797300" y="4244975"/>
          <p14:tracePt t="67839" x="3848100" y="4238625"/>
          <p14:tracePt t="67841" x="3894138" y="4232275"/>
          <p14:tracePt t="67843" x="3938588" y="4219575"/>
          <p14:tracePt t="67845" x="3995738" y="4213225"/>
          <p14:tracePt t="67847" x="4046538" y="4206875"/>
          <p14:tracePt t="67849" x="4103688" y="4200525"/>
          <p14:tracePt t="67851" x="4160838" y="4194175"/>
          <p14:tracePt t="67853" x="4205288" y="4181475"/>
          <p14:tracePt t="67855" x="4256088" y="4175125"/>
          <p14:tracePt t="67857" x="4313238" y="4175125"/>
          <p14:tracePt t="67860" x="4365625" y="4168775"/>
          <p14:tracePt t="67861" x="4422775" y="4162425"/>
          <p14:tracePt t="67863" x="4486275" y="4149725"/>
          <p14:tracePt t="67865" x="4543425" y="4143375"/>
          <p14:tracePt t="67867" x="4594225" y="4137025"/>
          <p14:tracePt t="67869" x="4651375" y="4130675"/>
          <p14:tracePt t="67871" x="4714875" y="4117975"/>
          <p14:tracePt t="67873" x="4778375" y="4111625"/>
          <p14:tracePt t="67875" x="4837113" y="4105275"/>
          <p14:tracePt t="67877" x="4900613" y="4098925"/>
          <p14:tracePt t="67879" x="4964113" y="4086225"/>
          <p14:tracePt t="67881" x="5021263" y="4079875"/>
          <p14:tracePt t="67883" x="5072063" y="4073525"/>
          <p14:tracePt t="67885" x="5141913" y="4065588"/>
          <p14:tracePt t="67887" x="5205413" y="4052888"/>
          <p14:tracePt t="67889" x="5264150" y="4046538"/>
          <p14:tracePt t="67891" x="5327650" y="4046538"/>
          <p14:tracePt t="67893" x="5391150" y="4040188"/>
          <p14:tracePt t="67895" x="5441950" y="4033838"/>
          <p14:tracePt t="67897" x="5499100" y="4021138"/>
          <p14:tracePt t="67899" x="5549900" y="4021138"/>
          <p14:tracePt t="67901" x="5607050" y="4014788"/>
          <p14:tracePt t="67903" x="5651500" y="4014788"/>
          <p14:tracePt t="67905" x="5695950" y="4008438"/>
          <p14:tracePt t="67907" x="5741988" y="4008438"/>
          <p14:tracePt t="67909" x="5786438" y="4002088"/>
          <p14:tracePt t="67912" x="5818188" y="4002088"/>
          <p14:tracePt t="67913" x="5849938" y="3995738"/>
          <p14:tracePt t="67915" x="5881688" y="3995738"/>
          <p14:tracePt t="67917" x="5907088" y="3995738"/>
          <p14:tracePt t="67919" x="5932488" y="3989388"/>
          <p14:tracePt t="67921" x="5957888" y="3989388"/>
          <p14:tracePt t="67923" x="5970588" y="3989388"/>
          <p14:tracePt t="67925" x="5989638" y="3989388"/>
          <p14:tracePt t="67928" x="6002338" y="3989388"/>
          <p14:tracePt t="67929" x="6008688" y="3989388"/>
          <p14:tracePt t="67931" x="6021388" y="3989388"/>
          <p14:tracePt t="67933" x="6027738" y="3989388"/>
          <p14:tracePt t="67935" x="6040438" y="3989388"/>
          <p14:tracePt t="67940" x="6046788" y="3989388"/>
          <p14:tracePt t="68083" x="6053138" y="3989388"/>
          <p14:tracePt t="68088" x="6059488" y="3989388"/>
          <p14:tracePt t="68094" x="6065838" y="3983038"/>
          <p14:tracePt t="68096" x="6072188" y="3976688"/>
          <p14:tracePt t="68097" x="6078538" y="3976688"/>
          <p14:tracePt t="68102" x="6084888" y="3970338"/>
          <p14:tracePt t="68103" x="6091238" y="3970338"/>
          <p14:tracePt t="68105" x="6091238" y="3963988"/>
          <p14:tracePt t="68107" x="6097588" y="3963988"/>
          <p14:tracePt t="68110" x="6110288" y="3957638"/>
          <p14:tracePt t="68112" x="6116638" y="3951288"/>
          <p14:tracePt t="68113" x="6122988" y="3951288"/>
          <p14:tracePt t="68115" x="6135688" y="3944938"/>
          <p14:tracePt t="68117" x="6142038" y="3938588"/>
          <p14:tracePt t="68119" x="6148388" y="3938588"/>
          <p14:tracePt t="68121" x="6161088" y="3932238"/>
          <p14:tracePt t="68123" x="6167438" y="3925888"/>
          <p14:tracePt t="68125" x="6181725" y="3919538"/>
          <p14:tracePt t="68127" x="6188075" y="3906838"/>
          <p14:tracePt t="68129" x="6200775" y="3906838"/>
          <p14:tracePt t="68131" x="6207125" y="3894138"/>
          <p14:tracePt t="68133" x="6219825" y="3887788"/>
          <p14:tracePt t="68135" x="6232525" y="3875088"/>
          <p14:tracePt t="68137" x="6245225" y="3868738"/>
          <p14:tracePt t="68139" x="6251575" y="3856038"/>
          <p14:tracePt t="68141" x="6270625" y="3849688"/>
          <p14:tracePt t="68143" x="6283325" y="3843338"/>
          <p14:tracePt t="68145" x="6296025" y="3836988"/>
          <p14:tracePt t="68147" x="6308725" y="3824288"/>
          <p14:tracePt t="68149" x="6321425" y="3817938"/>
          <p14:tracePt t="68151" x="6334125" y="3811588"/>
          <p14:tracePt t="68153" x="6346825" y="3805238"/>
          <p14:tracePt t="68155" x="6353175" y="3798888"/>
          <p14:tracePt t="68157" x="6365875" y="3792538"/>
          <p14:tracePt t="68160" x="6378575" y="3786188"/>
          <p14:tracePt t="68161" x="6391275" y="3773488"/>
          <p14:tracePt t="68163" x="6397625" y="3767138"/>
          <p14:tracePt t="68165" x="6403975" y="3760788"/>
          <p14:tracePt t="68167" x="6410325" y="3754438"/>
          <p14:tracePt t="68169" x="6416675" y="3748088"/>
          <p14:tracePt t="68171" x="6423025" y="3735388"/>
          <p14:tracePt t="68173" x="6429375" y="3735388"/>
          <p14:tracePt t="68175" x="6435725" y="3729038"/>
          <p14:tracePt t="68177" x="6435725" y="3716338"/>
          <p14:tracePt t="68179" x="6442075" y="3716338"/>
          <p14:tracePt t="68181" x="6442075" y="3709988"/>
          <p14:tracePt t="68184" x="6448425" y="3697288"/>
          <p14:tracePt t="68187" x="6454775" y="3690938"/>
          <p14:tracePt t="68189" x="6454775" y="3684588"/>
          <p14:tracePt t="68192" x="6454775" y="3678238"/>
          <p14:tracePt t="68194" x="6454775" y="3671888"/>
          <p14:tracePt t="68196" x="6461125" y="3665538"/>
          <p14:tracePt t="68197" x="6461125" y="3659188"/>
          <p14:tracePt t="68199" x="6461125" y="3652838"/>
          <p14:tracePt t="68201" x="6467475" y="3646488"/>
          <p14:tracePt t="68205" x="6473825" y="3632200"/>
          <p14:tracePt t="68207" x="6473825" y="3625850"/>
          <p14:tracePt t="68212" x="6473825" y="3619500"/>
          <p14:tracePt t="68214" x="6480175" y="3613150"/>
          <p14:tracePt t="68215" x="6480175" y="3606800"/>
          <p14:tracePt t="68217" x="6486525" y="3600450"/>
          <p14:tracePt t="68219" x="6486525" y="3594100"/>
          <p14:tracePt t="68224" x="6492875" y="3587750"/>
          <p14:tracePt t="68226" x="6499225" y="3575050"/>
          <p14:tracePt t="68227" x="6505575" y="3575050"/>
          <p14:tracePt t="68229" x="6505575" y="3568700"/>
          <p14:tracePt t="68231" x="6511925" y="3562350"/>
          <p14:tracePt t="68233" x="6518275" y="3556000"/>
          <p14:tracePt t="68235" x="6530975" y="3549650"/>
          <p14:tracePt t="68237" x="6530975" y="3543300"/>
          <p14:tracePt t="68239" x="6543675" y="3530600"/>
          <p14:tracePt t="68241" x="6556375" y="3530600"/>
          <p14:tracePt t="68243" x="6562725" y="3517900"/>
          <p14:tracePt t="68245" x="6569075" y="3511550"/>
          <p14:tracePt t="68247" x="6581775" y="3505200"/>
          <p14:tracePt t="68249" x="6594475" y="3492500"/>
          <p14:tracePt t="68251" x="6600825" y="3486150"/>
          <p14:tracePt t="68253" x="6613525" y="3473450"/>
          <p14:tracePt t="68255" x="6626225" y="3467100"/>
          <p14:tracePt t="68257" x="6646863" y="3454400"/>
          <p14:tracePt t="68260" x="6653213" y="3448050"/>
          <p14:tracePt t="68262" x="6672263" y="3435350"/>
          <p14:tracePt t="68263" x="6684963" y="3429000"/>
          <p14:tracePt t="68265" x="6704013" y="3416300"/>
          <p14:tracePt t="68267" x="6710363" y="3403600"/>
          <p14:tracePt t="68269" x="6729413" y="3397250"/>
          <p14:tracePt t="68271" x="6748463" y="3384550"/>
          <p14:tracePt t="68273" x="6767513" y="3378200"/>
          <p14:tracePt t="68275" x="6780213" y="3365500"/>
          <p14:tracePt t="68277" x="6792913" y="3352800"/>
          <p14:tracePt t="68279" x="6811963" y="3340100"/>
          <p14:tracePt t="68281" x="6824663" y="3327400"/>
          <p14:tracePt t="68283" x="6843713" y="3314700"/>
          <p14:tracePt t="68285" x="6856413" y="3314700"/>
          <p14:tracePt t="68287" x="6875463" y="3302000"/>
          <p14:tracePt t="68289" x="6888163" y="3289300"/>
          <p14:tracePt t="68291" x="6907213" y="3276600"/>
          <p14:tracePt t="68293" x="6919913" y="3263900"/>
          <p14:tracePt t="68295" x="6932613" y="3251200"/>
          <p14:tracePt t="68297" x="6945313" y="3244850"/>
          <p14:tracePt t="68299" x="6958013" y="3232150"/>
          <p14:tracePt t="68301" x="6970713" y="3219450"/>
          <p14:tracePt t="68303" x="6989763" y="3205163"/>
          <p14:tracePt t="68305" x="6996113" y="3192463"/>
          <p14:tracePt t="68307" x="7008813" y="3186113"/>
          <p14:tracePt t="68310" x="7021513" y="3173413"/>
          <p14:tracePt t="68311" x="7034213" y="3160713"/>
          <p14:tracePt t="68313" x="7046913" y="3148013"/>
          <p14:tracePt t="68315" x="7059613" y="3135313"/>
          <p14:tracePt t="68317" x="7072313" y="3128963"/>
          <p14:tracePt t="68319" x="7085013" y="3116263"/>
          <p14:tracePt t="68321" x="7099300" y="3103563"/>
          <p14:tracePt t="68323" x="7105650" y="3090863"/>
          <p14:tracePt t="68325" x="7118350" y="3078163"/>
          <p14:tracePt t="68327" x="7131050" y="3071813"/>
          <p14:tracePt t="68329" x="7143750" y="3059113"/>
          <p14:tracePt t="68331" x="7156450" y="3046413"/>
          <p14:tracePt t="68333" x="7162800" y="3027363"/>
          <p14:tracePt t="68335" x="7175500" y="3021013"/>
          <p14:tracePt t="68337" x="7188200" y="3001963"/>
          <p14:tracePt t="68339" x="7207250" y="2989263"/>
          <p14:tracePt t="68341" x="7219950" y="2970213"/>
          <p14:tracePt t="68343" x="7226300" y="2957513"/>
          <p14:tracePt t="68347" x="7258050" y="2932113"/>
          <p14:tracePt t="68349" x="7270750" y="2913063"/>
          <p14:tracePt t="68351" x="7289800" y="2900363"/>
          <p14:tracePt t="68353" x="7302500" y="2881313"/>
          <p14:tracePt t="68355" x="7315200" y="2868613"/>
          <p14:tracePt t="68357" x="7327900" y="2849563"/>
          <p14:tracePt t="68360" x="7346950" y="2836863"/>
          <p14:tracePt t="68362" x="7359650" y="2817813"/>
          <p14:tracePt t="68363" x="7378700" y="2805113"/>
          <p14:tracePt t="68365" x="7397750" y="2784475"/>
          <p14:tracePt t="68367" x="7410450" y="2765425"/>
          <p14:tracePt t="68369" x="7423150" y="2746375"/>
          <p14:tracePt t="68371" x="7435850" y="2740025"/>
          <p14:tracePt t="68373" x="7454900" y="2720975"/>
          <p14:tracePt t="68375" x="7467600" y="2701925"/>
          <p14:tracePt t="68377" x="7480300" y="2682875"/>
          <p14:tracePt t="68379" x="7499350" y="2670175"/>
          <p14:tracePt t="68381" x="7512050" y="2651125"/>
          <p14:tracePt t="68383" x="7524750" y="2638425"/>
          <p14:tracePt t="68385" x="7537450" y="2625725"/>
          <p14:tracePt t="68387" x="7551738" y="2606675"/>
          <p14:tracePt t="68389" x="7570788" y="2593975"/>
          <p14:tracePt t="68391" x="7583488" y="2574925"/>
          <p14:tracePt t="68393" x="7596188" y="2568575"/>
          <p14:tracePt t="68395" x="7602538" y="2549525"/>
          <p14:tracePt t="68397" x="7615238" y="2536825"/>
          <p14:tracePt t="68399" x="7627938" y="2517775"/>
          <p14:tracePt t="68401" x="7640638" y="2505075"/>
          <p14:tracePt t="68403" x="7653338" y="2498725"/>
          <p14:tracePt t="68405" x="7666038" y="2479675"/>
          <p14:tracePt t="68407" x="7672388" y="2466975"/>
          <p14:tracePt t="68410" x="7685088" y="2454275"/>
          <p14:tracePt t="68412" x="7697788" y="2441575"/>
          <p14:tracePt t="68413" x="7710488" y="2428875"/>
          <p14:tracePt t="68415" x="7723188" y="2416175"/>
          <p14:tracePt t="68417" x="7723188" y="2403475"/>
          <p14:tracePt t="68419" x="7735888" y="2384425"/>
          <p14:tracePt t="68421" x="7748588" y="2378075"/>
          <p14:tracePt t="68423" x="7761288" y="2365375"/>
          <p14:tracePt t="68425" x="7773988" y="2351088"/>
          <p14:tracePt t="68427" x="7780338" y="2332038"/>
          <p14:tracePt t="68429" x="7793038" y="2319338"/>
          <p14:tracePt t="68431" x="7805738" y="2312988"/>
          <p14:tracePt t="68433" x="7818438" y="2300288"/>
          <p14:tracePt t="68435" x="7831138" y="2287588"/>
          <p14:tracePt t="68437" x="7837488" y="2274888"/>
          <p14:tracePt t="68439" x="7850188" y="2262188"/>
          <p14:tracePt t="68441" x="7862888" y="2255838"/>
          <p14:tracePt t="68443" x="7875588" y="2243138"/>
          <p14:tracePt t="68445" x="7875588" y="2236788"/>
          <p14:tracePt t="68447" x="7888288" y="2230438"/>
          <p14:tracePt t="68449" x="7894638" y="2224088"/>
          <p14:tracePt t="68452" x="7900988" y="2211388"/>
          <p14:tracePt t="68453" x="7913688" y="2205038"/>
          <p14:tracePt t="68456" x="7926388" y="2198688"/>
          <p14:tracePt t="68457" x="7939088" y="2192338"/>
          <p14:tracePt t="68460" x="7945438" y="2179638"/>
          <p14:tracePt t="68462" x="7958138" y="2173288"/>
          <p14:tracePt t="68463" x="7970838" y="2160588"/>
          <p14:tracePt t="68465" x="7989888" y="2154238"/>
          <p14:tracePt t="68467" x="7996238" y="2147888"/>
          <p14:tracePt t="68469" x="8016875" y="2135188"/>
          <p14:tracePt t="68471" x="8029575" y="2122488"/>
          <p14:tracePt t="68473" x="8042275" y="2116138"/>
          <p14:tracePt t="68475" x="8054975" y="2103438"/>
          <p14:tracePt t="68477" x="8067675" y="2097088"/>
          <p14:tracePt t="68479" x="8080375" y="2090738"/>
          <p14:tracePt t="68481" x="8099425" y="2084388"/>
          <p14:tracePt t="68483" x="8105775" y="2071688"/>
          <p14:tracePt t="68485" x="8118475" y="2065338"/>
          <p14:tracePt t="68487" x="8131175" y="2058988"/>
          <p14:tracePt t="68489" x="8143875" y="2046288"/>
          <p14:tracePt t="68491" x="8150225" y="2046288"/>
          <p14:tracePt t="68493" x="8162925" y="2039938"/>
          <p14:tracePt t="68495" x="8175625" y="2027238"/>
          <p14:tracePt t="68497" x="8188325" y="2020888"/>
          <p14:tracePt t="68499" x="8194675" y="2014538"/>
          <p14:tracePt t="68501" x="8201025" y="2014538"/>
          <p14:tracePt t="68503" x="8207375" y="2008188"/>
          <p14:tracePt t="68505" x="8213725" y="2001838"/>
          <p14:tracePt t="68507" x="8220075" y="1995488"/>
          <p14:tracePt t="68509" x="8226425" y="1995488"/>
          <p14:tracePt t="68511" x="8232775" y="1989138"/>
          <p14:tracePt t="68513" x="8239125" y="1982788"/>
          <p14:tracePt t="68515" x="8245475" y="1976438"/>
          <p14:tracePt t="68519" x="8251825" y="1970088"/>
          <p14:tracePt t="68522" x="8258175" y="1963738"/>
          <p14:tracePt t="68526" x="8264525" y="1957388"/>
          <p14:tracePt t="68527" x="8270875" y="1951038"/>
          <p14:tracePt t="68529" x="8277225" y="1944688"/>
          <p14:tracePt t="68534" x="8277225" y="1938338"/>
          <p14:tracePt t="68535" x="8283575" y="1931988"/>
          <p14:tracePt t="68537" x="8289925" y="1931988"/>
          <p14:tracePt t="68541" x="8296275" y="1924050"/>
          <p14:tracePt t="68543" x="8302625" y="1917700"/>
          <p14:tracePt t="68546" x="8308975" y="1917700"/>
          <p14:tracePt t="68547" x="8308975" y="1911350"/>
          <p14:tracePt t="68549" x="8315325" y="1905000"/>
          <p14:tracePt t="68551" x="8321675" y="1898650"/>
          <p14:tracePt t="68555" x="8328025" y="1898650"/>
          <p14:tracePt t="68557" x="8334375" y="1892300"/>
          <p14:tracePt t="68560" x="8340725" y="1885950"/>
          <p14:tracePt t="68564" x="8353425" y="1879600"/>
          <p14:tracePt t="68565" x="8359775" y="1873250"/>
          <p14:tracePt t="68567" x="8359775" y="1866900"/>
          <p14:tracePt t="68569" x="8372475" y="1866900"/>
          <p14:tracePt t="68571" x="8378825" y="1860550"/>
          <p14:tracePt t="68573" x="8378825" y="1854200"/>
          <p14:tracePt t="68576" x="8391525" y="1847850"/>
          <p14:tracePt t="68577" x="8397875" y="1847850"/>
          <p14:tracePt t="68580" x="8397875" y="1841500"/>
          <p14:tracePt t="68583" x="8404225" y="1835150"/>
          <p14:tracePt t="68586" x="8410575" y="1835150"/>
          <p14:tracePt t="68587" x="8410575" y="1828800"/>
          <p14:tracePt t="68589" x="8416925" y="1822450"/>
          <p14:tracePt t="68592" x="8423275" y="1816100"/>
          <p14:tracePt t="68598" x="8429625" y="1809750"/>
          <p14:tracePt t="68599" x="8435975" y="1803400"/>
          <p14:tracePt t="68601" x="8442325" y="1803400"/>
          <p14:tracePt t="68605" x="8442325" y="1797050"/>
          <p14:tracePt t="68608" x="8442325" y="1790700"/>
          <p14:tracePt t="68611" x="8448675" y="1784350"/>
          <p14:tracePt t="68624" x="8448675" y="1778000"/>
          <p14:tracePt t="68642" x="8448675" y="1771650"/>
          <p14:tracePt t="68656" x="8442325" y="1771650"/>
          <p14:tracePt t="68657" x="8435975" y="1771650"/>
          <p14:tracePt t="68661" x="8429625" y="1771650"/>
          <p14:tracePt t="68663" x="8423275" y="1778000"/>
          <p14:tracePt t="68665" x="8416925" y="1778000"/>
          <p14:tracePt t="68669" x="8410575" y="1784350"/>
          <p14:tracePt t="68671" x="8404225" y="1790700"/>
          <p14:tracePt t="68673" x="8397875" y="1797050"/>
          <p14:tracePt t="68676" x="8391525" y="1797050"/>
          <p14:tracePt t="68677" x="8378825" y="1809750"/>
          <p14:tracePt t="68679" x="8372475" y="1816100"/>
          <p14:tracePt t="68681" x="8366125" y="1822450"/>
          <p14:tracePt t="68683" x="8353425" y="1835150"/>
          <p14:tracePt t="68685" x="8340725" y="1841500"/>
          <p14:tracePt t="68687" x="8334375" y="1854200"/>
          <p14:tracePt t="68689" x="8321675" y="1866900"/>
          <p14:tracePt t="68691" x="8308975" y="1873250"/>
          <p14:tracePt t="68693" x="8296275" y="1885950"/>
          <p14:tracePt t="68695" x="8277225" y="1898650"/>
          <p14:tracePt t="68697" x="8264525" y="1911350"/>
          <p14:tracePt t="68699" x="8245475" y="1924050"/>
          <p14:tracePt t="68701" x="8226425" y="1944688"/>
          <p14:tracePt t="68703" x="8207375" y="1963738"/>
          <p14:tracePt t="68705" x="8188325" y="1976438"/>
          <p14:tracePt t="68707" x="8162925" y="2001838"/>
          <p14:tracePt t="68710" x="8131175" y="2020888"/>
          <p14:tracePt t="68711" x="8105775" y="2039938"/>
          <p14:tracePt t="68713" x="8080375" y="2065338"/>
          <p14:tracePt t="68715" x="8042275" y="2084388"/>
          <p14:tracePt t="68717" x="8004175" y="2116138"/>
          <p14:tracePt t="68719" x="7964488" y="2135188"/>
          <p14:tracePt t="68721" x="7926388" y="2166938"/>
          <p14:tracePt t="68723" x="7888288" y="2198688"/>
          <p14:tracePt t="68725" x="7850188" y="2230438"/>
          <p14:tracePt t="68727" x="7812088" y="2262188"/>
          <p14:tracePt t="68729" x="7761288" y="2293938"/>
          <p14:tracePt t="68731" x="7716838" y="2325688"/>
          <p14:tracePt t="68733" x="7666038" y="2365375"/>
          <p14:tracePt t="68735" x="7621588" y="2397125"/>
          <p14:tracePt t="68737" x="7570788" y="2428875"/>
          <p14:tracePt t="68739" x="7531100" y="2460625"/>
          <p14:tracePt t="68741" x="7486650" y="2498725"/>
          <p14:tracePt t="68743" x="7448550" y="2530475"/>
          <p14:tracePt t="68745" x="7397750" y="2562225"/>
          <p14:tracePt t="68747" x="7359650" y="2593975"/>
          <p14:tracePt t="68749" x="7315200" y="2625725"/>
          <p14:tracePt t="68751" x="7277100" y="2657475"/>
          <p14:tracePt t="68753" x="7239000" y="2682875"/>
          <p14:tracePt t="68755" x="7188200" y="2714625"/>
          <p14:tracePt t="68757" x="7150100" y="2746375"/>
          <p14:tracePt t="68760" x="7105650" y="2778125"/>
          <p14:tracePt t="68761" x="7059613" y="2811463"/>
          <p14:tracePt t="68763" x="7015163" y="2843213"/>
          <p14:tracePt t="68765" x="6977063" y="2874963"/>
          <p14:tracePt t="68767" x="6926263" y="2906713"/>
          <p14:tracePt t="68769" x="6881813" y="2938463"/>
          <p14:tracePt t="68771" x="6831013" y="2970213"/>
          <p14:tracePt t="68774" x="6792913" y="3001963"/>
          <p14:tracePt t="68776" x="6748463" y="3033713"/>
          <p14:tracePt t="68777" x="6697663" y="3065463"/>
          <p14:tracePt t="68779" x="6659563" y="3097213"/>
          <p14:tracePt t="68781" x="6613525" y="3116263"/>
          <p14:tracePt t="68783" x="6562725" y="3148013"/>
          <p14:tracePt t="68785" x="6530975" y="3173413"/>
          <p14:tracePt t="68787" x="6480175" y="3205163"/>
          <p14:tracePt t="68789" x="6435725" y="3225800"/>
          <p14:tracePt t="68791" x="6384925" y="3257550"/>
          <p14:tracePt t="68793" x="6340475" y="3282950"/>
          <p14:tracePt t="68795" x="6289675" y="3308350"/>
          <p14:tracePt t="68797" x="6245225" y="3333750"/>
          <p14:tracePt t="68799" x="6200775" y="3352800"/>
          <p14:tracePt t="68801" x="6148388" y="3371850"/>
          <p14:tracePt t="68804" x="6103938" y="3390900"/>
          <p14:tracePt t="68805" x="6065838" y="3409950"/>
          <p14:tracePt t="68807" x="6034088" y="3429000"/>
          <p14:tracePt t="68810" x="5995988" y="3441700"/>
          <p14:tracePt t="68812" x="5957888" y="3460750"/>
          <p14:tracePt t="68813" x="5932488" y="3473450"/>
          <p14:tracePt t="68815" x="5907088" y="3486150"/>
          <p14:tracePt t="68817" x="5888038" y="3498850"/>
          <p14:tracePt t="68822" x="5881688" y="3498850"/>
          <p14:tracePt t="68823" x="5875338" y="3505200"/>
          <p14:tracePt t="68828" x="5868988" y="3511550"/>
          <p14:tracePt t="68830" x="5862638" y="3511550"/>
          <p14:tracePt t="68831" x="5862638" y="3517900"/>
          <p14:tracePt t="69020" x="5862638" y="3511550"/>
          <p14:tracePt t="69022" x="5868988" y="3511550"/>
          <p14:tracePt t="69023" x="5875338" y="3511550"/>
          <p14:tracePt t="69027" x="5875338" y="3505200"/>
          <p14:tracePt t="69029" x="5881688" y="3505200"/>
          <p14:tracePt t="69031" x="5888038" y="3505200"/>
          <p14:tracePt t="69038" x="5894388" y="3505200"/>
          <p14:tracePt t="69042" x="5900738" y="3498850"/>
          <p14:tracePt t="69045" x="5907088" y="3498850"/>
          <p14:tracePt t="69048" x="5907088" y="3492500"/>
          <p14:tracePt t="69052" x="5913438" y="3492500"/>
          <p14:tracePt t="69053" x="5919788" y="3492500"/>
          <p14:tracePt t="69057" x="5919788" y="3486150"/>
          <p14:tracePt t="69060" x="5926138" y="3486150"/>
          <p14:tracePt t="69062" x="5932488" y="3479800"/>
          <p14:tracePt t="69063" x="5938838" y="3479800"/>
          <p14:tracePt t="69065" x="5938838" y="3473450"/>
          <p14:tracePt t="69067" x="5945188" y="3473450"/>
          <p14:tracePt t="69069" x="5951538" y="3473450"/>
          <p14:tracePt t="69074" x="5957888" y="3473450"/>
          <p14:tracePt t="69075" x="5964238" y="3467100"/>
          <p14:tracePt t="69079" x="5970588" y="3460750"/>
          <p14:tracePt t="69081" x="5983288" y="3460750"/>
          <p14:tracePt t="69085" x="5989638" y="3454400"/>
          <p14:tracePt t="69087" x="5995988" y="3454400"/>
          <p14:tracePt t="69089" x="6002338" y="3448050"/>
          <p14:tracePt t="69091" x="6002338" y="3441700"/>
          <p14:tracePt t="69093" x="6015038" y="3441700"/>
          <p14:tracePt t="69095" x="6021388" y="3441700"/>
          <p14:tracePt t="69097" x="6021388" y="3435350"/>
          <p14:tracePt t="69099" x="6027738" y="3435350"/>
          <p14:tracePt t="69101" x="6034088" y="3429000"/>
          <p14:tracePt t="69105" x="6040438" y="3422650"/>
          <p14:tracePt t="69108" x="6046788" y="3422650"/>
          <p14:tracePt t="69110" x="6053138" y="3416300"/>
          <p14:tracePt t="69112" x="6059488" y="3409950"/>
          <p14:tracePt t="69113" x="6065838" y="3409950"/>
          <p14:tracePt t="69115" x="6072188" y="3403600"/>
          <p14:tracePt t="69117" x="6072188" y="3397250"/>
          <p14:tracePt t="69119" x="6078538" y="3397250"/>
          <p14:tracePt t="69121" x="6084888" y="3390900"/>
          <p14:tracePt t="69123" x="6091238" y="3384550"/>
          <p14:tracePt t="69125" x="6097588" y="3378200"/>
          <p14:tracePt t="69127" x="6103938" y="3378200"/>
          <p14:tracePt t="69129" x="6110288" y="3371850"/>
          <p14:tracePt t="69131" x="6122988" y="3365500"/>
          <p14:tracePt t="69133" x="6122988" y="3359150"/>
          <p14:tracePt t="69135" x="6135688" y="3359150"/>
          <p14:tracePt t="69137" x="6142038" y="3352800"/>
          <p14:tracePt t="69139" x="6148388" y="3346450"/>
          <p14:tracePt t="69141" x="6161088" y="3340100"/>
          <p14:tracePt t="69143" x="6167438" y="3333750"/>
          <p14:tracePt t="69145" x="6175375" y="3333750"/>
          <p14:tracePt t="69147" x="6188075" y="3327400"/>
          <p14:tracePt t="69149" x="6194425" y="3321050"/>
          <p14:tracePt t="69151" x="6200775" y="3314700"/>
          <p14:tracePt t="69153" x="6213475" y="3314700"/>
          <p14:tracePt t="69155" x="6219825" y="3308350"/>
          <p14:tracePt t="69157" x="6219825" y="3302000"/>
          <p14:tracePt t="69159" x="6232525" y="3295650"/>
          <p14:tracePt t="69161" x="6238875" y="3295650"/>
          <p14:tracePt t="69163" x="6245225" y="3289300"/>
          <p14:tracePt t="69165" x="6251575" y="3282950"/>
          <p14:tracePt t="69167" x="6264275" y="3276600"/>
          <p14:tracePt t="69171" x="6270625" y="3270250"/>
          <p14:tracePt t="69174" x="6276975" y="3263900"/>
          <p14:tracePt t="69175" x="6283325" y="3257550"/>
          <p14:tracePt t="69177" x="6289675" y="3257550"/>
          <p14:tracePt t="69179" x="6296025" y="3257550"/>
          <p14:tracePt t="69181" x="6296025" y="3251200"/>
          <p14:tracePt t="69183" x="6302375" y="3244850"/>
          <p14:tracePt t="69185" x="6315075" y="3244850"/>
          <p14:tracePt t="69190" x="6321425" y="3238500"/>
          <p14:tracePt t="69192" x="6327775" y="3238500"/>
          <p14:tracePt t="69194" x="6327775" y="3232150"/>
          <p14:tracePt t="69195" x="6334125" y="3225800"/>
          <p14:tracePt t="69197" x="6340475" y="3225800"/>
          <p14:tracePt t="69199" x="6346825" y="3225800"/>
          <p14:tracePt t="69204" x="6353175" y="3219450"/>
          <p14:tracePt t="69205" x="6359525" y="3211513"/>
          <p14:tracePt t="69210" x="6365875" y="3211513"/>
          <p14:tracePt t="69213" x="6372225" y="3211513"/>
          <p14:tracePt t="69215" x="6378575" y="3205163"/>
          <p14:tracePt t="69221" x="6384925" y="3198813"/>
          <p14:tracePt t="69226" x="6391275" y="3198813"/>
          <p14:tracePt t="69320" x="6391275" y="3192463"/>
          <p14:tracePt t="69324" x="6397625" y="3192463"/>
          <p14:tracePt t="69329" x="6403975" y="3192463"/>
          <p14:tracePt t="69334" x="6410325" y="3192463"/>
          <p14:tracePt t="69345" x="6416675" y="3192463"/>
          <p14:tracePt t="69348" x="6423025" y="3186113"/>
          <p14:tracePt t="69356" x="6429375" y="3179763"/>
          <p14:tracePt t="69357" x="6435725" y="3179763"/>
          <p14:tracePt t="69364" x="6442075" y="3179763"/>
          <p14:tracePt t="69365" x="6442075" y="3173413"/>
          <p14:tracePt t="69367" x="6448425" y="3173413"/>
          <p14:tracePt t="69369" x="6448425" y="3167063"/>
          <p14:tracePt t="69371" x="6454775" y="3167063"/>
          <p14:tracePt t="69375" x="6454775" y="3160713"/>
          <p14:tracePt t="69378" x="6461125" y="3160713"/>
          <p14:tracePt t="69381" x="6467475" y="3160713"/>
          <p14:tracePt t="69385" x="6467475" y="3154363"/>
          <p14:tracePt t="69390" x="6473825" y="3154363"/>
          <p14:tracePt t="69391" x="6473825" y="3148013"/>
          <p14:tracePt t="69394" x="6480175" y="3148013"/>
          <p14:tracePt t="69395" x="6486525" y="3148013"/>
          <p14:tracePt t="69400" x="6486525" y="3141663"/>
          <p14:tracePt t="69403" x="6492875" y="3135313"/>
          <p14:tracePt t="69408" x="6499225" y="3128963"/>
          <p14:tracePt t="69416" x="6499225" y="3122613"/>
          <p14:tracePt t="69418" x="6505575" y="3116263"/>
          <p14:tracePt t="69422" x="6511925" y="3116263"/>
          <p14:tracePt t="69426" x="6518275" y="3109913"/>
          <p14:tracePt t="69429" x="6518275" y="3103563"/>
          <p14:tracePt t="69435" x="6524625" y="3097213"/>
          <p14:tracePt t="69440" x="6524625" y="3090863"/>
          <p14:tracePt t="69442" x="6530975" y="3090863"/>
          <p14:tracePt t="69444" x="6530975" y="3084513"/>
          <p14:tracePt t="69450" x="6530975" y="3078163"/>
          <p14:tracePt t="69453" x="6530975" y="3071813"/>
          <p14:tracePt t="69458" x="6537325" y="3071813"/>
          <p14:tracePt t="69462" x="6537325" y="3065463"/>
          <p14:tracePt t="69466" x="6537325" y="3059113"/>
          <p14:tracePt t="69470" x="6537325" y="3052763"/>
          <p14:tracePt t="69480" x="6537325" y="3046413"/>
          <p14:tracePt t="69486" x="6537325" y="3040063"/>
          <p14:tracePt t="69496" x="6537325" y="3033713"/>
          <p14:tracePt t="69500" x="6537325" y="3027363"/>
          <p14:tracePt t="69506" x="6530975" y="3021013"/>
          <p14:tracePt t="69510" x="6524625" y="3021013"/>
          <p14:tracePt t="69517" x="6518275" y="3021013"/>
          <p14:tracePt t="69521" x="6511925" y="3014663"/>
          <p14:tracePt t="69526" x="6505575" y="3014663"/>
          <p14:tracePt t="69532" x="6499225" y="3014663"/>
          <p14:tracePt t="69535" x="6492875" y="3008313"/>
          <p14:tracePt t="69544" x="6486525" y="3008313"/>
          <p14:tracePt t="69548" x="6480175" y="3008313"/>
          <p14:tracePt t="69552" x="6473825" y="3008313"/>
          <p14:tracePt t="69558" x="6467475" y="3008313"/>
          <p14:tracePt t="69560" x="6461125" y="3008313"/>
          <p14:tracePt t="69565" x="6454775" y="3008313"/>
          <p14:tracePt t="69568" x="6448425" y="3008313"/>
          <p14:tracePt t="69572" x="6442075" y="3008313"/>
          <p14:tracePt t="69576" x="6435725" y="3008313"/>
          <p14:tracePt t="69577" x="6429375" y="3008313"/>
          <p14:tracePt t="69581" x="6423025" y="3001963"/>
          <p14:tracePt t="69585" x="6416675" y="3001963"/>
          <p14:tracePt t="69590" x="6410325" y="3001963"/>
          <p14:tracePt t="69591" x="6403975" y="3001963"/>
          <p14:tracePt t="69593" x="6397625" y="3001963"/>
          <p14:tracePt t="69599" x="6391275" y="3001963"/>
          <p14:tracePt t="69601" x="6384925" y="3001963"/>
          <p14:tracePt t="69608" x="6378575" y="3001963"/>
          <p14:tracePt t="69610" x="6372225" y="3001963"/>
          <p14:tracePt t="69613" x="6365875" y="3001963"/>
          <p14:tracePt t="69619" x="6359525" y="3001963"/>
          <p14:tracePt t="69621" x="6359525" y="3008313"/>
          <p14:tracePt t="69623" x="6353175" y="3008313"/>
          <p14:tracePt t="69629" x="6353175" y="3014663"/>
          <p14:tracePt t="69632" x="6346825" y="3014663"/>
          <p14:tracePt t="69638" x="6340475" y="3014663"/>
          <p14:tracePt t="69642" x="6334125" y="3014663"/>
          <p14:tracePt t="69644" x="6334125" y="3021013"/>
          <p14:tracePt t="69649" x="6327775" y="3027363"/>
          <p14:tracePt t="69656" x="6321425" y="3027363"/>
          <p14:tracePt t="69657" x="6321425" y="3033713"/>
          <p14:tracePt t="69668" x="6315075" y="3033713"/>
          <p14:tracePt t="69674" x="6315075" y="3040063"/>
          <p14:tracePt t="69676" x="6308725" y="3040063"/>
          <p14:tracePt t="69684" x="6302375" y="3040063"/>
          <p14:tracePt t="69686" x="6302375" y="3046413"/>
          <p14:tracePt t="69700" x="6296025" y="3046413"/>
          <p14:tracePt t="69706" x="6296025" y="3052763"/>
          <p14:tracePt t="69708" x="6289675" y="3052763"/>
          <p14:tracePt t="69718" x="6289675" y="3059113"/>
          <p14:tracePt t="69724" x="6283325" y="3059113"/>
          <p14:tracePt t="69728" x="6283325" y="3065463"/>
          <p14:tracePt t="69731" x="6276975" y="3065463"/>
          <p14:tracePt t="69738" x="6270625" y="3065463"/>
          <p14:tracePt t="69748" x="6264275" y="3071813"/>
          <p14:tracePt t="69754" x="6257925" y="3071813"/>
          <p14:tracePt t="69758" x="6257925" y="3078163"/>
          <p14:tracePt t="69762" x="6251575" y="3078163"/>
          <p14:tracePt t="69768" x="6245225" y="3078163"/>
          <p14:tracePt t="69774" x="6238875" y="3078163"/>
          <p14:tracePt t="69779" x="6238875" y="3084513"/>
          <p14:tracePt t="69790" x="6232525" y="3084513"/>
          <p14:tracePt t="69796" x="6232525" y="3090863"/>
          <p14:tracePt t="69800" x="6226175" y="3090863"/>
          <p14:tracePt t="69816" x="6226175" y="3097213"/>
          <p14:tracePt t="69834" x="6219825" y="3097213"/>
          <p14:tracePt t="69848" x="6219825" y="3103563"/>
          <p14:tracePt t="69850" x="6213475" y="3103563"/>
          <p14:tracePt t="69858" x="6213475" y="3109913"/>
          <p14:tracePt t="69870" x="6213475" y="3116263"/>
          <p14:tracePt t="69876" x="6213475" y="3122613"/>
          <p14:tracePt t="69888" x="6213475" y="3128963"/>
          <p14:tracePt t="69895" x="6213475" y="3135313"/>
          <p14:tracePt t="69900" x="6213475" y="3141663"/>
          <p14:tracePt t="69914" x="6213475" y="3148013"/>
          <p14:tracePt t="69920" x="6213475" y="3154363"/>
          <p14:tracePt t="69930" x="6213475" y="3160713"/>
          <p14:tracePt t="69936" x="6213475" y="3167063"/>
          <p14:tracePt t="69942" x="6213475" y="3173413"/>
          <p14:tracePt t="69960" x="6219825" y="3186113"/>
          <p14:tracePt t="69970" x="6219825" y="3192463"/>
          <p14:tracePt t="69972" x="6226175" y="3192463"/>
          <p14:tracePt t="69976" x="6226175" y="3198813"/>
          <p14:tracePt t="69978" x="6232525" y="3198813"/>
          <p14:tracePt t="69985" x="6232525" y="3205163"/>
          <p14:tracePt t="69990" x="6238875" y="3205163"/>
          <p14:tracePt t="69993" x="6245225" y="3205163"/>
          <p14:tracePt t="69997" x="6251575" y="3205163"/>
          <p14:tracePt t="70007" x="6257925" y="3205163"/>
          <p14:tracePt t="70012" x="6264275" y="3211513"/>
          <p14:tracePt t="70018" x="6270625" y="3211513"/>
          <p14:tracePt t="70022" x="6276975" y="3211513"/>
          <p14:tracePt t="70023" x="6283325" y="3211513"/>
          <p14:tracePt t="70029" x="6289675" y="3211513"/>
          <p14:tracePt t="70031" x="6296025" y="3211513"/>
          <p14:tracePt t="70037" x="6302375" y="3211513"/>
          <p14:tracePt t="70039" x="6308725" y="3211513"/>
          <p14:tracePt t="70041" x="6315075" y="3211513"/>
          <p14:tracePt t="70048" x="6321425" y="3211513"/>
          <p14:tracePt t="70049" x="6327775" y="3211513"/>
          <p14:tracePt t="70053" x="6334125" y="3211513"/>
          <p14:tracePt t="70055" x="6340475" y="3211513"/>
          <p14:tracePt t="70057" x="6346825" y="3211513"/>
          <p14:tracePt t="70061" x="6353175" y="3211513"/>
          <p14:tracePt t="70065" x="6359525" y="3211513"/>
          <p14:tracePt t="70070" x="6365875" y="3211513"/>
          <p14:tracePt t="70071" x="6372225" y="3211513"/>
          <p14:tracePt t="70073" x="6378575" y="3211513"/>
          <p14:tracePt t="70077" x="6384925" y="3211513"/>
          <p14:tracePt t="70079" x="6391275" y="3211513"/>
          <p14:tracePt t="70083" x="6397625" y="3211513"/>
          <p14:tracePt t="70085" x="6403975" y="3211513"/>
          <p14:tracePt t="70087" x="6410325" y="3211513"/>
          <p14:tracePt t="70091" x="6416675" y="3211513"/>
          <p14:tracePt t="70093" x="6423025" y="3211513"/>
          <p14:tracePt t="70097" x="6429375" y="3211513"/>
          <p14:tracePt t="70100" x="6435725" y="3211513"/>
          <p14:tracePt t="70104" x="6442075" y="3211513"/>
          <p14:tracePt t="70106" x="6448425" y="3211513"/>
          <p14:tracePt t="70107" x="6454775" y="3211513"/>
          <p14:tracePt t="70111" x="6467475" y="3211513"/>
          <p14:tracePt t="70113" x="6473825" y="3211513"/>
          <p14:tracePt t="70115" x="6473825" y="3205163"/>
          <p14:tracePt t="70117" x="6480175" y="3205163"/>
          <p14:tracePt t="70119" x="6486525" y="3205163"/>
          <p14:tracePt t="70121" x="6492875" y="3198813"/>
          <p14:tracePt t="70123" x="6505575" y="3198813"/>
          <p14:tracePt t="70127" x="6511925" y="3198813"/>
          <p14:tracePt t="70129" x="6524625" y="3192463"/>
          <p14:tracePt t="70133" x="6537325" y="3192463"/>
          <p14:tracePt t="70135" x="6543675" y="3192463"/>
          <p14:tracePt t="70140" x="6556375" y="3186113"/>
          <p14:tracePt t="70141" x="6562725" y="3186113"/>
          <p14:tracePt t="70143" x="6569075" y="3179763"/>
          <p14:tracePt t="70145" x="6575425" y="3173413"/>
          <p14:tracePt t="70147" x="6581775" y="3173413"/>
          <p14:tracePt t="70149" x="6588125" y="3173413"/>
          <p14:tracePt t="70151" x="6600825" y="3173413"/>
          <p14:tracePt t="70153" x="6600825" y="3167063"/>
          <p14:tracePt t="70155" x="6613525" y="3160713"/>
          <p14:tracePt t="70157" x="6619875" y="3160713"/>
          <p14:tracePt t="70160" x="6626225" y="3154363"/>
          <p14:tracePt t="70161" x="6634163" y="3154363"/>
          <p14:tracePt t="70163" x="6640513" y="3148013"/>
          <p14:tracePt t="70165" x="6646863" y="3148013"/>
          <p14:tracePt t="70167" x="6653213" y="3141663"/>
          <p14:tracePt t="70169" x="6659563" y="3135313"/>
          <p14:tracePt t="70173" x="6672263" y="3128963"/>
          <p14:tracePt t="70175" x="6678613" y="3128963"/>
          <p14:tracePt t="70178" x="6678613" y="3122613"/>
          <p14:tracePt t="70179" x="6684963" y="3122613"/>
          <p14:tracePt t="70181" x="6691313" y="3122613"/>
          <p14:tracePt t="70183" x="6691313" y="3116263"/>
          <p14:tracePt t="70185" x="6697663" y="3109913"/>
          <p14:tracePt t="70187" x="6704013" y="3103563"/>
          <p14:tracePt t="70189" x="6710363" y="3103563"/>
          <p14:tracePt t="70194" x="6716713" y="3097213"/>
          <p14:tracePt t="70196" x="6716713" y="3090863"/>
          <p14:tracePt t="70197" x="6723063" y="3090863"/>
          <p14:tracePt t="70202" x="6723063" y="3084513"/>
          <p14:tracePt t="70203" x="6729413" y="3084513"/>
          <p14:tracePt t="70205" x="6729413" y="3078163"/>
          <p14:tracePt t="70210" x="6735763" y="3071813"/>
          <p14:tracePt t="70214" x="6742113" y="3071813"/>
          <p14:tracePt t="70215" x="6742113" y="3065463"/>
          <p14:tracePt t="70217" x="6742113" y="3059113"/>
          <p14:tracePt t="70224" x="6748463" y="3052763"/>
          <p14:tracePt t="70228" x="6748463" y="3046413"/>
          <p14:tracePt t="70229" x="6748463" y="3040063"/>
          <p14:tracePt t="70231" x="6754813" y="3040063"/>
          <p14:tracePt t="70235" x="6754813" y="3033713"/>
          <p14:tracePt t="70239" x="6754813" y="3027363"/>
          <p14:tracePt t="70246" x="6754813" y="3021013"/>
          <p14:tracePt t="70250" x="6754813" y="3014663"/>
          <p14:tracePt t="70256" x="6754813" y="3008313"/>
          <p14:tracePt t="70257" x="6754813" y="3001963"/>
          <p14:tracePt t="70262" x="6754813" y="2995613"/>
          <p14:tracePt t="70268" x="6754813" y="2989263"/>
          <p14:tracePt t="70269" x="6754813" y="2982913"/>
          <p14:tracePt t="70271" x="6748463" y="2982913"/>
          <p14:tracePt t="70276" x="6748463" y="2976563"/>
          <p14:tracePt t="70278" x="6742113" y="2970213"/>
          <p14:tracePt t="70279" x="6735763" y="2963863"/>
          <p14:tracePt t="70281" x="6729413" y="2963863"/>
          <p14:tracePt t="70283" x="6729413" y="2957513"/>
          <p14:tracePt t="70285" x="6723063" y="2957513"/>
          <p14:tracePt t="70287" x="6716713" y="2951163"/>
          <p14:tracePt t="70291" x="6710363" y="2944813"/>
          <p14:tracePt t="70294" x="6704013" y="2938463"/>
          <p14:tracePt t="70295" x="6697663" y="2932113"/>
          <p14:tracePt t="70297" x="6691313" y="2932113"/>
          <p14:tracePt t="70299" x="6678613" y="2925763"/>
          <p14:tracePt t="70301" x="6665913" y="2919413"/>
          <p14:tracePt t="70303" x="6665913" y="2913063"/>
          <p14:tracePt t="70305" x="6653213" y="2906713"/>
          <p14:tracePt t="70307" x="6640513" y="2906713"/>
          <p14:tracePt t="70310" x="6634163" y="2900363"/>
          <p14:tracePt t="70312" x="6619875" y="2894013"/>
          <p14:tracePt t="70313" x="6607175" y="2887663"/>
          <p14:tracePt t="70315" x="6600825" y="2881313"/>
          <p14:tracePt t="70317" x="6588125" y="2874963"/>
          <p14:tracePt t="70319" x="6575425" y="2868613"/>
          <p14:tracePt t="70321" x="6562725" y="2868613"/>
          <p14:tracePt t="70323" x="6556375" y="2862263"/>
          <p14:tracePt t="70325" x="6543675" y="2855913"/>
          <p14:tracePt t="70327" x="6530975" y="2849563"/>
          <p14:tracePt t="70329" x="6524625" y="2849563"/>
          <p14:tracePt t="70331" x="6511925" y="2843213"/>
          <p14:tracePt t="70333" x="6499225" y="2843213"/>
          <p14:tracePt t="70335" x="6492875" y="2836863"/>
          <p14:tracePt t="70337" x="6480175" y="2830513"/>
          <p14:tracePt t="70339" x="6467475" y="2830513"/>
          <p14:tracePt t="70341" x="6461125" y="2830513"/>
          <p14:tracePt t="70343" x="6448425" y="2830513"/>
          <p14:tracePt t="70345" x="6442075" y="2830513"/>
          <p14:tracePt t="70347" x="6429375" y="2830513"/>
          <p14:tracePt t="70349" x="6416675" y="2824163"/>
          <p14:tracePt t="70351" x="6410325" y="2824163"/>
          <p14:tracePt t="70353" x="6397625" y="2824163"/>
          <p14:tracePt t="70356" x="6384925" y="2824163"/>
          <p14:tracePt t="70357" x="6378575" y="2824163"/>
          <p14:tracePt t="70360" x="6359525" y="2817813"/>
          <p14:tracePt t="70362" x="6346825" y="2817813"/>
          <p14:tracePt t="70363" x="6340475" y="2817813"/>
          <p14:tracePt t="70365" x="6327775" y="2817813"/>
          <p14:tracePt t="70367" x="6321425" y="2817813"/>
          <p14:tracePt t="70369" x="6308725" y="2817813"/>
          <p14:tracePt t="70371" x="6296025" y="2817813"/>
          <p14:tracePt t="70373" x="6289675" y="2817813"/>
          <p14:tracePt t="70375" x="6276975" y="2817813"/>
          <p14:tracePt t="70377" x="6270625" y="2817813"/>
          <p14:tracePt t="70379" x="6257925" y="2817813"/>
          <p14:tracePt t="70381" x="6245225" y="2817813"/>
          <p14:tracePt t="70383" x="6238875" y="2824163"/>
          <p14:tracePt t="70385" x="6226175" y="2824163"/>
          <p14:tracePt t="70387" x="6213475" y="2824163"/>
          <p14:tracePt t="70389" x="6207125" y="2830513"/>
          <p14:tracePt t="70392" x="6194425" y="2830513"/>
          <p14:tracePt t="70393" x="6181725" y="2836863"/>
          <p14:tracePt t="70395" x="6175375" y="2843213"/>
          <p14:tracePt t="70397" x="6167438" y="2843213"/>
          <p14:tracePt t="70399" x="6154738" y="2849563"/>
          <p14:tracePt t="70401" x="6148388" y="2855913"/>
          <p14:tracePt t="70403" x="6135688" y="2855913"/>
          <p14:tracePt t="70406" x="6122988" y="2862263"/>
          <p14:tracePt t="70407" x="6116638" y="2868613"/>
          <p14:tracePt t="70410" x="6110288" y="2868613"/>
          <p14:tracePt t="70411" x="6097588" y="2874963"/>
          <p14:tracePt t="70413" x="6091238" y="2881313"/>
          <p14:tracePt t="70415" x="6078538" y="2887663"/>
          <p14:tracePt t="70417" x="6065838" y="2894013"/>
          <p14:tracePt t="70419" x="6059488" y="2894013"/>
          <p14:tracePt t="70421" x="6053138" y="2900363"/>
          <p14:tracePt t="70423" x="6040438" y="2906713"/>
          <p14:tracePt t="70426" x="6034088" y="2913063"/>
          <p14:tracePt t="70428" x="6027738" y="2913063"/>
          <p14:tracePt t="70430" x="6021388" y="2919413"/>
          <p14:tracePt t="70431" x="6015038" y="2925763"/>
          <p14:tracePt t="70433" x="6008688" y="2932113"/>
          <p14:tracePt t="70435" x="6002338" y="2932113"/>
          <p14:tracePt t="70437" x="5995988" y="2932113"/>
          <p14:tracePt t="70439" x="5989638" y="2938463"/>
          <p14:tracePt t="70441" x="5983288" y="2944813"/>
          <p14:tracePt t="70445" x="5976938" y="2944813"/>
          <p14:tracePt t="70447" x="5970588" y="2951163"/>
          <p14:tracePt t="70449" x="5964238" y="2957513"/>
          <p14:tracePt t="70452" x="5964238" y="2963863"/>
          <p14:tracePt t="70453" x="5957888" y="2963863"/>
          <p14:tracePt t="70458" x="5951538" y="2970213"/>
          <p14:tracePt t="70460" x="5951538" y="2976563"/>
          <p14:tracePt t="70464" x="5945188" y="2976563"/>
          <p14:tracePt t="70465" x="5938838" y="2982913"/>
          <p14:tracePt t="70467" x="5938838" y="2989263"/>
          <p14:tracePt t="70469" x="5932488" y="2989263"/>
          <p14:tracePt t="70471" x="5932488" y="2995613"/>
          <p14:tracePt t="70476" x="5926138" y="3001963"/>
          <p14:tracePt t="70479" x="5919788" y="3008313"/>
          <p14:tracePt t="70484" x="5919788" y="3014663"/>
          <p14:tracePt t="70485" x="5913438" y="3021013"/>
          <p14:tracePt t="70490" x="5907088" y="3027363"/>
          <p14:tracePt t="70494" x="5900738" y="3033713"/>
          <p14:tracePt t="70496" x="5900738" y="3040063"/>
          <p14:tracePt t="70499" x="5894388" y="3046413"/>
          <p14:tracePt t="70501" x="5894388" y="3052763"/>
          <p14:tracePt t="70503" x="5888038" y="3052763"/>
          <p14:tracePt t="70505" x="5888038" y="3059113"/>
          <p14:tracePt t="70508" x="5888038" y="3065463"/>
          <p14:tracePt t="70510" x="5888038" y="3071813"/>
          <p14:tracePt t="70511" x="5881688" y="3071813"/>
          <p14:tracePt t="70513" x="5875338" y="3078163"/>
          <p14:tracePt t="70515" x="5875338" y="3084513"/>
          <p14:tracePt t="70517" x="5868988" y="3084513"/>
          <p14:tracePt t="70519" x="5868988" y="3090863"/>
          <p14:tracePt t="70521" x="5868988" y="3097213"/>
          <p14:tracePt t="70523" x="5868988" y="3103563"/>
          <p14:tracePt t="70525" x="5862638" y="3103563"/>
          <p14:tracePt t="70528" x="5862638" y="3109913"/>
          <p14:tracePt t="70529" x="5862638" y="3116263"/>
          <p14:tracePt t="70531" x="5856288" y="3116263"/>
          <p14:tracePt t="70533" x="5856288" y="3122613"/>
          <p14:tracePt t="70535" x="5856288" y="3128963"/>
          <p14:tracePt t="70537" x="5856288" y="3135313"/>
          <p14:tracePt t="70541" x="5856288" y="3141663"/>
          <p14:tracePt t="70544" x="5856288" y="3154363"/>
          <p14:tracePt t="70545" x="5849938" y="3154363"/>
          <p14:tracePt t="70547" x="5849938" y="3160713"/>
          <p14:tracePt t="70549" x="5849938" y="3167063"/>
          <p14:tracePt t="70551" x="5849938" y="3173413"/>
          <p14:tracePt t="70553" x="5849938" y="3179763"/>
          <p14:tracePt t="70555" x="5849938" y="3186113"/>
          <p14:tracePt t="70560" x="5849938" y="3198813"/>
          <p14:tracePt t="70561" x="5849938" y="3205163"/>
          <p14:tracePt t="70565" x="5849938" y="3211513"/>
          <p14:tracePt t="70567" x="5849938" y="3219450"/>
          <p14:tracePt t="70569" x="5849938" y="3225800"/>
          <p14:tracePt t="70571" x="5849938" y="3232150"/>
          <p14:tracePt t="70573" x="5849938" y="3238500"/>
          <p14:tracePt t="70575" x="5849938" y="3244850"/>
          <p14:tracePt t="70578" x="5849938" y="3251200"/>
          <p14:tracePt t="70579" x="5849938" y="3257550"/>
          <p14:tracePt t="70581" x="5849938" y="3263900"/>
          <p14:tracePt t="70583" x="5849938" y="3276600"/>
          <p14:tracePt t="70585" x="5856288" y="3276600"/>
          <p14:tracePt t="70587" x="5856288" y="3289300"/>
          <p14:tracePt t="70589" x="5862638" y="3289300"/>
          <p14:tracePt t="70591" x="5862638" y="3302000"/>
          <p14:tracePt t="70593" x="5868988" y="3314700"/>
          <p14:tracePt t="70598" x="5868988" y="3327400"/>
          <p14:tracePt t="70599" x="5868988" y="3333750"/>
          <p14:tracePt t="70601" x="5868988" y="3340100"/>
          <p14:tracePt t="70604" x="5875338" y="3352800"/>
          <p14:tracePt t="70605" x="5875338" y="3359150"/>
          <p14:tracePt t="70607" x="5875338" y="3365500"/>
          <p14:tracePt t="70610" x="5881688" y="3378200"/>
          <p14:tracePt t="70612" x="5881688" y="3384550"/>
          <p14:tracePt t="70613" x="5881688" y="3390900"/>
          <p14:tracePt t="70615" x="5888038" y="3403600"/>
          <p14:tracePt t="70619" x="5888038" y="3416300"/>
          <p14:tracePt t="70621" x="5888038" y="3429000"/>
          <p14:tracePt t="70626" x="5888038" y="3441700"/>
          <p14:tracePt t="70630" x="5888038" y="3454400"/>
          <p14:tracePt t="70631" x="5888038" y="3467100"/>
          <p14:tracePt t="70635" x="5888038" y="3479800"/>
          <p14:tracePt t="70637" x="5888038" y="3486150"/>
          <p14:tracePt t="70639" x="5888038" y="3492500"/>
          <p14:tracePt t="70641" x="5888038" y="3498850"/>
          <p14:tracePt t="70643" x="5881688" y="3505200"/>
          <p14:tracePt t="70646" x="5881688" y="3517900"/>
          <p14:tracePt t="70647" x="5875338" y="3524250"/>
          <p14:tracePt t="70649" x="5868988" y="3530600"/>
          <p14:tracePt t="70651" x="5862638" y="3543300"/>
          <p14:tracePt t="70654" x="5862638" y="3549650"/>
          <p14:tracePt t="70656" x="5862638" y="3556000"/>
          <p14:tracePt t="70657" x="5856288" y="3562350"/>
          <p14:tracePt t="70660" x="5849938" y="3568700"/>
          <p14:tracePt t="70661" x="5843588" y="3575050"/>
          <p14:tracePt t="70663" x="5843588" y="3587750"/>
          <p14:tracePt t="70665" x="5837238" y="3587750"/>
          <p14:tracePt t="70667" x="5830888" y="3600450"/>
          <p14:tracePt t="70669" x="5830888" y="3606800"/>
          <p14:tracePt t="70671" x="5824538" y="3613150"/>
          <p14:tracePt t="70673" x="5824538" y="3619500"/>
          <p14:tracePt t="70676" x="5818188" y="3632200"/>
          <p14:tracePt t="70677" x="5811838" y="3632200"/>
          <p14:tracePt t="70679" x="5805488" y="3646488"/>
          <p14:tracePt t="70681" x="5805488" y="3652838"/>
          <p14:tracePt t="70683" x="5799138" y="3652838"/>
          <p14:tracePt t="70685" x="5792788" y="3665538"/>
          <p14:tracePt t="70689" x="5792788" y="3671888"/>
          <p14:tracePt t="70691" x="5786438" y="3678238"/>
          <p14:tracePt t="70693" x="5780088" y="3684588"/>
          <p14:tracePt t="70695" x="5780088" y="3690938"/>
          <p14:tracePt t="70697" x="5773738" y="3697288"/>
          <p14:tracePt t="70699" x="5773738" y="3703638"/>
          <p14:tracePt t="70703" x="5767388" y="3709988"/>
          <p14:tracePt t="70706" x="5761038" y="3716338"/>
          <p14:tracePt t="70710" x="5761038" y="3722688"/>
          <p14:tracePt t="70712" x="5754688" y="3729038"/>
          <p14:tracePt t="70713" x="5754688" y="3735388"/>
          <p14:tracePt t="70715" x="5748338" y="3735388"/>
          <p14:tracePt t="70717" x="5741988" y="3741738"/>
          <p14:tracePt t="70719" x="5741988" y="3748088"/>
          <p14:tracePt t="70724" x="5741988" y="3754438"/>
          <p14:tracePt t="70725" x="5735638" y="3760788"/>
          <p14:tracePt t="70727" x="5729288" y="3767138"/>
          <p14:tracePt t="70731" x="5729288" y="3773488"/>
          <p14:tracePt t="70733" x="5722938" y="3773488"/>
          <p14:tracePt t="70735" x="5716588" y="3779838"/>
          <p14:tracePt t="70739" x="5708650" y="3779838"/>
          <p14:tracePt t="70741" x="5708650" y="3786188"/>
          <p14:tracePt t="70746" x="5702300" y="3786188"/>
          <p14:tracePt t="70747" x="5695950" y="3792538"/>
          <p14:tracePt t="70754" x="5689600" y="3792538"/>
          <p14:tracePt t="70756" x="5683250" y="3798888"/>
          <p14:tracePt t="70761" x="5676900" y="3805238"/>
          <p14:tracePt t="70763" x="5670550" y="3811588"/>
          <p14:tracePt t="70767" x="5664200" y="3811588"/>
          <p14:tracePt t="70769" x="5664200" y="3817938"/>
          <p14:tracePt t="70773" x="5657850" y="3824288"/>
          <p14:tracePt t="70778" x="5651500" y="3824288"/>
          <p14:tracePt t="70779" x="5651500" y="3830638"/>
          <p14:tracePt t="70781" x="5645150" y="3830638"/>
          <p14:tracePt t="70783" x="5645150" y="3836988"/>
          <p14:tracePt t="70785" x="5645150" y="3843338"/>
          <p14:tracePt t="70790" x="5638800" y="3843338"/>
          <p14:tracePt t="70791" x="5638800" y="3849688"/>
          <p14:tracePt t="70793" x="5632450" y="3849688"/>
          <p14:tracePt t="70795" x="5632450" y="3856038"/>
          <p14:tracePt t="70801" x="5632450" y="3862388"/>
          <p14:tracePt t="70803" x="5632450" y="3868738"/>
          <p14:tracePt t="70805" x="5626100" y="3868738"/>
          <p14:tracePt t="70807" x="5626100" y="3875088"/>
          <p14:tracePt t="70812" x="5619750" y="3875088"/>
          <p14:tracePt t="70813" x="5619750" y="3881438"/>
          <p14:tracePt t="70818" x="5619750" y="3887788"/>
          <p14:tracePt t="70832" x="5619750" y="3894138"/>
          <p14:tracePt t="70852" x="5619750" y="3900488"/>
          <p14:tracePt t="70884" x="5626100" y="3900488"/>
          <p14:tracePt t="70890" x="5632450" y="3900488"/>
          <p14:tracePt t="70892" x="5638800" y="3900488"/>
          <p14:tracePt t="70897" x="5645150" y="3900488"/>
          <p14:tracePt t="70899" x="5651500" y="3900488"/>
          <p14:tracePt t="70901" x="5657850" y="3900488"/>
          <p14:tracePt t="70905" x="5664200" y="3900488"/>
          <p14:tracePt t="70907" x="5670550" y="3900488"/>
          <p14:tracePt t="70911" x="5676900" y="3900488"/>
          <p14:tracePt t="70913" x="5683250" y="3900488"/>
          <p14:tracePt t="70915" x="5689600" y="3900488"/>
          <p14:tracePt t="70919" x="5695950" y="3894138"/>
          <p14:tracePt t="70921" x="5702300" y="3894138"/>
          <p14:tracePt t="70925" x="5708650" y="3894138"/>
          <p14:tracePt t="70927" x="5716588" y="3894138"/>
          <p14:tracePt t="70929" x="5722938" y="3894138"/>
          <p14:tracePt t="70933" x="5729288" y="3894138"/>
          <p14:tracePt t="70935" x="5735638" y="3887788"/>
          <p14:tracePt t="70937" x="5741988" y="3887788"/>
          <p14:tracePt t="70939" x="5748338" y="3887788"/>
          <p14:tracePt t="70945" x="5761038" y="3881438"/>
          <p14:tracePt t="70947" x="5767388" y="3881438"/>
          <p14:tracePt t="70949" x="5773738" y="3881438"/>
          <p14:tracePt t="70951" x="5780088" y="3881438"/>
          <p14:tracePt t="70953" x="5786438" y="3881438"/>
          <p14:tracePt t="70957" x="5792788" y="3875088"/>
          <p14:tracePt t="70960" x="5799138" y="3875088"/>
          <p14:tracePt t="70962" x="5805488" y="3875088"/>
          <p14:tracePt t="70963" x="5805488" y="3868738"/>
          <p14:tracePt t="70965" x="5811838" y="3868738"/>
          <p14:tracePt t="70967" x="5818188" y="3868738"/>
          <p14:tracePt t="70971" x="5824538" y="3862388"/>
          <p14:tracePt t="70973" x="5830888" y="3862388"/>
          <p14:tracePt t="70976" x="5837238" y="3862388"/>
          <p14:tracePt t="70980" x="5843588" y="3862388"/>
          <p14:tracePt t="70981" x="5849938" y="3862388"/>
          <p14:tracePt t="70985" x="5856288" y="3856038"/>
          <p14:tracePt t="70987" x="5862638" y="3856038"/>
          <p14:tracePt t="70989" x="5868988" y="3856038"/>
          <p14:tracePt t="70991" x="5868988" y="3849688"/>
          <p14:tracePt t="70994" x="5875338" y="3849688"/>
          <p14:tracePt t="70995" x="5881688" y="3849688"/>
          <p14:tracePt t="71000" x="5888038" y="3849688"/>
          <p14:tracePt t="71001" x="5894388" y="3849688"/>
          <p14:tracePt t="71003" x="5900738" y="3849688"/>
          <p14:tracePt t="71005" x="5900738" y="3843338"/>
          <p14:tracePt t="71007" x="5913438" y="3843338"/>
          <p14:tracePt t="71011" x="5919788" y="3836988"/>
          <p14:tracePt t="71013" x="5932488" y="3836988"/>
          <p14:tracePt t="71015" x="5932488" y="3830638"/>
          <p14:tracePt t="71017" x="5938838" y="3830638"/>
          <p14:tracePt t="71019" x="5945188" y="3830638"/>
          <p14:tracePt t="71021" x="5951538" y="3830638"/>
          <p14:tracePt t="71023" x="5957888" y="3830638"/>
          <p14:tracePt t="71025" x="5964238" y="3824288"/>
          <p14:tracePt t="71028" x="5970588" y="3817938"/>
          <p14:tracePt t="71029" x="5976938" y="3817938"/>
          <p14:tracePt t="71031" x="5983288" y="3817938"/>
          <p14:tracePt t="71033" x="5983288" y="3811588"/>
          <p14:tracePt t="71035" x="5989638" y="3811588"/>
          <p14:tracePt t="71037" x="5995988" y="3811588"/>
          <p14:tracePt t="71039" x="6002338" y="3805238"/>
          <p14:tracePt t="71041" x="6008688" y="3805238"/>
          <p14:tracePt t="71043" x="6015038" y="3798888"/>
          <p14:tracePt t="71045" x="6021388" y="3798888"/>
          <p14:tracePt t="71050" x="6027738" y="3798888"/>
          <p14:tracePt t="71051" x="6034088" y="3792538"/>
          <p14:tracePt t="71055" x="6040438" y="3786188"/>
          <p14:tracePt t="71060" x="6046788" y="3779838"/>
          <p14:tracePt t="71062" x="6053138" y="3779838"/>
          <p14:tracePt t="71068" x="6059488" y="3779838"/>
          <p14:tracePt t="71069" x="6065838" y="3773488"/>
          <p14:tracePt t="71074" x="6065838" y="3767138"/>
          <p14:tracePt t="71076" x="6072188" y="3767138"/>
          <p14:tracePt t="71080" x="6078538" y="3767138"/>
          <p14:tracePt t="71081" x="6084888" y="3767138"/>
          <p14:tracePt t="71083" x="6084888" y="3760788"/>
          <p14:tracePt t="71085" x="6091238" y="3760788"/>
          <p14:tracePt t="71090" x="6097588" y="3754438"/>
          <p14:tracePt t="71096" x="6097588" y="3748088"/>
          <p14:tracePt t="71097" x="6103938" y="3748088"/>
          <p14:tracePt t="71099" x="6110288" y="3748088"/>
          <p14:tracePt t="71104" x="6116638" y="3741738"/>
          <p14:tracePt t="71108" x="6116638" y="3735388"/>
          <p14:tracePt t="71109" x="6122988" y="3735388"/>
          <p14:tracePt t="71113" x="6129338" y="3735388"/>
          <p14:tracePt t="71115" x="6129338" y="3729038"/>
          <p14:tracePt t="71117" x="6129338" y="3722688"/>
          <p14:tracePt t="71119" x="6135688" y="3722688"/>
          <p14:tracePt t="71121" x="6142038" y="3716338"/>
          <p14:tracePt t="71128" x="6148388" y="3709988"/>
          <p14:tracePt t="71132" x="6154738" y="3703638"/>
          <p14:tracePt t="71133" x="6161088" y="3703638"/>
          <p14:tracePt t="71135" x="6161088" y="3697288"/>
          <p14:tracePt t="71139" x="6167438" y="3690938"/>
          <p14:tracePt t="71141" x="6175375" y="3684588"/>
          <p14:tracePt t="71147" x="6181725" y="3678238"/>
          <p14:tracePt t="71149" x="6181725" y="3671888"/>
          <p14:tracePt t="71151" x="6188075" y="3671888"/>
          <p14:tracePt t="71153" x="6194425" y="3671888"/>
          <p14:tracePt t="71155" x="6194425" y="3665538"/>
          <p14:tracePt t="71157" x="6200775" y="3659188"/>
          <p14:tracePt t="71162" x="6207125" y="3659188"/>
          <p14:tracePt t="71163" x="6207125" y="3652838"/>
          <p14:tracePt t="71165" x="6207125" y="3646488"/>
          <p14:tracePt t="71167" x="6213475" y="3638550"/>
          <p14:tracePt t="71169" x="6219825" y="3638550"/>
          <p14:tracePt t="71171" x="6226175" y="3638550"/>
          <p14:tracePt t="71173" x="6226175" y="3632200"/>
          <p14:tracePt t="71175" x="6226175" y="3625850"/>
          <p14:tracePt t="71177" x="6232525" y="3625850"/>
          <p14:tracePt t="71181" x="6238875" y="3619500"/>
          <p14:tracePt t="71184" x="6238875" y="3613150"/>
          <p14:tracePt t="71188" x="6238875" y="3606800"/>
          <p14:tracePt t="71190" x="6245225" y="3606800"/>
          <p14:tracePt t="71194" x="6245225" y="3600450"/>
          <p14:tracePt t="71195" x="6251575" y="3594100"/>
          <p14:tracePt t="71199" x="6257925" y="3594100"/>
          <p14:tracePt t="71201" x="6257925" y="3587750"/>
          <p14:tracePt t="71203" x="6257925" y="3581400"/>
          <p14:tracePt t="71208" x="6257925" y="3575050"/>
          <p14:tracePt t="71210" x="6264275" y="3575050"/>
          <p14:tracePt t="71213" x="6264275" y="3568700"/>
          <p14:tracePt t="71215" x="6270625" y="3568700"/>
          <p14:tracePt t="71217" x="6270625" y="3562350"/>
          <p14:tracePt t="71226" x="6276975" y="3556000"/>
          <p14:tracePt t="71230" x="6276975" y="3549650"/>
          <p14:tracePt t="71231" x="6283325" y="3543300"/>
          <p14:tracePt t="71236" x="6289675" y="3543300"/>
          <p14:tracePt t="71239" x="6289675" y="3536950"/>
          <p14:tracePt t="71244" x="6289675" y="3530600"/>
          <p14:tracePt t="71246" x="6296025" y="3530600"/>
          <p14:tracePt t="71249" x="6296025" y="3524250"/>
          <p14:tracePt t="71251" x="6302375" y="3517900"/>
          <p14:tracePt t="71256" x="6302375" y="3511550"/>
          <p14:tracePt t="71262" x="6308725" y="3505200"/>
          <p14:tracePt t="71266" x="6308725" y="3498850"/>
          <p14:tracePt t="71267" x="6315075" y="3498850"/>
          <p14:tracePt t="71272" x="6321425" y="3492500"/>
          <p14:tracePt t="71276" x="6321425" y="3486150"/>
          <p14:tracePt t="71279" x="6321425" y="3479800"/>
          <p14:tracePt t="71284" x="6327775" y="3479800"/>
          <p14:tracePt t="71289" x="6334125" y="3473450"/>
          <p14:tracePt t="71296" x="6334125" y="3467100"/>
          <p14:tracePt t="71301" x="6340475" y="3467100"/>
          <p14:tracePt t="71311" x="6346825" y="3460750"/>
          <p14:tracePt t="71318" x="6346825" y="3454400"/>
          <p14:tracePt t="71332" x="6353175" y="3454400"/>
          <p14:tracePt t="71342" x="6359525" y="3448050"/>
          <p14:tracePt t="71352" x="6365875" y="3441700"/>
          <p14:tracePt t="71364" x="6365875" y="3435350"/>
          <p14:tracePt t="71376" x="6372225" y="3435350"/>
          <p14:tracePt t="71502" x="6372225" y="3441700"/>
          <p14:tracePt t="71512" x="6365875" y="3441700"/>
          <p14:tracePt t="71517" x="6365875" y="3448050"/>
          <p14:tracePt t="71526" x="6359525" y="3448050"/>
          <p14:tracePt t="71542" x="6353175" y="3454400"/>
          <p14:tracePt t="71550" x="6353175" y="3460750"/>
          <p14:tracePt t="71558" x="6346825" y="3460750"/>
          <p14:tracePt t="71562" x="6346825" y="3467100"/>
          <p14:tracePt t="71563" x="6340475" y="3467100"/>
          <p14:tracePt t="71567" x="6340475" y="3473450"/>
          <p14:tracePt t="71578" x="6334125" y="3473450"/>
          <p14:tracePt t="71581" x="6334125" y="3479800"/>
          <p14:tracePt t="71584" x="6327775" y="3479800"/>
          <p14:tracePt t="71588" x="6327775" y="3486150"/>
          <p14:tracePt t="71594" x="6327775" y="3492500"/>
          <p14:tracePt t="71597" x="6321425" y="3492500"/>
          <p14:tracePt t="71606" x="6315075" y="3492500"/>
          <p14:tracePt t="71614" x="6315075" y="3498850"/>
          <p14:tracePt t="71616" x="6308725" y="3498850"/>
          <p14:tracePt t="71624" x="6308725" y="3505200"/>
          <p14:tracePt t="71710" x="6308725" y="3511550"/>
          <p14:tracePt t="71720" x="6308725" y="3517900"/>
          <p14:tracePt t="71730" x="6308725" y="3524250"/>
          <p14:tracePt t="71732" x="6315075" y="3524250"/>
          <p14:tracePt t="71738" x="6321425" y="3524250"/>
          <p14:tracePt t="71746" x="6327775" y="3524250"/>
          <p14:tracePt t="71750" x="6334125" y="3524250"/>
          <p14:tracePt t="71752" x="6334125" y="3530600"/>
          <p14:tracePt t="71756" x="6340475" y="3530600"/>
          <p14:tracePt t="71757" x="6346825" y="3530600"/>
          <p14:tracePt t="71761" x="6346825" y="3536950"/>
          <p14:tracePt t="71763" x="6353175" y="3536950"/>
          <p14:tracePt t="71765" x="6359525" y="3536950"/>
          <p14:tracePt t="71768" x="6365875" y="3536950"/>
          <p14:tracePt t="71774" x="6372225" y="3543300"/>
          <p14:tracePt t="71775" x="6378575" y="3543300"/>
          <p14:tracePt t="71779" x="6378575" y="3549650"/>
          <p14:tracePt t="71781" x="6384925" y="3549650"/>
          <p14:tracePt t="71783" x="6391275" y="3549650"/>
          <p14:tracePt t="71786" x="6391275" y="3556000"/>
          <p14:tracePt t="71787" x="6397625" y="3556000"/>
          <p14:tracePt t="71794" x="6403975" y="3556000"/>
          <p14:tracePt t="71795" x="6410325" y="3556000"/>
          <p14:tracePt t="71797" x="6410325" y="3562350"/>
          <p14:tracePt t="71801" x="6416675" y="3562350"/>
          <p14:tracePt t="71803" x="6416675" y="3568700"/>
          <p14:tracePt t="71805" x="6423025" y="3568700"/>
          <p14:tracePt t="71807" x="6429375" y="3568700"/>
          <p14:tracePt t="71813" x="6429375" y="3575050"/>
          <p14:tracePt t="71815" x="6435725" y="3575050"/>
          <p14:tracePt t="71822" x="6442075" y="3581400"/>
          <p14:tracePt t="71832" x="6442075" y="3587750"/>
          <p14:tracePt t="71836" x="6448425" y="3587750"/>
          <p14:tracePt t="71996" x="6442075" y="3587750"/>
          <p14:tracePt t="72000" x="6435725" y="3594100"/>
          <p14:tracePt t="72011" x="6429375" y="3594100"/>
          <p14:tracePt t="72013" x="6423025" y="3594100"/>
          <p14:tracePt t="72020" x="6416675" y="3594100"/>
          <p14:tracePt t="72029" x="6410325" y="3594100"/>
          <p14:tracePt t="72036" x="6403975" y="3594100"/>
          <p14:tracePt t="72044" x="6403975" y="3600450"/>
          <p14:tracePt t="72052" x="6403975" y="3606800"/>
          <p14:tracePt t="72054" x="6403975" y="3613150"/>
          <p14:tracePt t="72055" x="6403975" y="3619500"/>
          <p14:tracePt t="72060" x="6403975" y="3632200"/>
          <p14:tracePt t="72063" x="6403975" y="3646488"/>
          <p14:tracePt t="72065" x="6403975" y="3659188"/>
          <p14:tracePt t="72077" x="6403975" y="3665538"/>
          <p14:tracePt t="72079" x="6403975" y="3671888"/>
          <p14:tracePt t="72084" x="6403975" y="3678238"/>
          <p14:tracePt t="72302" x="6403975" y="3671888"/>
          <p14:tracePt t="72306" x="6403975" y="3665538"/>
          <p14:tracePt t="72338" x="6410325" y="3665538"/>
          <p14:tracePt t="72344" x="6416675" y="3671888"/>
          <p14:tracePt t="72348" x="6423025" y="3671888"/>
          <p14:tracePt t="72350" x="6429375" y="3671888"/>
          <p14:tracePt t="72353" x="6435725" y="3671888"/>
          <p14:tracePt t="72355" x="6442075" y="3671888"/>
          <p14:tracePt t="72357" x="6442075" y="3678238"/>
          <p14:tracePt t="72360" x="6448425" y="3678238"/>
          <p14:tracePt t="72361" x="6454775" y="3678238"/>
          <p14:tracePt t="72363" x="6461125" y="3678238"/>
          <p14:tracePt t="72367" x="6467475" y="3678238"/>
          <p14:tracePt t="72369" x="6473825" y="3678238"/>
          <p14:tracePt t="72373" x="6486525" y="3678238"/>
          <p14:tracePt t="72376" x="6492875" y="3678238"/>
          <p14:tracePt t="72379" x="6499225" y="3678238"/>
          <p14:tracePt t="72381" x="6511925" y="3678238"/>
          <p14:tracePt t="72385" x="6524625" y="3678238"/>
          <p14:tracePt t="72390" x="6537325" y="3671888"/>
          <p14:tracePt t="72391" x="6543675" y="3671888"/>
          <p14:tracePt t="72393" x="6550025" y="3665538"/>
          <p14:tracePt t="72395" x="6556375" y="3659188"/>
          <p14:tracePt t="72397" x="6569075" y="3659188"/>
          <p14:tracePt t="72399" x="6575425" y="3652838"/>
          <p14:tracePt t="72401" x="6588125" y="3646488"/>
          <p14:tracePt t="72403" x="6594475" y="3638550"/>
          <p14:tracePt t="72406" x="6600825" y="3632200"/>
          <p14:tracePt t="72407" x="6613525" y="3625850"/>
          <p14:tracePt t="72410" x="6626225" y="3619500"/>
          <p14:tracePt t="72412" x="6640513" y="3606800"/>
          <p14:tracePt t="72413" x="6646863" y="3600450"/>
          <p14:tracePt t="72415" x="6665913" y="3587750"/>
          <p14:tracePt t="72418" x="6684963" y="3575050"/>
          <p14:tracePt t="72419" x="6697663" y="3575050"/>
          <p14:tracePt t="72422" x="6710363" y="3562350"/>
          <p14:tracePt t="72424" x="6729413" y="3549650"/>
          <p14:tracePt t="72425" x="6742113" y="3543300"/>
          <p14:tracePt t="72427" x="6761163" y="3530600"/>
          <p14:tracePt t="72429" x="6780213" y="3517900"/>
          <p14:tracePt t="72431" x="6792913" y="3511550"/>
          <p14:tracePt t="72433" x="6805613" y="3505200"/>
          <p14:tracePt t="72435" x="6818313" y="3498850"/>
          <p14:tracePt t="72437" x="6831013" y="3486150"/>
          <p14:tracePt t="72439" x="6837363" y="3479800"/>
          <p14:tracePt t="72441" x="6850063" y="3467100"/>
          <p14:tracePt t="72444" x="6862763" y="3460750"/>
          <p14:tracePt t="72446" x="6875463" y="3454400"/>
          <p14:tracePt t="72447" x="6875463" y="3448050"/>
          <p14:tracePt t="72449" x="6881813" y="3435350"/>
          <p14:tracePt t="72451" x="6888163" y="3435350"/>
          <p14:tracePt t="72453" x="6888163" y="3422650"/>
          <p14:tracePt t="72456" x="6888163" y="3416300"/>
          <p14:tracePt t="72460" x="6888163" y="3403600"/>
          <p14:tracePt t="72463" x="6888163" y="3397250"/>
          <p14:tracePt t="72465" x="6888163" y="3390900"/>
          <p14:tracePt t="72467" x="6888163" y="3384550"/>
          <p14:tracePt t="72471" x="6888163" y="3378200"/>
          <p14:tracePt t="72478" x="6881813" y="3371850"/>
          <p14:tracePt t="72479" x="6881813" y="3365500"/>
          <p14:tracePt t="72481" x="6875463" y="3359150"/>
          <p14:tracePt t="72485" x="6869113" y="3352800"/>
          <p14:tracePt t="72487" x="6862763" y="3352800"/>
          <p14:tracePt t="72491" x="6856413" y="3352800"/>
          <p14:tracePt t="72493" x="6850063" y="3352800"/>
          <p14:tracePt t="72497" x="6843713" y="3352800"/>
          <p14:tracePt t="72499" x="6837363" y="3346450"/>
          <p14:tracePt t="72501" x="6831013" y="3346450"/>
          <p14:tracePt t="72503" x="6824663" y="3346450"/>
          <p14:tracePt t="72505" x="6818313" y="3346450"/>
          <p14:tracePt t="72507" x="6811963" y="3346450"/>
          <p14:tracePt t="72510" x="6799263" y="3346450"/>
          <p14:tracePt t="72511" x="6792913" y="3346450"/>
          <p14:tracePt t="72513" x="6786563" y="3346450"/>
          <p14:tracePt t="72515" x="6773863" y="3346450"/>
          <p14:tracePt t="72517" x="6767513" y="3346450"/>
          <p14:tracePt t="72519" x="6754813" y="3346450"/>
          <p14:tracePt t="72521" x="6742113" y="3346450"/>
          <p14:tracePt t="72523" x="6735763" y="3346450"/>
          <p14:tracePt t="72525" x="6723063" y="3352800"/>
          <p14:tracePt t="72527" x="6710363" y="3352800"/>
          <p14:tracePt t="72529" x="6704013" y="3359150"/>
          <p14:tracePt t="72531" x="6691313" y="3359150"/>
          <p14:tracePt t="72533" x="6678613" y="3359150"/>
          <p14:tracePt t="72535" x="6672263" y="3365500"/>
          <p14:tracePt t="72537" x="6659563" y="3365500"/>
          <p14:tracePt t="72539" x="6646863" y="3371850"/>
          <p14:tracePt t="72541" x="6640513" y="3378200"/>
          <p14:tracePt t="72543" x="6634163" y="3378200"/>
          <p14:tracePt t="72545" x="6619875" y="3384550"/>
          <p14:tracePt t="72547" x="6613525" y="3390900"/>
          <p14:tracePt t="72549" x="6600825" y="3390900"/>
          <p14:tracePt t="72551" x="6588125" y="3390900"/>
          <p14:tracePt t="72553" x="6588125" y="3397250"/>
          <p14:tracePt t="72555" x="6575425" y="3397250"/>
          <p14:tracePt t="72557" x="6569075" y="3403600"/>
          <p14:tracePt t="72560" x="6562725" y="3409950"/>
          <p14:tracePt t="72562" x="6550025" y="3409950"/>
          <p14:tracePt t="72563" x="6543675" y="3416300"/>
          <p14:tracePt t="72565" x="6537325" y="3416300"/>
          <p14:tracePt t="72567" x="6524625" y="3416300"/>
          <p14:tracePt t="72569" x="6524625" y="3422650"/>
          <p14:tracePt t="72571" x="6518275" y="3429000"/>
          <p14:tracePt t="72573" x="6505575" y="3429000"/>
          <p14:tracePt t="72578" x="6499225" y="3435350"/>
          <p14:tracePt t="72579" x="6492875" y="3435350"/>
          <p14:tracePt t="72581" x="6492875" y="3441700"/>
          <p14:tracePt t="72583" x="6486525" y="3448050"/>
          <p14:tracePt t="72585" x="6473825" y="3448050"/>
          <p14:tracePt t="72589" x="6467475" y="3448050"/>
          <p14:tracePt t="72591" x="6461125" y="3454400"/>
          <p14:tracePt t="72595" x="6454775" y="3460750"/>
          <p14:tracePt t="72597" x="6448425" y="3460750"/>
          <p14:tracePt t="72599" x="6442075" y="3460750"/>
          <p14:tracePt t="72603" x="6435725" y="3460750"/>
          <p14:tracePt t="72606" x="6429375" y="3460750"/>
          <p14:tracePt t="72608" x="6429375" y="3467100"/>
          <p14:tracePt t="72610" x="6423025" y="3467100"/>
          <p14:tracePt t="72611" x="6416675" y="3467100"/>
          <p14:tracePt t="72613" x="6410325" y="3473450"/>
          <p14:tracePt t="72617" x="6403975" y="3479800"/>
          <p14:tracePt t="72619" x="6397625" y="3479800"/>
          <p14:tracePt t="72624" x="6391275" y="3479800"/>
          <p14:tracePt t="72625" x="6384925" y="3486150"/>
          <p14:tracePt t="72627" x="6378575" y="3486150"/>
          <p14:tracePt t="72629" x="6378575" y="3492500"/>
          <p14:tracePt t="72631" x="6372225" y="3492500"/>
          <p14:tracePt t="72633" x="6365875" y="3492500"/>
          <p14:tracePt t="72635" x="6365875" y="3498850"/>
          <p14:tracePt t="72637" x="6359525" y="3505200"/>
          <p14:tracePt t="72639" x="6353175" y="3511550"/>
          <p14:tracePt t="72641" x="6346825" y="3511550"/>
          <p14:tracePt t="72644" x="6340475" y="3511550"/>
          <p14:tracePt t="72646" x="6334125" y="3517900"/>
          <p14:tracePt t="72647" x="6327775" y="3524250"/>
          <p14:tracePt t="72649" x="6321425" y="3530600"/>
          <p14:tracePt t="72651" x="6308725" y="3530600"/>
          <p14:tracePt t="72655" x="6296025" y="3536950"/>
          <p14:tracePt t="72657" x="6289675" y="3543300"/>
          <p14:tracePt t="72662" x="6276975" y="3549650"/>
          <p14:tracePt t="72663" x="6270625" y="3549650"/>
          <p14:tracePt t="72665" x="6264275" y="3556000"/>
          <p14:tracePt t="72667" x="6251575" y="3562350"/>
          <p14:tracePt t="72669" x="6245225" y="3562350"/>
          <p14:tracePt t="72671" x="6238875" y="3568700"/>
          <p14:tracePt t="72673" x="6226175" y="3568700"/>
          <p14:tracePt t="72675" x="6219825" y="3575050"/>
          <p14:tracePt t="72678" x="6207125" y="3581400"/>
          <p14:tracePt t="72679" x="6194425" y="3587750"/>
          <p14:tracePt t="72681" x="6181725" y="3594100"/>
          <p14:tracePt t="72683" x="6175375" y="3594100"/>
          <p14:tracePt t="72685" x="6161088" y="3600450"/>
          <p14:tracePt t="72687" x="6148388" y="3606800"/>
          <p14:tracePt t="72689" x="6142038" y="3606800"/>
          <p14:tracePt t="72691" x="6129338" y="3613150"/>
          <p14:tracePt t="72694" x="6122988" y="3613150"/>
          <p14:tracePt t="72695" x="6116638" y="3619500"/>
          <p14:tracePt t="72697" x="6103938" y="3625850"/>
          <p14:tracePt t="72699" x="6091238" y="3625850"/>
          <p14:tracePt t="72701" x="6084888" y="3632200"/>
          <p14:tracePt t="72703" x="6072188" y="3638550"/>
          <p14:tracePt t="72705" x="6065838" y="3638550"/>
          <p14:tracePt t="72707" x="6059488" y="3638550"/>
          <p14:tracePt t="72710" x="6046788" y="3638550"/>
          <p14:tracePt t="72712" x="6034088" y="3646488"/>
          <p14:tracePt t="72715" x="6021388" y="3646488"/>
          <p14:tracePt t="72717" x="6008688" y="3652838"/>
          <p14:tracePt t="72719" x="6002338" y="3652838"/>
          <p14:tracePt t="72721" x="5995988" y="3652838"/>
          <p14:tracePt t="72724" x="5989638" y="3659188"/>
          <p14:tracePt t="72726" x="5976938" y="3659188"/>
          <p14:tracePt t="72727" x="5964238" y="3659188"/>
          <p14:tracePt t="72729" x="5957888" y="3659188"/>
          <p14:tracePt t="72731" x="5951538" y="3659188"/>
          <p14:tracePt t="72733" x="5945188" y="3665538"/>
          <p14:tracePt t="72735" x="5932488" y="3665538"/>
          <p14:tracePt t="72737" x="5919788" y="3665538"/>
          <p14:tracePt t="72741" x="5907088" y="3665538"/>
          <p14:tracePt t="72743" x="5894388" y="3665538"/>
          <p14:tracePt t="72747" x="5881688" y="3665538"/>
          <p14:tracePt t="72751" x="5868988" y="3665538"/>
          <p14:tracePt t="72754" x="5862638" y="3665538"/>
          <p14:tracePt t="72757" x="5856288" y="3665538"/>
          <p14:tracePt t="72760" x="5843588" y="3665538"/>
          <p14:tracePt t="72761" x="5843588" y="3671888"/>
          <p14:tracePt t="72763" x="5837238" y="3671888"/>
          <p14:tracePt t="72767" x="5830888" y="3671888"/>
          <p14:tracePt t="72771" x="5824538" y="3678238"/>
          <p14:tracePt t="72773" x="5818188" y="3678238"/>
          <p14:tracePt t="72778" x="5811838" y="3678238"/>
          <p14:tracePt t="72781" x="5805488" y="3678238"/>
          <p14:tracePt t="72783" x="5799138" y="3684588"/>
          <p14:tracePt t="72787" x="5792788" y="3690938"/>
          <p14:tracePt t="72791" x="5786438" y="3690938"/>
          <p14:tracePt t="72794" x="5786438" y="3697288"/>
          <p14:tracePt t="72795" x="5780088" y="3697288"/>
          <p14:tracePt t="72801" x="5773738" y="3703638"/>
          <p14:tracePt t="72804" x="5767388" y="3703638"/>
          <p14:tracePt t="72806" x="5767388" y="3709988"/>
          <p14:tracePt t="72810" x="5761038" y="3709988"/>
          <p14:tracePt t="72812" x="5754688" y="3716338"/>
          <p14:tracePt t="72813" x="5748338" y="3716338"/>
          <p14:tracePt t="72815" x="5748338" y="3722688"/>
          <p14:tracePt t="72817" x="5741988" y="3729038"/>
          <p14:tracePt t="72819" x="5735638" y="3729038"/>
          <p14:tracePt t="72823" x="5729288" y="3735388"/>
          <p14:tracePt t="72825" x="5722938" y="3735388"/>
          <p14:tracePt t="72828" x="5722938" y="3741738"/>
          <p14:tracePt t="72829" x="5716588" y="3741738"/>
          <p14:tracePt t="72833" x="5708650" y="3748088"/>
          <p14:tracePt t="72835" x="5702300" y="3754438"/>
          <p14:tracePt t="72840" x="5695950" y="3760788"/>
          <p14:tracePt t="72844" x="5689600" y="3760788"/>
          <p14:tracePt t="72845" x="5689600" y="3767138"/>
          <p14:tracePt t="72850" x="5683250" y="3773488"/>
          <p14:tracePt t="72855" x="5676900" y="3773488"/>
          <p14:tracePt t="72862" x="5676900" y="3779838"/>
          <p14:tracePt t="72902" x="5683250" y="3779838"/>
          <p14:tracePt t="72908" x="5689600" y="3779838"/>
          <p14:tracePt t="72910" x="5695950" y="3779838"/>
          <p14:tracePt t="72915" x="5702300" y="3779838"/>
          <p14:tracePt t="72918" x="5708650" y="3779838"/>
          <p14:tracePt t="72923" x="5716588" y="3779838"/>
          <p14:tracePt t="72926" x="5722938" y="3779838"/>
          <p14:tracePt t="72929" x="5729288" y="3779838"/>
          <p14:tracePt t="72934" x="5735638" y="3779838"/>
          <p14:tracePt t="72946" x="5754688" y="3786188"/>
          <p14:tracePt t="72950" x="5761038" y="3786188"/>
          <p14:tracePt t="72958" x="5767388" y="3786188"/>
          <p14:tracePt t="72962" x="5773738" y="3792538"/>
          <p14:tracePt t="72968" x="5780088" y="3792538"/>
          <p14:tracePt t="72969" x="5786438" y="3792538"/>
          <p14:tracePt t="72974" x="5792788" y="3792538"/>
          <p14:tracePt t="72979" x="5799138" y="3792538"/>
          <p14:tracePt t="72981" x="5805488" y="3792538"/>
          <p14:tracePt t="72988" x="5811838" y="3792538"/>
          <p14:tracePt t="72991" x="5818188" y="3792538"/>
          <p14:tracePt t="72994" x="5824538" y="3792538"/>
          <p14:tracePt t="73000" x="5830888" y="3792538"/>
          <p14:tracePt t="73002" x="5837238" y="3792538"/>
          <p14:tracePt t="73004" x="5837238" y="3798888"/>
          <p14:tracePt t="73005" x="5843588" y="3798888"/>
          <p14:tracePt t="73012" x="5856288" y="3798888"/>
          <p14:tracePt t="73015" x="5856288" y="3805238"/>
          <p14:tracePt t="73017" x="5862638" y="3805238"/>
          <p14:tracePt t="73019" x="5868988" y="3805238"/>
          <p14:tracePt t="73025" x="5875338" y="3805238"/>
          <p14:tracePt t="73028" x="5881688" y="3805238"/>
          <p14:tracePt t="73029" x="5888038" y="3805238"/>
          <p14:tracePt t="73036" x="5894388" y="3805238"/>
          <p14:tracePt t="73038" x="5900738" y="3805238"/>
          <p14:tracePt t="73041" x="5907088" y="3805238"/>
          <p14:tracePt t="73044" x="5913438" y="3805238"/>
          <p14:tracePt t="73047" x="5919788" y="3805238"/>
          <p14:tracePt t="73049" x="5926138" y="3805238"/>
          <p14:tracePt t="73051" x="5932488" y="3805238"/>
          <p14:tracePt t="73055" x="5938838" y="3805238"/>
          <p14:tracePt t="73057" x="5945188" y="3805238"/>
          <p14:tracePt t="73061" x="5951538" y="3805238"/>
          <p14:tracePt t="73063" x="5957888" y="3805238"/>
          <p14:tracePt t="73065" x="5964238" y="3805238"/>
          <p14:tracePt t="73067" x="5970588" y="3805238"/>
          <p14:tracePt t="73069" x="5976938" y="3805238"/>
          <p14:tracePt t="73071" x="5983288" y="3805238"/>
          <p14:tracePt t="73075" x="5989638" y="3805238"/>
          <p14:tracePt t="73077" x="6002338" y="3805238"/>
          <p14:tracePt t="73081" x="6008688" y="3805238"/>
          <p14:tracePt t="73083" x="6015038" y="3805238"/>
          <p14:tracePt t="73087" x="6021388" y="3805238"/>
          <p14:tracePt t="73089" x="6027738" y="3805238"/>
          <p14:tracePt t="73091" x="6027738" y="3798888"/>
          <p14:tracePt t="73093" x="6034088" y="3798888"/>
          <p14:tracePt t="73095" x="6040438" y="3798888"/>
          <p14:tracePt t="73097" x="6046788" y="3792538"/>
          <p14:tracePt t="73101" x="6053138" y="3792538"/>
          <p14:tracePt t="73103" x="6059488" y="3792538"/>
          <p14:tracePt t="73107" x="6065838" y="3792538"/>
          <p14:tracePt t="73110" x="6072188" y="3786188"/>
          <p14:tracePt t="73113" x="6078538" y="3786188"/>
          <p14:tracePt t="73119" x="6084888" y="3779838"/>
          <p14:tracePt t="73123" x="6091238" y="3779838"/>
          <p14:tracePt t="73129" x="6097588" y="3779838"/>
          <p14:tracePt t="73133" x="6103938" y="3779838"/>
          <p14:tracePt t="73138" x="6110288" y="3779838"/>
          <p14:tracePt t="73144" x="6116638" y="3779838"/>
          <p14:tracePt t="73145" x="6116638" y="3773488"/>
          <p14:tracePt t="73147" x="6122988" y="3773488"/>
          <p14:tracePt t="73155" x="6129338" y="3773488"/>
          <p14:tracePt t="73160" x="6135688" y="3773488"/>
          <p14:tracePt t="73164" x="6142038" y="3773488"/>
          <p14:tracePt t="73171" x="6148388" y="3773488"/>
          <p14:tracePt t="73176" x="6154738" y="3773488"/>
          <p14:tracePt t="73180" x="6154738" y="3767138"/>
          <p14:tracePt t="73186" x="6161088" y="3767138"/>
          <p14:tracePt t="73190" x="6167438" y="3767138"/>
          <p14:tracePt t="73196" x="6175375" y="3767138"/>
          <p14:tracePt t="73205" x="6181725" y="3767138"/>
          <p14:tracePt t="73210" x="6188075" y="3767138"/>
          <p14:tracePt t="73218" x="6194425" y="3767138"/>
          <p14:tracePt t="73220" x="6194425" y="3760788"/>
          <p14:tracePt t="73221" x="6200775" y="3760788"/>
          <p14:tracePt t="73226" x="6207125" y="3760788"/>
          <p14:tracePt t="73233" x="6213475" y="3760788"/>
          <p14:tracePt t="73236" x="6213475" y="3754438"/>
          <p14:tracePt t="73237" x="6219825" y="3754438"/>
          <p14:tracePt t="73246" x="6226175" y="3754438"/>
          <p14:tracePt t="73247" x="6232525" y="3754438"/>
          <p14:tracePt t="73250" x="6232525" y="3748088"/>
          <p14:tracePt t="73256" x="6238875" y="3748088"/>
          <p14:tracePt t="73257" x="6245225" y="3748088"/>
          <p14:tracePt t="73262" x="6251575" y="3748088"/>
          <p14:tracePt t="73268" x="6257925" y="3748088"/>
          <p14:tracePt t="73272" x="6264275" y="3748088"/>
          <p14:tracePt t="73276" x="6264275" y="3741738"/>
          <p14:tracePt t="73278" x="6270625" y="3741738"/>
          <p14:tracePt t="73282" x="6276975" y="3741738"/>
          <p14:tracePt t="73288" x="6283325" y="3741738"/>
          <p14:tracePt t="73291" x="6283325" y="3735388"/>
          <p14:tracePt t="73300" x="6289675" y="3735388"/>
          <p14:tracePt t="73304" x="6296025" y="3735388"/>
          <p14:tracePt t="73314" x="6302375" y="3735388"/>
          <p14:tracePt t="73318" x="6302375" y="3729038"/>
          <p14:tracePt t="73319" x="6308725" y="3729038"/>
          <p14:tracePt t="73324" x="6315075" y="3729038"/>
          <p14:tracePt t="73330" x="6315075" y="3722688"/>
          <p14:tracePt t="73340" x="6321425" y="3722688"/>
          <p14:tracePt t="73341" x="6321425" y="3716338"/>
          <p14:tracePt t="73348" x="6327775" y="3716338"/>
          <p14:tracePt t="73378" x="6327775" y="3709988"/>
          <p14:tracePt t="73394" x="6334125" y="3709988"/>
          <p14:tracePt t="73402" x="6334125" y="3703638"/>
          <p14:tracePt t="73422" x="6340475" y="3703638"/>
          <p14:tracePt t="73448" x="6346825" y="3703638"/>
          <p14:tracePt t="73458" x="6346825" y="3697288"/>
          <p14:tracePt t="73474" x="6346825" y="3690938"/>
          <p14:tracePt t="73476" x="6353175" y="3690938"/>
          <p14:tracePt t="73490" x="6359525" y="3690938"/>
          <p14:tracePt t="73491" x="6359525" y="3684588"/>
          <p14:tracePt t="73512" x="6365875" y="3684588"/>
          <p14:tracePt t="73516" x="6365875" y="3678238"/>
          <p14:tracePt t="73519" x="6372225" y="3678238"/>
          <p14:tracePt t="73524" x="6372225" y="3671888"/>
          <p14:tracePt t="73527" x="6378575" y="3671888"/>
          <p14:tracePt t="73540" x="6384925" y="3665538"/>
          <p14:tracePt t="73546" x="6391275" y="3665538"/>
          <p14:tracePt t="73548" x="6391275" y="3659188"/>
          <p14:tracePt t="73556" x="6391275" y="3652838"/>
          <p14:tracePt t="73560" x="6397625" y="3652838"/>
          <p14:tracePt t="73565" x="6403975" y="3652838"/>
          <p14:tracePt t="73567" x="6403975" y="3646488"/>
          <p14:tracePt t="73574" x="6410325" y="3646488"/>
          <p14:tracePt t="73576" x="6410325" y="3638550"/>
          <p14:tracePt t="73592" x="6416675" y="3632200"/>
          <p14:tracePt t="73602" x="6423025" y="3632200"/>
          <p14:tracePt t="73604" x="6423025" y="3625850"/>
          <p14:tracePt t="73612" x="6423025" y="3619500"/>
          <p14:tracePt t="73622" x="6429375" y="3619500"/>
          <p14:tracePt t="73628" x="6429375" y="3613150"/>
          <p14:tracePt t="73632" x="6435725" y="3613150"/>
          <p14:tracePt t="73637" x="6435725" y="3606800"/>
          <p14:tracePt t="73662" x="6442075" y="3606800"/>
          <p14:tracePt t="73666" x="6442075" y="3600450"/>
          <p14:tracePt t="73674" x="6448425" y="3600450"/>
          <p14:tracePt t="73678" x="6448425" y="3594100"/>
          <p14:tracePt t="73686" x="6454775" y="3594100"/>
          <p14:tracePt t="73690" x="6454775" y="3587750"/>
          <p14:tracePt t="73704" x="6454775" y="3581400"/>
          <p14:tracePt t="73706" x="6461125" y="3581400"/>
          <p14:tracePt t="73712" x="6461125" y="3575050"/>
          <p14:tracePt t="73714" x="6467475" y="3575050"/>
          <p14:tracePt t="73728" x="6467475" y="3568700"/>
          <p14:tracePt t="73736" x="6473825" y="3562350"/>
          <p14:tracePt t="73748" x="6480175" y="3562350"/>
          <p14:tracePt t="73754" x="6480175" y="3556000"/>
          <p14:tracePt t="73761" x="6486525" y="3556000"/>
          <p14:tracePt t="73763" x="6486525" y="3549650"/>
          <p14:tracePt t="73772" x="6486525" y="3543300"/>
          <p14:tracePt t="73780" x="6492875" y="3543300"/>
          <p14:tracePt t="73786" x="6492875" y="3536950"/>
          <p14:tracePt t="73787" x="6499225" y="3536950"/>
          <p14:tracePt t="73794" x="6499225" y="3530600"/>
          <p14:tracePt t="73806" x="6505575" y="3530600"/>
          <p14:tracePt t="73808" x="6505575" y="3524250"/>
          <p14:tracePt t="73814" x="6511925" y="3517900"/>
          <p14:tracePt t="73820" x="6511925" y="3511550"/>
          <p14:tracePt t="73821" x="6518275" y="3511550"/>
          <p14:tracePt t="73828" x="6518275" y="3505200"/>
          <p14:tracePt t="73832" x="6518275" y="3498850"/>
          <p14:tracePt t="73834" x="6524625" y="3498850"/>
          <p14:tracePt t="73838" x="6530975" y="3498850"/>
          <p14:tracePt t="73839" x="6530975" y="3492500"/>
          <p14:tracePt t="73843" x="6530975" y="3486150"/>
          <p14:tracePt t="73846" x="6530975" y="3479800"/>
          <p14:tracePt t="73848" x="6537325" y="3479800"/>
          <p14:tracePt t="73853" x="6543675" y="3473450"/>
          <p14:tracePt t="73857" x="6550025" y="3467100"/>
          <p14:tracePt t="73864" x="6550025" y="3460750"/>
          <p14:tracePt t="73865" x="6556375" y="3454400"/>
          <p14:tracePt t="73870" x="6556375" y="3448050"/>
          <p14:tracePt t="73871" x="6562725" y="3448050"/>
          <p14:tracePt t="73876" x="6562725" y="3441700"/>
          <p14:tracePt t="73878" x="6569075" y="3441700"/>
          <p14:tracePt t="73879" x="6569075" y="3435350"/>
          <p14:tracePt t="73881" x="6575425" y="3435350"/>
          <p14:tracePt t="73885" x="6581775" y="3429000"/>
          <p14:tracePt t="73890" x="6581775" y="3422650"/>
          <p14:tracePt t="73891" x="6588125" y="3416300"/>
          <p14:tracePt t="73895" x="6594475" y="3409950"/>
          <p14:tracePt t="73897" x="6594475" y="3403600"/>
          <p14:tracePt t="73899" x="6600825" y="3403600"/>
          <p14:tracePt t="73903" x="6607175" y="3397250"/>
          <p14:tracePt t="73906" x="6613525" y="3390900"/>
          <p14:tracePt t="73907" x="6613525" y="3384550"/>
          <p14:tracePt t="73910" x="6619875" y="3384550"/>
          <p14:tracePt t="73912" x="6626225" y="3378200"/>
          <p14:tracePt t="73913" x="6626225" y="3371850"/>
          <p14:tracePt t="73915" x="6634163" y="3371850"/>
          <p14:tracePt t="73917" x="6640513" y="3365500"/>
          <p14:tracePt t="73919" x="6640513" y="3359150"/>
          <p14:tracePt t="73923" x="6646863" y="3352800"/>
          <p14:tracePt t="73926" x="6653213" y="3340100"/>
          <p14:tracePt t="73928" x="6659563" y="3340100"/>
          <p14:tracePt t="73929" x="6659563" y="3333750"/>
          <p14:tracePt t="73931" x="6665913" y="3327400"/>
          <p14:tracePt t="73933" x="6672263" y="3321050"/>
          <p14:tracePt t="73935" x="6678613" y="3314700"/>
          <p14:tracePt t="73937" x="6678613" y="3308350"/>
          <p14:tracePt t="73939" x="6684963" y="3302000"/>
          <p14:tracePt t="73941" x="6691313" y="3302000"/>
          <p14:tracePt t="73943" x="6697663" y="3289300"/>
          <p14:tracePt t="73945" x="6704013" y="3282950"/>
          <p14:tracePt t="73960" x="6742113" y="3238500"/>
          <p14:tracePt t="73962" x="6754813" y="3232150"/>
          <p14:tracePt t="73963" x="6761163" y="3225800"/>
          <p14:tracePt t="73965" x="6761163" y="3219450"/>
          <p14:tracePt t="73967" x="6773863" y="3211513"/>
          <p14:tracePt t="73969" x="6780213" y="3205163"/>
          <p14:tracePt t="73971" x="6786563" y="3192463"/>
          <p14:tracePt t="73973" x="6792913" y="3192463"/>
          <p14:tracePt t="73976" x="6799263" y="3186113"/>
          <p14:tracePt t="73978" x="6805613" y="3173413"/>
          <p14:tracePt t="73979" x="6818313" y="3167063"/>
          <p14:tracePt t="73981" x="6824663" y="3167063"/>
          <p14:tracePt t="73983" x="6831013" y="3154363"/>
          <p14:tracePt t="73986" x="6837363" y="3148013"/>
          <p14:tracePt t="73987" x="6850063" y="3148013"/>
          <p14:tracePt t="73989" x="6850063" y="3135313"/>
          <p14:tracePt t="73992" x="6862763" y="3128963"/>
          <p14:tracePt t="73993" x="6869113" y="3116263"/>
          <p14:tracePt t="73995" x="6875463" y="3116263"/>
          <p14:tracePt t="73997" x="6881813" y="3103563"/>
          <p14:tracePt t="73999" x="6888163" y="3097213"/>
          <p14:tracePt t="74001" x="6900863" y="3090863"/>
          <p14:tracePt t="74003" x="6900863" y="3084513"/>
          <p14:tracePt t="74005" x="6913563" y="3071813"/>
          <p14:tracePt t="74007" x="6919913" y="3071813"/>
          <p14:tracePt t="74010" x="6919913" y="3065463"/>
          <p14:tracePt t="74012" x="6926263" y="3052763"/>
          <p14:tracePt t="74013" x="6938963" y="3052763"/>
          <p14:tracePt t="74015" x="6945313" y="3046413"/>
          <p14:tracePt t="74017" x="6945313" y="3033713"/>
          <p14:tracePt t="74019" x="6951663" y="3033713"/>
          <p14:tracePt t="74021" x="6964363" y="3027363"/>
          <p14:tracePt t="74023" x="6970713" y="3014663"/>
          <p14:tracePt t="74025" x="6970713" y="3008313"/>
          <p14:tracePt t="74028" x="6983413" y="3001963"/>
          <p14:tracePt t="74029" x="6989763" y="2995613"/>
          <p14:tracePt t="74031" x="6989763" y="2982913"/>
          <p14:tracePt t="74033" x="7002463" y="2982913"/>
          <p14:tracePt t="74036" x="7008813" y="2970213"/>
          <p14:tracePt t="74037" x="7015163" y="2957513"/>
          <p14:tracePt t="74039" x="7015163" y="2951163"/>
          <p14:tracePt t="74041" x="7027863" y="2944813"/>
          <p14:tracePt t="74043" x="7034213" y="2932113"/>
          <p14:tracePt t="74045" x="7040563" y="2925763"/>
          <p14:tracePt t="74047" x="7046913" y="2919413"/>
          <p14:tracePt t="74049" x="7053263" y="2906713"/>
          <p14:tracePt t="74051" x="7065963" y="2894013"/>
          <p14:tracePt t="74053" x="7072313" y="2887663"/>
          <p14:tracePt t="74055" x="7078663" y="2874963"/>
          <p14:tracePt t="74057" x="7085013" y="2868613"/>
          <p14:tracePt t="74060" x="7092950" y="2855913"/>
          <p14:tracePt t="74062" x="7099300" y="2849563"/>
          <p14:tracePt t="74063" x="7112000" y="2836863"/>
          <p14:tracePt t="74065" x="7118350" y="2824163"/>
          <p14:tracePt t="74067" x="7118350" y="2811463"/>
          <p14:tracePt t="74069" x="7131050" y="2805113"/>
          <p14:tracePt t="74071" x="7137400" y="2792413"/>
          <p14:tracePt t="74073" x="7143750" y="2778125"/>
          <p14:tracePt t="74075" x="7156450" y="2771775"/>
          <p14:tracePt t="74077" x="7162800" y="2759075"/>
          <p14:tracePt t="74079" x="7162800" y="2746375"/>
          <p14:tracePt t="74081" x="7169150" y="2733675"/>
          <p14:tracePt t="74083" x="7181850" y="2727325"/>
          <p14:tracePt t="74085" x="7188200" y="2714625"/>
          <p14:tracePt t="74087" x="7200900" y="2701925"/>
          <p14:tracePt t="74090" x="7207250" y="2689225"/>
          <p14:tracePt t="74091" x="7213600" y="2682875"/>
          <p14:tracePt t="74093" x="7219950" y="2670175"/>
          <p14:tracePt t="74096" x="7226300" y="2657475"/>
          <p14:tracePt t="74097" x="7239000" y="2644775"/>
          <p14:tracePt t="74099" x="7245350" y="2638425"/>
          <p14:tracePt t="74101" x="7251700" y="2625725"/>
          <p14:tracePt t="74103" x="7258050" y="2613025"/>
          <p14:tracePt t="74105" x="7264400" y="2606675"/>
          <p14:tracePt t="74107" x="7270750" y="2593975"/>
          <p14:tracePt t="74110" x="7277100" y="2581275"/>
          <p14:tracePt t="74111" x="7283450" y="2574925"/>
          <p14:tracePt t="74113" x="7289800" y="2568575"/>
          <p14:tracePt t="74115" x="7296150" y="2555875"/>
          <p14:tracePt t="74117" x="7302500" y="2543175"/>
          <p14:tracePt t="74119" x="7308850" y="2536825"/>
          <p14:tracePt t="74121" x="7308850" y="2530475"/>
          <p14:tracePt t="74123" x="7315200" y="2517775"/>
          <p14:tracePt t="74125" x="7321550" y="2511425"/>
          <p14:tracePt t="74127" x="7327900" y="2498725"/>
          <p14:tracePt t="74129" x="7334250" y="2486025"/>
          <p14:tracePt t="74131" x="7340600" y="2486025"/>
          <p14:tracePt t="74133" x="7340600" y="2473325"/>
          <p14:tracePt t="74135" x="7346950" y="2460625"/>
          <p14:tracePt t="74137" x="7359650" y="2454275"/>
          <p14:tracePt t="74139" x="7366000" y="2441575"/>
          <p14:tracePt t="74141" x="7372350" y="2435225"/>
          <p14:tracePt t="74143" x="7372350" y="2428875"/>
          <p14:tracePt t="74145" x="7378700" y="2416175"/>
          <p14:tracePt t="74147" x="7385050" y="2403475"/>
          <p14:tracePt t="74149" x="7391400" y="2390775"/>
          <p14:tracePt t="74151" x="7397750" y="2384425"/>
          <p14:tracePt t="74153" x="7397750" y="2378075"/>
          <p14:tracePt t="74155" x="7410450" y="2365375"/>
          <p14:tracePt t="74157" x="7416800" y="2359025"/>
          <p14:tracePt t="74160" x="7423150" y="2344738"/>
          <p14:tracePt t="74162" x="7423150" y="2338388"/>
          <p14:tracePt t="74163" x="7429500" y="2332038"/>
          <p14:tracePt t="74165" x="7435850" y="2325688"/>
          <p14:tracePt t="74167" x="7442200" y="2312988"/>
          <p14:tracePt t="74169" x="7448550" y="2306638"/>
          <p14:tracePt t="74171" x="7448550" y="2300288"/>
          <p14:tracePt t="74173" x="7454900" y="2287588"/>
          <p14:tracePt t="74175" x="7467600" y="2287588"/>
          <p14:tracePt t="74178" x="7473950" y="2274888"/>
          <p14:tracePt t="74179" x="7473950" y="2262188"/>
          <p14:tracePt t="74181" x="7480300" y="2249488"/>
          <p14:tracePt t="74183" x="7486650" y="2249488"/>
          <p14:tracePt t="74185" x="7493000" y="2236788"/>
          <p14:tracePt t="74187" x="7499350" y="2230438"/>
          <p14:tracePt t="74189" x="7499350" y="2224088"/>
          <p14:tracePt t="74191" x="7505700" y="2211388"/>
          <p14:tracePt t="74193" x="7512050" y="2198688"/>
          <p14:tracePt t="74195" x="7518400" y="2198688"/>
          <p14:tracePt t="74197" x="7524750" y="2185988"/>
          <p14:tracePt t="74201" x="7531100" y="2173288"/>
          <p14:tracePt t="74203" x="7537450" y="2160588"/>
          <p14:tracePt t="74205" x="7551738" y="2147888"/>
          <p14:tracePt t="74210" x="7558088" y="2135188"/>
          <p14:tracePt t="74213" x="7570788" y="2116138"/>
          <p14:tracePt t="74215" x="7577138" y="2109788"/>
          <p14:tracePt t="74217" x="7577138" y="2097088"/>
          <p14:tracePt t="74219" x="7583488" y="2090738"/>
          <p14:tracePt t="74221" x="7596188" y="2078038"/>
          <p14:tracePt t="74223" x="7602538" y="2071688"/>
          <p14:tracePt t="74225" x="7602538" y="2065338"/>
          <p14:tracePt t="74227" x="7608888" y="2052638"/>
          <p14:tracePt t="74229" x="7615238" y="2039938"/>
          <p14:tracePt t="74232" x="7621588" y="2033588"/>
          <p14:tracePt t="74233" x="7627938" y="2027238"/>
          <p14:tracePt t="74235" x="7634288" y="2014538"/>
          <p14:tracePt t="74237" x="7640638" y="2008188"/>
          <p14:tracePt t="74239" x="7646988" y="1995488"/>
          <p14:tracePt t="74241" x="7653338" y="1989138"/>
          <p14:tracePt t="74243" x="7659688" y="1982788"/>
          <p14:tracePt t="74246" x="7659688" y="1970088"/>
          <p14:tracePt t="74247" x="7666038" y="1957388"/>
          <p14:tracePt t="74249" x="7672388" y="1951038"/>
          <p14:tracePt t="74251" x="7678738" y="1944688"/>
          <p14:tracePt t="74253" x="7691438" y="1931988"/>
          <p14:tracePt t="74255" x="7691438" y="1917700"/>
          <p14:tracePt t="74257" x="7697788" y="1917700"/>
          <p14:tracePt t="74259" x="7704138" y="1905000"/>
          <p14:tracePt t="74261" x="7710488" y="1898650"/>
          <p14:tracePt t="74263" x="7710488" y="1892300"/>
          <p14:tracePt t="74265" x="7716838" y="1879600"/>
          <p14:tracePt t="74267" x="7723188" y="1866900"/>
          <p14:tracePt t="74269" x="7729538" y="1866900"/>
          <p14:tracePt t="74271" x="7735888" y="1854200"/>
          <p14:tracePt t="74273" x="7735888" y="1841500"/>
          <p14:tracePt t="74275" x="7742238" y="1841500"/>
          <p14:tracePt t="74277" x="7748588" y="1828800"/>
          <p14:tracePt t="74279" x="7754938" y="1816100"/>
          <p14:tracePt t="74284" x="7761288" y="1803400"/>
          <p14:tracePt t="74285" x="7767638" y="1790700"/>
          <p14:tracePt t="74287" x="7780338" y="1784350"/>
          <p14:tracePt t="74289" x="7786688" y="1778000"/>
          <p14:tracePt t="74291" x="7786688" y="1765300"/>
          <p14:tracePt t="74293" x="7793038" y="1758950"/>
          <p14:tracePt t="74295" x="7799388" y="1752600"/>
          <p14:tracePt t="74297" x="7805738" y="1739900"/>
          <p14:tracePt t="74301" x="7812088" y="1727200"/>
          <p14:tracePt t="74303" x="7818438" y="1720850"/>
          <p14:tracePt t="74305" x="7824788" y="1714500"/>
          <p14:tracePt t="74308" x="7824788" y="1708150"/>
          <p14:tracePt t="74310" x="7831138" y="1701800"/>
          <p14:tracePt t="74312" x="7837488" y="1695450"/>
          <p14:tracePt t="74314" x="7843838" y="1682750"/>
          <p14:tracePt t="74317" x="7850188" y="1676400"/>
          <p14:tracePt t="74319" x="7856538" y="1663700"/>
          <p14:tracePt t="74321" x="7862888" y="1663700"/>
          <p14:tracePt t="74324" x="7862888" y="1657350"/>
          <p14:tracePt t="74325" x="7869238" y="1651000"/>
          <p14:tracePt t="74329" x="7875588" y="1644650"/>
          <p14:tracePt t="74331" x="7881938" y="1631950"/>
          <p14:tracePt t="74336" x="7881938" y="1625600"/>
          <p14:tracePt t="74337" x="7888288" y="1619250"/>
          <p14:tracePt t="74339" x="7888288" y="1612900"/>
          <p14:tracePt t="74341" x="7894638" y="1612900"/>
          <p14:tracePt t="74343" x="7894638" y="1606550"/>
          <p14:tracePt t="74346" x="7894638" y="1600200"/>
          <p14:tracePt t="74349" x="7900988" y="1593850"/>
          <p14:tracePt t="74354" x="7907338" y="1587500"/>
          <p14:tracePt t="74356" x="7907338" y="1581150"/>
          <p14:tracePt t="74357" x="7913688" y="1581150"/>
          <p14:tracePt t="74360" x="7913688" y="1574800"/>
          <p14:tracePt t="74362" x="7913688" y="1568450"/>
          <p14:tracePt t="74365" x="7920038" y="1568450"/>
          <p14:tracePt t="74367" x="7920038" y="1562100"/>
          <p14:tracePt t="74371" x="7926388" y="1555750"/>
          <p14:tracePt t="74373" x="7926388" y="1549400"/>
          <p14:tracePt t="74378" x="7926388" y="1543050"/>
          <p14:tracePt t="74379" x="7932738" y="1536700"/>
          <p14:tracePt t="74384" x="7939088" y="1536700"/>
          <p14:tracePt t="74385" x="7945438" y="1530350"/>
          <p14:tracePt t="74387" x="7945438" y="1524000"/>
          <p14:tracePt t="74392" x="7945438" y="1517650"/>
          <p14:tracePt t="74394" x="7951788" y="1517650"/>
          <p14:tracePt t="74397" x="7958138" y="1511300"/>
          <p14:tracePt t="74402" x="7958138" y="1504950"/>
          <p14:tracePt t="74405" x="7964488" y="1504950"/>
          <p14:tracePt t="74412" x="7970838" y="1497013"/>
          <p14:tracePt t="74413" x="7970838" y="1490663"/>
          <p14:tracePt t="74418" x="7970838" y="1484313"/>
          <p14:tracePt t="74437" x="7977188" y="1477963"/>
          <p14:tracePt t="74556" x="7977188" y="1484313"/>
          <p14:tracePt t="74559" x="7970838" y="1490663"/>
          <p14:tracePt t="74564" x="7970838" y="1497013"/>
          <p14:tracePt t="74568" x="7964488" y="1497013"/>
          <p14:tracePt t="74572" x="7964488" y="1504950"/>
          <p14:tracePt t="74573" x="7964488" y="1511300"/>
          <p14:tracePt t="74582" x="7958138" y="1517650"/>
          <p14:tracePt t="74583" x="7958138" y="1524000"/>
          <p14:tracePt t="74588" x="7958138" y="1530350"/>
          <p14:tracePt t="74591" x="7951788" y="1536700"/>
          <p14:tracePt t="74594" x="7951788" y="1543050"/>
          <p14:tracePt t="74599" x="7951788" y="1549400"/>
          <p14:tracePt t="74601" x="7951788" y="1555750"/>
          <p14:tracePt t="74603" x="7951788" y="1562100"/>
          <p14:tracePt t="74605" x="7945438" y="1562100"/>
          <p14:tracePt t="74607" x="7945438" y="1568450"/>
          <p14:tracePt t="74610" x="7945438" y="1574800"/>
          <p14:tracePt t="74614" x="7945438" y="1581150"/>
          <p14:tracePt t="74615" x="7939088" y="1587500"/>
          <p14:tracePt t="74617" x="7939088" y="1593850"/>
          <p14:tracePt t="74621" x="7939088" y="1600200"/>
          <p14:tracePt t="74623" x="7939088" y="1606550"/>
          <p14:tracePt t="74628" x="7939088" y="1612900"/>
          <p14:tracePt t="74629" x="7939088" y="1619250"/>
          <p14:tracePt t="74631" x="7939088" y="1625600"/>
          <p14:tracePt t="74634" x="7932738" y="1625600"/>
          <p14:tracePt t="74635" x="7932738" y="1638300"/>
          <p14:tracePt t="74639" x="7932738" y="1644650"/>
          <p14:tracePt t="74641" x="7932738" y="1657350"/>
          <p14:tracePt t="74645" x="7932738" y="1663700"/>
          <p14:tracePt t="74647" x="7932738" y="1676400"/>
          <p14:tracePt t="74649" x="7932738" y="1682750"/>
          <p14:tracePt t="74651" x="7932738" y="1689100"/>
          <p14:tracePt t="74653" x="7932738" y="1695450"/>
          <p14:tracePt t="74655" x="7926388" y="1701800"/>
          <p14:tracePt t="74657" x="7926388" y="1714500"/>
          <p14:tracePt t="74660" x="7926388" y="1720850"/>
          <p14:tracePt t="74662" x="7920038" y="1733550"/>
          <p14:tracePt t="74663" x="7920038" y="1746250"/>
          <p14:tracePt t="74665" x="7913688" y="1752600"/>
          <p14:tracePt t="74667" x="7913688" y="1765300"/>
          <p14:tracePt t="74669" x="7907338" y="1778000"/>
          <p14:tracePt t="74671" x="7907338" y="1784350"/>
          <p14:tracePt t="74673" x="7900988" y="1797050"/>
          <p14:tracePt t="74675" x="7900988" y="1809750"/>
          <p14:tracePt t="74677" x="7900988" y="1816100"/>
          <p14:tracePt t="74679" x="7900988" y="1828800"/>
          <p14:tracePt t="74681" x="7894638" y="1841500"/>
          <p14:tracePt t="74683" x="7894638" y="1854200"/>
          <p14:tracePt t="74685" x="7888288" y="1873250"/>
          <p14:tracePt t="74687" x="7888288" y="1885950"/>
          <p14:tracePt t="74689" x="7881938" y="1898650"/>
          <p14:tracePt t="74691" x="7875588" y="1917700"/>
          <p14:tracePt t="74693" x="7875588" y="1938338"/>
          <p14:tracePt t="74696" x="7869238" y="1951038"/>
          <p14:tracePt t="74698" x="7869238" y="1970088"/>
          <p14:tracePt t="74700" x="7862888" y="1989138"/>
          <p14:tracePt t="74701" x="7856538" y="2008188"/>
          <p14:tracePt t="74703" x="7856538" y="2027238"/>
          <p14:tracePt t="74705" x="7850188" y="2046288"/>
          <p14:tracePt t="74707" x="7843838" y="2071688"/>
          <p14:tracePt t="74710" x="7837488" y="2090738"/>
          <p14:tracePt t="74711" x="7837488" y="2109788"/>
          <p14:tracePt t="74713" x="7837488" y="2135188"/>
          <p14:tracePt t="74715" x="7831138" y="2160588"/>
          <p14:tracePt t="74717" x="7831138" y="2185988"/>
          <p14:tracePt t="74719" x="7824788" y="2211388"/>
          <p14:tracePt t="74721" x="7818438" y="2236788"/>
          <p14:tracePt t="74723" x="7818438" y="2255838"/>
          <p14:tracePt t="74725" x="7812088" y="2287588"/>
          <p14:tracePt t="74727" x="7805738" y="2312988"/>
          <p14:tracePt t="74729" x="7799388" y="2351088"/>
          <p14:tracePt t="74731" x="7786688" y="2384425"/>
          <p14:tracePt t="74733" x="7786688" y="2416175"/>
          <p14:tracePt t="74735" x="7780338" y="2454275"/>
          <p14:tracePt t="74737" x="7773988" y="2486025"/>
          <p14:tracePt t="74739" x="7773988" y="2517775"/>
          <p14:tracePt t="74741" x="7767638" y="2555875"/>
          <p14:tracePt t="74743" x="7767638" y="2587625"/>
          <p14:tracePt t="74745" x="7761288" y="2619375"/>
          <p14:tracePt t="74747" x="7761288" y="2663825"/>
          <p14:tracePt t="74749" x="7761288" y="2695575"/>
          <p14:tracePt t="74751" x="7754938" y="2740025"/>
          <p14:tracePt t="74753" x="7754938" y="2784475"/>
          <p14:tracePt t="74755" x="7754938" y="2817813"/>
          <p14:tracePt t="74757" x="7754938" y="2849563"/>
          <p14:tracePt t="74760" x="7754938" y="2894013"/>
          <p14:tracePt t="74762" x="7754938" y="2925763"/>
          <p14:tracePt t="74763" x="7754938" y="2957513"/>
          <p14:tracePt t="74765" x="7754938" y="2995613"/>
          <p14:tracePt t="74767" x="7754938" y="3027363"/>
          <p14:tracePt t="74769" x="7754938" y="3059113"/>
          <p14:tracePt t="74771" x="7754938" y="3090863"/>
          <p14:tracePt t="74773" x="7754938" y="3128963"/>
          <p14:tracePt t="74775" x="7754938" y="3148013"/>
          <p14:tracePt t="74777" x="7761288" y="3179763"/>
          <p14:tracePt t="74779" x="7761288" y="3205163"/>
          <p14:tracePt t="74781" x="7761288" y="3232150"/>
          <p14:tracePt t="74784" x="7767638" y="3257550"/>
          <p14:tracePt t="74785" x="7767638" y="3276600"/>
          <p14:tracePt t="74787" x="7767638" y="3302000"/>
          <p14:tracePt t="74789" x="7773988" y="3327400"/>
          <p14:tracePt t="74791" x="7773988" y="3352800"/>
          <p14:tracePt t="74793" x="7773988" y="3365500"/>
          <p14:tracePt t="74795" x="7773988" y="3384550"/>
          <p14:tracePt t="74797" x="7773988" y="3403600"/>
          <p14:tracePt t="74799" x="7773988" y="3429000"/>
          <p14:tracePt t="74801" x="7780338" y="3441700"/>
          <p14:tracePt t="74803" x="7780338" y="3460750"/>
          <p14:tracePt t="74805" x="7780338" y="3479800"/>
          <p14:tracePt t="74807" x="7780338" y="3486150"/>
          <p14:tracePt t="74810" x="7780338" y="3498850"/>
          <p14:tracePt t="74811" x="7780338" y="3511550"/>
          <p14:tracePt t="74813" x="7780338" y="3524250"/>
          <p14:tracePt t="74815" x="7780338" y="3536950"/>
          <p14:tracePt t="74817" x="7780338" y="3543300"/>
          <p14:tracePt t="74819" x="7780338" y="3556000"/>
          <p14:tracePt t="74821" x="7780338" y="3568700"/>
          <p14:tracePt t="74823" x="7773988" y="3575050"/>
          <p14:tracePt t="74825" x="7773988" y="3581400"/>
          <p14:tracePt t="74827" x="7767638" y="3594100"/>
          <p14:tracePt t="74831" x="7767638" y="3606800"/>
          <p14:tracePt t="74833" x="7761288" y="3613150"/>
          <p14:tracePt t="74836" x="7754938" y="3613150"/>
          <p14:tracePt t="74837" x="7748588" y="3625850"/>
          <p14:tracePt t="74842" x="7742238" y="3632200"/>
          <p14:tracePt t="74843" x="7735888" y="3646488"/>
          <p14:tracePt t="74847" x="7729538" y="3652838"/>
          <p14:tracePt t="74849" x="7723188" y="3659188"/>
          <p14:tracePt t="74851" x="7716838" y="3665538"/>
          <p14:tracePt t="74853" x="7710488" y="3671888"/>
          <p14:tracePt t="74855" x="7704138" y="3678238"/>
          <p14:tracePt t="74857" x="7691438" y="3690938"/>
          <p14:tracePt t="74860" x="7685088" y="3690938"/>
          <p14:tracePt t="74861" x="7678738" y="3697288"/>
          <p14:tracePt t="74863" x="7666038" y="3703638"/>
          <p14:tracePt t="74865" x="7659688" y="3716338"/>
          <p14:tracePt t="74867" x="7646988" y="3722688"/>
          <p14:tracePt t="74869" x="7640638" y="3722688"/>
          <p14:tracePt t="74871" x="7634288" y="3729038"/>
          <p14:tracePt t="74873" x="7621588" y="3735388"/>
          <p14:tracePt t="74875" x="7608888" y="3748088"/>
          <p14:tracePt t="74877" x="7596188" y="3754438"/>
          <p14:tracePt t="74881" x="7583488" y="3760788"/>
          <p14:tracePt t="74883" x="7570788" y="3767138"/>
          <p14:tracePt t="74885" x="7570788" y="3779838"/>
          <p14:tracePt t="74887" x="7558088" y="3786188"/>
          <p14:tracePt t="74889" x="7545388" y="3786188"/>
          <p14:tracePt t="74891" x="7537450" y="3792538"/>
          <p14:tracePt t="74894" x="7531100" y="3798888"/>
          <p14:tracePt t="74895" x="7524750" y="3805238"/>
          <p14:tracePt t="74897" x="7518400" y="3805238"/>
          <p14:tracePt t="74899" x="7505700" y="3811588"/>
          <p14:tracePt t="74901" x="7493000" y="3817938"/>
          <p14:tracePt t="74903" x="7486650" y="3824288"/>
          <p14:tracePt t="74905" x="7480300" y="3830638"/>
          <p14:tracePt t="74907" x="7467600" y="3836988"/>
          <p14:tracePt t="74910" x="7454900" y="3843338"/>
          <p14:tracePt t="74912" x="7448550" y="3849688"/>
          <p14:tracePt t="74917" x="7423150" y="3862388"/>
          <p14:tracePt t="74919" x="7410450" y="3868738"/>
          <p14:tracePt t="74921" x="7404100" y="3875088"/>
          <p14:tracePt t="74923" x="7397750" y="3881438"/>
          <p14:tracePt t="74925" x="7385050" y="3881438"/>
          <p14:tracePt t="74927" x="7372350" y="3887788"/>
          <p14:tracePt t="74929" x="7372350" y="3894138"/>
          <p14:tracePt t="74931" x="7359650" y="3900488"/>
          <p14:tracePt t="74933" x="7346950" y="3906838"/>
          <p14:tracePt t="74937" x="7334250" y="3913188"/>
          <p14:tracePt t="74946" x="7296150" y="3932238"/>
          <p14:tracePt t="74948" x="7296150" y="3938588"/>
          <p14:tracePt t="74949" x="7283450" y="3944938"/>
          <p14:tracePt t="74951" x="7270750" y="3951288"/>
          <p14:tracePt t="74953" x="7264400" y="3957638"/>
          <p14:tracePt t="74955" x="7258050" y="3957638"/>
          <p14:tracePt t="74957" x="7245350" y="3963988"/>
          <p14:tracePt t="74960" x="7239000" y="3970338"/>
          <p14:tracePt t="74961" x="7226300" y="3976688"/>
          <p14:tracePt t="74963" x="7213600" y="3983038"/>
          <p14:tracePt t="74965" x="7207250" y="3983038"/>
          <p14:tracePt t="74967" x="7194550" y="3989388"/>
          <p14:tracePt t="74970" x="7175500" y="3995738"/>
          <p14:tracePt t="74971" x="7162800" y="4002088"/>
          <p14:tracePt t="74973" x="7150100" y="4008438"/>
          <p14:tracePt t="74975" x="7137400" y="4021138"/>
          <p14:tracePt t="74977" x="7118350" y="4027488"/>
          <p14:tracePt t="74979" x="7099300" y="4033838"/>
          <p14:tracePt t="74981" x="7085013" y="4040188"/>
          <p14:tracePt t="74983" x="7072313" y="4040188"/>
          <p14:tracePt t="74985" x="7053263" y="4046538"/>
          <p14:tracePt t="74987" x="7034213" y="4052888"/>
          <p14:tracePt t="74989" x="7021513" y="4059238"/>
          <p14:tracePt t="74991" x="7008813" y="4065588"/>
          <p14:tracePt t="74993" x="6989763" y="4073525"/>
          <p14:tracePt t="74995" x="6983413" y="4079875"/>
          <p14:tracePt t="74997" x="6964363" y="4086225"/>
          <p14:tracePt t="74999" x="6951663" y="4092575"/>
          <p14:tracePt t="75001" x="6932613" y="4092575"/>
          <p14:tracePt t="75003" x="6926263" y="4098925"/>
          <p14:tracePt t="75005" x="6913563" y="4105275"/>
          <p14:tracePt t="75007" x="6900863" y="4111625"/>
          <p14:tracePt t="75010" x="6894513" y="4117975"/>
          <p14:tracePt t="75012" x="6875463" y="4117975"/>
          <p14:tracePt t="75013" x="6862763" y="4124325"/>
          <p14:tracePt t="75015" x="6856413" y="4124325"/>
          <p14:tracePt t="75017" x="6843713" y="4130675"/>
          <p14:tracePt t="75019" x="6831013" y="4130675"/>
          <p14:tracePt t="75023" x="6818313" y="4130675"/>
          <p14:tracePt t="75025" x="6811963" y="4130675"/>
          <p14:tracePt t="75027" x="6805613" y="4137025"/>
          <p14:tracePt t="75029" x="6799263" y="4137025"/>
          <p14:tracePt t="75031" x="6792913" y="4137025"/>
          <p14:tracePt t="75033" x="6786563" y="4143375"/>
          <p14:tracePt t="75035" x="6780213" y="4143375"/>
          <p14:tracePt t="75037" x="6773863" y="4143375"/>
          <p14:tracePt t="75039" x="6767513" y="4149725"/>
          <p14:tracePt t="75041" x="6761163" y="4149725"/>
          <p14:tracePt t="75043" x="6754813" y="4149725"/>
          <p14:tracePt t="75045" x="6748463" y="4149725"/>
          <p14:tracePt t="75047" x="6742113" y="4149725"/>
          <p14:tracePt t="75049" x="6735763" y="4149725"/>
          <p14:tracePt t="75054" x="6723063" y="4156075"/>
          <p14:tracePt t="75055" x="6716713" y="4156075"/>
          <p14:tracePt t="75060" x="6710363" y="4162425"/>
          <p14:tracePt t="75063" x="6704013" y="4162425"/>
          <p14:tracePt t="75063" x="6704013" y="4168775"/>
          <p14:tracePt t="75065" x="6697663" y="4168775"/>
          <p14:tracePt t="75067" x="6691313" y="4168775"/>
          <p14:tracePt t="75069" x="6684963" y="4175125"/>
          <p14:tracePt t="75074" x="6678613" y="4181475"/>
          <p14:tracePt t="75076" x="6672263" y="4181475"/>
          <p14:tracePt t="75077" x="6665913" y="4181475"/>
          <p14:tracePt t="75081" x="6659563" y="4187825"/>
          <p14:tracePt t="75083" x="6653213" y="4194175"/>
          <p14:tracePt t="75087" x="6646863" y="4200525"/>
          <p14:tracePt t="75089" x="6640513" y="4200525"/>
          <p14:tracePt t="75091" x="6640513" y="4206875"/>
          <p14:tracePt t="75093" x="6640513" y="4213225"/>
          <p14:tracePt t="75096" x="6634163" y="4213225"/>
          <p14:tracePt t="75099" x="6626225" y="4219575"/>
          <p14:tracePt t="75102" x="6626225" y="4225925"/>
          <p14:tracePt t="75103" x="6619875" y="4232275"/>
          <p14:tracePt t="75111" x="6619875" y="4238625"/>
          <p14:tracePt t="75114" x="6613525" y="4244975"/>
          <p14:tracePt t="75115" x="6613525" y="4251325"/>
          <p14:tracePt t="75117" x="6607175" y="4257675"/>
          <p14:tracePt t="75119" x="6607175" y="4264025"/>
          <p14:tracePt t="75126" x="6607175" y="4270375"/>
          <p14:tracePt t="75128" x="6607175" y="4276725"/>
          <p14:tracePt t="75136" x="6607175" y="4283075"/>
          <p14:tracePt t="75139" x="6607175" y="4289425"/>
          <p14:tracePt t="75144" x="6607175" y="4295775"/>
          <p14:tracePt t="75166" x="6607175" y="4302125"/>
          <p14:tracePt t="75178" x="6607175" y="4308475"/>
          <p14:tracePt t="75182" x="6613525" y="4308475"/>
          <p14:tracePt t="75195" x="6619875" y="4308475"/>
          <p14:tracePt t="75197" x="6626225" y="4314825"/>
          <p14:tracePt t="75204" x="6634163" y="4314825"/>
          <p14:tracePt t="75212" x="6634163" y="4321175"/>
          <p14:tracePt t="75224" x="6640513" y="4321175"/>
          <p14:tracePt t="75232" x="6640513" y="4327525"/>
          <p14:tracePt t="75234" x="6646863" y="4327525"/>
          <p14:tracePt t="75422" x="6653213" y="4327525"/>
          <p14:tracePt t="75448" x="6653213" y="4333875"/>
          <p14:tracePt t="75472" x="6659563" y="4333875"/>
          <p14:tracePt t="75494" x="6659563" y="4340225"/>
          <p14:tracePt t="75528" x="6659563" y="4346575"/>
          <p14:tracePt t="75540" x="6665913" y="4346575"/>
          <p14:tracePt t="75544" x="6665913" y="4352925"/>
          <p14:tracePt t="75649" x="6672263" y="4352925"/>
          <p14:tracePt t="75655" x="6672263" y="4359275"/>
          <p14:tracePt t="75668" x="6672263" y="4365625"/>
          <p14:tracePt t="75669" x="6678613" y="4365625"/>
          <p14:tracePt t="75686" x="6678613" y="4371975"/>
          <p14:tracePt t="75700" x="6684963" y="4371975"/>
          <p14:tracePt t="75706" x="6684963" y="4378325"/>
          <p14:tracePt t="75708" x="6691313" y="4378325"/>
          <p14:tracePt t="75720" x="6691313" y="4384675"/>
          <p14:tracePt t="75727" x="6697663" y="4384675"/>
          <p14:tracePt t="75732" x="6704013" y="4384675"/>
          <p14:tracePt t="75738" x="6710363" y="4384675"/>
          <p14:tracePt t="75748" x="6716713" y="4384675"/>
          <p14:tracePt t="75753" x="6723063" y="4384675"/>
          <p14:tracePt t="75762" x="6723063" y="4391025"/>
          <p14:tracePt t="75763" x="6729413" y="4391025"/>
          <p14:tracePt t="75768" x="6735763" y="4391025"/>
          <p14:tracePt t="75771" x="6742113" y="4391025"/>
          <p14:tracePt t="75780" x="6748463" y="4391025"/>
          <p14:tracePt t="75783" x="6754813" y="4391025"/>
          <p14:tracePt t="75788" x="6761163" y="4391025"/>
          <p14:tracePt t="75792" x="6767513" y="4391025"/>
          <p14:tracePt t="75794" x="6773863" y="4391025"/>
          <p14:tracePt t="75797" x="6780213" y="4391025"/>
          <p14:tracePt t="75799" x="6786563" y="4391025"/>
          <p14:tracePt t="75803" x="6792913" y="4391025"/>
          <p14:tracePt t="75805" x="6799263" y="4391025"/>
          <p14:tracePt t="75807" x="6805613" y="4391025"/>
          <p14:tracePt t="75810" x="6811963" y="4391025"/>
          <p14:tracePt t="75811" x="6818313" y="4391025"/>
          <p14:tracePt t="75813" x="6824663" y="4391025"/>
          <p14:tracePt t="75815" x="6831013" y="4391025"/>
          <p14:tracePt t="75817" x="6843713" y="4391025"/>
          <p14:tracePt t="75822" x="6856413" y="4391025"/>
          <p14:tracePt t="75826" x="6869113" y="4391025"/>
          <p14:tracePt t="75828" x="6875463" y="4391025"/>
          <p14:tracePt t="75829" x="6881813" y="4391025"/>
          <p14:tracePt t="75831" x="6888163" y="4384675"/>
          <p14:tracePt t="75833" x="6894513" y="4384675"/>
          <p14:tracePt t="75835" x="6900863" y="4384675"/>
          <p14:tracePt t="75837" x="6907213" y="4384675"/>
          <p14:tracePt t="75839" x="6913563" y="4384675"/>
          <p14:tracePt t="75841" x="6919913" y="4378325"/>
          <p14:tracePt t="75843" x="6926263" y="4378325"/>
          <p14:tracePt t="75845" x="6932613" y="4378325"/>
          <p14:tracePt t="75847" x="6932613" y="4371975"/>
          <p14:tracePt t="75849" x="6938963" y="4371975"/>
          <p14:tracePt t="75851" x="6945313" y="4371975"/>
          <p14:tracePt t="75855" x="6951663" y="4371975"/>
          <p14:tracePt t="75857" x="6958013" y="4371975"/>
          <p14:tracePt t="75860" x="6964363" y="4371975"/>
          <p14:tracePt t="75863" x="6970713" y="4371975"/>
          <p14:tracePt t="75865" x="6977063" y="4371975"/>
          <p14:tracePt t="75867" x="6977063" y="4365625"/>
          <p14:tracePt t="75869" x="6983413" y="4365625"/>
          <p14:tracePt t="75871" x="6989763" y="4365625"/>
          <p14:tracePt t="75873" x="6996113" y="4365625"/>
          <p14:tracePt t="75878" x="6996113" y="4359275"/>
          <p14:tracePt t="75879" x="7002463" y="4359275"/>
          <p14:tracePt t="75881" x="7008813" y="4359275"/>
          <p14:tracePt t="75888" x="7015163" y="4359275"/>
          <p14:tracePt t="75889" x="7021513" y="4359275"/>
          <p14:tracePt t="75894" x="7027863" y="4359275"/>
          <p14:tracePt t="75898" x="7034213" y="4352925"/>
          <p14:tracePt t="75899" x="7040563" y="4352925"/>
          <p14:tracePt t="75903" x="7040563" y="4346575"/>
          <p14:tracePt t="75905" x="7046913" y="4346575"/>
          <p14:tracePt t="75907" x="7053263" y="4346575"/>
          <p14:tracePt t="75911" x="7059613" y="4340225"/>
          <p14:tracePt t="75915" x="7065963" y="4340225"/>
          <p14:tracePt t="75917" x="7072313" y="4333875"/>
          <p14:tracePt t="75921" x="7078663" y="4327525"/>
          <p14:tracePt t="75924" x="7085013" y="4327525"/>
          <p14:tracePt t="75928" x="7092950" y="4321175"/>
          <p14:tracePt t="75929" x="7099300" y="4314825"/>
          <p14:tracePt t="75931" x="7105650" y="4308475"/>
          <p14:tracePt t="75936" x="7112000" y="4308475"/>
          <p14:tracePt t="75946" x="7143750" y="4283075"/>
          <p14:tracePt t="75947" x="7150100" y="4276725"/>
          <p14:tracePt t="75949" x="7162800" y="4276725"/>
          <p14:tracePt t="75951" x="7162800" y="4270375"/>
          <p14:tracePt t="75953" x="7169150" y="4264025"/>
          <p14:tracePt t="75955" x="7175500" y="4257675"/>
          <p14:tracePt t="75957" x="7181850" y="4257675"/>
          <p14:tracePt t="75962" x="7194550" y="4238625"/>
          <p14:tracePt t="75963" x="7200900" y="4238625"/>
          <p14:tracePt t="75965" x="7207250" y="4232275"/>
          <p14:tracePt t="75967" x="7213600" y="4225925"/>
          <p14:tracePt t="75969" x="7219950" y="4219575"/>
          <p14:tracePt t="75973" x="7226300" y="4213225"/>
          <p14:tracePt t="75976" x="7232650" y="4206875"/>
          <p14:tracePt t="75977" x="7232650" y="4200525"/>
          <p14:tracePt t="75979" x="7239000" y="4200525"/>
          <p14:tracePt t="75981" x="7245350" y="4194175"/>
          <p14:tracePt t="75983" x="7245350" y="4187825"/>
          <p14:tracePt t="75985" x="7251700" y="4187825"/>
          <p14:tracePt t="75990" x="7251700" y="4181475"/>
          <p14:tracePt t="75992" x="7258050" y="4175125"/>
          <p14:tracePt t="75993" x="7258050" y="4168775"/>
          <p14:tracePt t="75995" x="7264400" y="4168775"/>
          <p14:tracePt t="75997" x="7264400" y="4162425"/>
          <p14:tracePt t="75999" x="7264400" y="4156075"/>
          <p14:tracePt t="76001" x="7270750" y="4156075"/>
          <p14:tracePt t="76003" x="7277100" y="4149725"/>
          <p14:tracePt t="76005" x="7277100" y="4143375"/>
          <p14:tracePt t="76007" x="7277100" y="4137025"/>
          <p14:tracePt t="76010" x="7283450" y="4137025"/>
          <p14:tracePt t="76012" x="7289800" y="4130675"/>
          <p14:tracePt t="76013" x="7289800" y="4124325"/>
          <p14:tracePt t="76015" x="7296150" y="4124325"/>
          <p14:tracePt t="76017" x="7296150" y="4117975"/>
          <p14:tracePt t="76019" x="7296150" y="4111625"/>
          <p14:tracePt t="76021" x="7302500" y="4111625"/>
          <p14:tracePt t="76026" x="7308850" y="4105275"/>
          <p14:tracePt t="76028" x="7308850" y="4098925"/>
          <p14:tracePt t="76029" x="7308850" y="4092575"/>
          <p14:tracePt t="76033" x="7315200" y="4092575"/>
          <p14:tracePt t="76036" x="7315200" y="4086225"/>
          <p14:tracePt t="76037" x="7321550" y="4079875"/>
          <p14:tracePt t="76044" x="7327900" y="4073525"/>
          <p14:tracePt t="76048" x="7327900" y="4065588"/>
          <p14:tracePt t="76052" x="7327900" y="4059238"/>
          <p14:tracePt t="76054" x="7334250" y="4059238"/>
          <p14:tracePt t="76058" x="7334250" y="4052888"/>
          <p14:tracePt t="76061" x="7340600" y="4046538"/>
          <p14:tracePt t="76065" x="7340600" y="4040188"/>
          <p14:tracePt t="76069" x="7346950" y="4033838"/>
          <p14:tracePt t="76074" x="7346950" y="4027488"/>
          <p14:tracePt t="76076" x="7353300" y="4027488"/>
          <p14:tracePt t="76079" x="7353300" y="4021138"/>
          <p14:tracePt t="76081" x="7359650" y="4021138"/>
          <p14:tracePt t="76083" x="7359650" y="4014788"/>
          <p14:tracePt t="76092" x="7359650" y="4008438"/>
          <p14:tracePt t="76098" x="7366000" y="4002088"/>
          <p14:tracePt t="76104" x="7366000" y="3995738"/>
          <p14:tracePt t="76126" x="7372350" y="3995738"/>
          <p14:tracePt t="76464" x="7366000" y="3995738"/>
          <p14:tracePt t="76482" x="7359650" y="3995738"/>
          <p14:tracePt t="76492" x="7353300" y="3995738"/>
          <p14:tracePt t="76606" x="7346950" y="3995738"/>
          <p14:tracePt t="76616" x="7340600" y="3995738"/>
          <p14:tracePt t="76620" x="7334250" y="4002088"/>
          <p14:tracePt t="76625" x="7334250" y="4008438"/>
          <p14:tracePt t="76632" x="7327900" y="4008438"/>
          <p14:tracePt t="76638" x="7321550" y="4008438"/>
          <p14:tracePt t="76639" x="7321550" y="4014788"/>
          <p14:tracePt t="76650" x="7321550" y="4021138"/>
          <p14:tracePt t="76652" x="7315200" y="4021138"/>
          <p14:tracePt t="76904" x="7315200" y="4027488"/>
          <p14:tracePt t="76961" x="7315200" y="4033838"/>
          <p14:tracePt t="76972" x="7315200" y="4040188"/>
          <p14:tracePt t="76976" x="7308850" y="4040188"/>
          <p14:tracePt t="76998" x="7308850" y="4046538"/>
          <p14:tracePt t="77416" x="7308850" y="4052888"/>
          <p14:tracePt t="77418" x="7302500" y="4052888"/>
          <p14:tracePt t="77566" x="7302500" y="4059238"/>
          <p14:tracePt t="77610" x="7296150" y="4059238"/>
          <p14:tracePt t="77714" x="7296150" y="4065588"/>
          <p14:tracePt t="77726" x="7289800" y="4065588"/>
          <p14:tracePt t="77756" x="7289800" y="4073525"/>
          <p14:tracePt t="77764" x="7283450" y="4073525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8B965-D08B-4E0D-B5FE-FDCAEF65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1838645" cy="395878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AB296-78DA-40F2-9366-1F807CA7CB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3836948"/>
          </a:xfrm>
        </p:spPr>
        <p:txBody>
          <a:bodyPr/>
          <a:lstStyle/>
          <a:p>
            <a:r>
              <a:rPr lang="en-US" dirty="0"/>
              <a:t>Ranked enumeration of arbitrary conjunctive queries </a:t>
            </a:r>
            <a:br>
              <a:rPr lang="en-US" dirty="0"/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[Yang+ ExploreDB’18]</a:t>
            </a:r>
          </a:p>
          <a:p>
            <a:pPr lvl="1"/>
            <a:r>
              <a:rPr lang="en-US" sz="2000" dirty="0"/>
              <a:t>Linear pre-processing (or higher for cyclic)</a:t>
            </a:r>
          </a:p>
          <a:p>
            <a:pPr lvl="1"/>
            <a:r>
              <a:rPr lang="en-US" sz="2000" dirty="0"/>
              <a:t>Logarithmic delay </a:t>
            </a:r>
          </a:p>
          <a:p>
            <a:pPr lvl="1"/>
            <a:r>
              <a:rPr lang="en-US" sz="2000" dirty="0"/>
              <a:t>Two competing algorithmic approaches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Acknowledgements</a:t>
            </a:r>
          </a:p>
          <a:p>
            <a:pPr lvl="1"/>
            <a:r>
              <a:rPr lang="en-US" dirty="0"/>
              <a:t>National Institutes of Health (NIH) award number R01NS091421</a:t>
            </a:r>
          </a:p>
          <a:p>
            <a:pPr lvl="1"/>
            <a:r>
              <a:rPr lang="en-US" dirty="0"/>
              <a:t>National Science Foundation (NSF) award number CAREER IIS-1762268</a:t>
            </a:r>
          </a:p>
        </p:txBody>
      </p:sp>
    </p:spTree>
    <p:extLst>
      <p:ext uri="{BB962C8B-B14F-4D97-AF65-F5344CB8AC3E}">
        <p14:creationId xmlns:p14="http://schemas.microsoft.com/office/powerpoint/2010/main" val="41292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0"/>
    </mc:Choice>
    <mc:Fallback xmlns="">
      <p:transition spd="slow" advTm="22460"/>
    </mc:Fallback>
  </mc:AlternateContent>
  <p:extLst>
    <p:ext uri="{3A86A75C-4F4B-4683-9AE1-C65F6400EC91}">
      <p14:laserTraceLst xmlns:p14="http://schemas.microsoft.com/office/powerpoint/2010/main">
        <p14:tracePtLst>
          <p14:tracePt t="1173" x="4862513" y="2778125"/>
          <p14:tracePt t="1186" x="4856163" y="2778125"/>
          <p14:tracePt t="1194" x="4856163" y="2771775"/>
          <p14:tracePt t="1196" x="4849813" y="2771775"/>
          <p14:tracePt t="1200" x="4843463" y="2765425"/>
          <p14:tracePt t="1209" x="4843463" y="2759075"/>
          <p14:tracePt t="1211" x="4837113" y="2759075"/>
          <p14:tracePt t="1214" x="4830763" y="2759075"/>
          <p14:tracePt t="1218" x="4824413" y="2752725"/>
          <p14:tracePt t="1224" x="4824413" y="2746375"/>
          <p14:tracePt t="1226" x="4818063" y="2746375"/>
          <p14:tracePt t="1228" x="4811713" y="2746375"/>
          <p14:tracePt t="1232" x="4811713" y="2740025"/>
          <p14:tracePt t="1234" x="4805363" y="2740025"/>
          <p14:tracePt t="1235" x="4797425" y="2733675"/>
          <p14:tracePt t="1237" x="4791075" y="2727325"/>
          <p14:tracePt t="1242" x="4784725" y="2727325"/>
          <p14:tracePt t="1244" x="4778375" y="2727325"/>
          <p14:tracePt t="1245" x="4778375" y="2720975"/>
          <p14:tracePt t="1247" x="4772025" y="2714625"/>
          <p14:tracePt t="1249" x="4765675" y="2714625"/>
          <p14:tracePt t="1256" x="4759325" y="2714625"/>
          <p14:tracePt t="1258" x="4752975" y="2708275"/>
          <p14:tracePt t="1261" x="4746625" y="2701925"/>
          <p14:tracePt t="1302" x="4746625" y="2708275"/>
          <p14:tracePt t="1318" x="4746625" y="2714625"/>
          <p14:tracePt t="1320" x="4740275" y="2720975"/>
          <p14:tracePt t="1332" x="4733925" y="2720975"/>
          <p14:tracePt t="1334" x="4727575" y="2720975"/>
          <p14:tracePt t="1340" x="4727575" y="2727325"/>
          <p14:tracePt t="1573" x="4721225" y="2727325"/>
          <p14:tracePt t="1576" x="4721225" y="2714625"/>
          <p14:tracePt t="1579" x="4714875" y="2708275"/>
          <p14:tracePt t="1581" x="4714875" y="2701925"/>
          <p14:tracePt t="1585" x="4714875" y="2695575"/>
          <p14:tracePt t="1587" x="4714875" y="2689225"/>
          <p14:tracePt t="1589" x="4708525" y="2682875"/>
          <p14:tracePt t="1596" x="4708525" y="2676525"/>
          <p14:tracePt t="1598" x="4702175" y="2670175"/>
          <p14:tracePt t="1604" x="4702175" y="2663825"/>
          <p14:tracePt t="1606" x="4702175" y="2657475"/>
          <p14:tracePt t="1610" x="4702175" y="2651125"/>
          <p14:tracePt t="1616" x="4695825" y="2644775"/>
          <p14:tracePt t="1620" x="4695825" y="2638425"/>
          <p14:tracePt t="1626" x="4695825" y="2632075"/>
          <p14:tracePt t="1627" x="4695825" y="2625725"/>
          <p14:tracePt t="1632" x="4695825" y="2619375"/>
          <p14:tracePt t="1638" x="4695825" y="2613025"/>
          <p14:tracePt t="1640" x="4695825" y="2606675"/>
          <p14:tracePt t="1646" x="4695825" y="2600325"/>
          <p14:tracePt t="1650" x="4695825" y="2593975"/>
          <p14:tracePt t="1652" x="4695825" y="2587625"/>
          <p14:tracePt t="1658" x="4695825" y="2581275"/>
          <p14:tracePt t="1662" x="4695825" y="2574925"/>
          <p14:tracePt t="1668" x="4695825" y="2568575"/>
          <p14:tracePt t="1672" x="4695825" y="2562225"/>
          <p14:tracePt t="1678" x="4695825" y="2555875"/>
          <p14:tracePt t="1682" x="4689475" y="2555875"/>
          <p14:tracePt t="1690" x="4689475" y="2549525"/>
          <p14:tracePt t="1694" x="4683125" y="2549525"/>
          <p14:tracePt t="1695" x="4683125" y="2543175"/>
          <p14:tracePt t="1704" x="4676775" y="2543175"/>
          <p14:tracePt t="1710" x="4664075" y="2536825"/>
          <p14:tracePt t="1712" x="4664075" y="2530475"/>
          <p14:tracePt t="1715" x="4657725" y="2530475"/>
          <p14:tracePt t="1717" x="4651375" y="2524125"/>
          <p14:tracePt t="1724" x="4645025" y="2524125"/>
          <p14:tracePt t="1726" x="4638675" y="2517775"/>
          <p14:tracePt t="1728" x="4632325" y="2517775"/>
          <p14:tracePt t="1729" x="4632325" y="2511425"/>
          <p14:tracePt t="1731" x="4625975" y="2511425"/>
          <p14:tracePt t="1733" x="4619625" y="2511425"/>
          <p14:tracePt t="1737" x="4613275" y="2511425"/>
          <p14:tracePt t="1739" x="4606925" y="2505075"/>
          <p14:tracePt t="1742" x="4600575" y="2505075"/>
          <p14:tracePt t="1744" x="4600575" y="2498725"/>
          <p14:tracePt t="1745" x="4594225" y="2498725"/>
          <p14:tracePt t="1747" x="4581525" y="2492375"/>
          <p14:tracePt t="1752" x="4568825" y="2492375"/>
          <p14:tracePt t="1753" x="4562475" y="2492375"/>
          <p14:tracePt t="1756" x="4549775" y="2486025"/>
          <p14:tracePt t="1758" x="4537075" y="2479675"/>
          <p14:tracePt t="1759" x="4524375" y="2473325"/>
          <p14:tracePt t="1761" x="4518025" y="2473325"/>
          <p14:tracePt t="1763" x="4498975" y="2466975"/>
          <p14:tracePt t="1765" x="4486275" y="2460625"/>
          <p14:tracePt t="1767" x="4473575" y="2454275"/>
          <p14:tracePt t="1770" x="4454525" y="2447925"/>
          <p14:tracePt t="1771" x="4435475" y="2447925"/>
          <p14:tracePt t="1773" x="4410075" y="2435225"/>
          <p14:tracePt t="1776" x="4384675" y="2428875"/>
          <p14:tracePt t="1777" x="4359275" y="2416175"/>
          <p14:tracePt t="1779" x="4332288" y="2409825"/>
          <p14:tracePt t="1781" x="4306888" y="2397125"/>
          <p14:tracePt t="1783" x="4281488" y="2378075"/>
          <p14:tracePt t="1785" x="4243388" y="2365375"/>
          <p14:tracePt t="1787" x="4211638" y="2351088"/>
          <p14:tracePt t="1789" x="4173538" y="2338388"/>
          <p14:tracePt t="1792" x="4135438" y="2312988"/>
          <p14:tracePt t="1794" x="4103688" y="2300288"/>
          <p14:tracePt t="1796" x="4052888" y="2274888"/>
          <p14:tracePt t="1798" x="4021138" y="2262188"/>
          <p14:tracePt t="1799" x="3970338" y="2236788"/>
          <p14:tracePt t="1801" x="3925888" y="2217738"/>
          <p14:tracePt t="1803" x="3879850" y="2192338"/>
          <p14:tracePt t="1805" x="3829050" y="2166938"/>
          <p14:tracePt t="1807" x="3771900" y="2141538"/>
          <p14:tracePt t="1810" x="3714750" y="2122488"/>
          <p14:tracePt t="1811" x="3657600" y="2097088"/>
          <p14:tracePt t="1813" x="3613150" y="2071688"/>
          <p14:tracePt t="1815" x="3556000" y="2046288"/>
          <p14:tracePt t="1817" x="3498850" y="2020888"/>
          <p14:tracePt t="1819" x="3441700" y="1989138"/>
          <p14:tracePt t="1822" x="3382963" y="1963738"/>
          <p14:tracePt t="1823" x="3325813" y="1944688"/>
          <p14:tracePt t="1826" x="3268663" y="1905000"/>
          <p14:tracePt t="1827" x="3211513" y="1885950"/>
          <p14:tracePt t="1829" x="3154363" y="1860550"/>
          <p14:tracePt t="1832" x="3097213" y="1828800"/>
          <p14:tracePt t="1833" x="3040063" y="1803400"/>
          <p14:tracePt t="1836" x="2982913" y="1778000"/>
          <p14:tracePt t="1837" x="2924175" y="1746250"/>
          <p14:tracePt t="1839" x="2867025" y="1720850"/>
          <p14:tracePt t="1842" x="2822575" y="1695450"/>
          <p14:tracePt t="1844" x="2778125" y="1676400"/>
          <p14:tracePt t="1845" x="2720975" y="1651000"/>
          <p14:tracePt t="1848" x="2670175" y="1625600"/>
          <p14:tracePt t="1849" x="2625725" y="1600200"/>
          <p14:tracePt t="1851" x="2581275" y="1581150"/>
          <p14:tracePt t="1853" x="2530475" y="1555750"/>
          <p14:tracePt t="1856" x="2490788" y="1530350"/>
          <p14:tracePt t="1857" x="2452688" y="1511300"/>
          <p14:tracePt t="1860" x="2420938" y="1497013"/>
          <p14:tracePt t="1862" x="2382838" y="1471613"/>
          <p14:tracePt t="1863" x="2344738" y="1458913"/>
          <p14:tracePt t="1865" x="2306638" y="1433513"/>
          <p14:tracePt t="1867" x="2281238" y="1420813"/>
          <p14:tracePt t="1869" x="2249488" y="1401763"/>
          <p14:tracePt t="1871" x="2217738" y="1389063"/>
          <p14:tracePt t="1873" x="2192338" y="1376363"/>
          <p14:tracePt t="1876" x="2166938" y="1363663"/>
          <p14:tracePt t="1879" x="2141538" y="1338263"/>
          <p14:tracePt t="1880" x="2116138" y="1325563"/>
          <p14:tracePt t="1882" x="2090738" y="1312863"/>
          <p14:tracePt t="1883" x="2058988" y="1300163"/>
          <p14:tracePt t="1886" x="2032000" y="1287463"/>
          <p14:tracePt t="1888" x="2006600" y="1268413"/>
          <p14:tracePt t="1890" x="1981200" y="1255713"/>
          <p14:tracePt t="1892" x="1955800" y="1243013"/>
          <p14:tracePt t="1893" x="1930400" y="1230313"/>
          <p14:tracePt t="1895" x="1898650" y="1217613"/>
          <p14:tracePt t="1897" x="1885950" y="1204913"/>
          <p14:tracePt t="1899" x="1860550" y="1192213"/>
          <p14:tracePt t="1901" x="1835150" y="1179513"/>
          <p14:tracePt t="1903" x="1816100" y="1173163"/>
          <p14:tracePt t="1906" x="1797050" y="1160463"/>
          <p14:tracePt t="1907" x="1771650" y="1154113"/>
          <p14:tracePt t="1909" x="1752600" y="1141413"/>
          <p14:tracePt t="1911" x="1739900" y="1135063"/>
          <p14:tracePt t="1913" x="1720850" y="1128713"/>
          <p14:tracePt t="1915" x="1701800" y="1122363"/>
          <p14:tracePt t="1918" x="1682750" y="1116013"/>
          <p14:tracePt t="1919" x="1676400" y="1116013"/>
          <p14:tracePt t="1921" x="1663700" y="1109663"/>
          <p14:tracePt t="1923" x="1651000" y="1103313"/>
          <p14:tracePt t="1926" x="1638300" y="1096963"/>
          <p14:tracePt t="1928" x="1625600" y="1090613"/>
          <p14:tracePt t="1930" x="1612900" y="1084263"/>
          <p14:tracePt t="1931" x="1598613" y="1077913"/>
          <p14:tracePt t="1933" x="1585913" y="1069975"/>
          <p14:tracePt t="1935" x="1573213" y="1069975"/>
          <p14:tracePt t="1937" x="1560513" y="1063625"/>
          <p14:tracePt t="1939" x="1541463" y="1057275"/>
          <p14:tracePt t="1941" x="1535113" y="1050925"/>
          <p14:tracePt t="1945" x="1522413" y="1044575"/>
          <p14:tracePt t="1947" x="1509713" y="1038225"/>
          <p14:tracePt t="1948" x="1503363" y="1031875"/>
          <p14:tracePt t="1949" x="1490663" y="1031875"/>
          <p14:tracePt t="1951" x="1477963" y="1031875"/>
          <p14:tracePt t="1953" x="1471613" y="1025525"/>
          <p14:tracePt t="1955" x="1465263" y="1019175"/>
          <p14:tracePt t="1957" x="1458913" y="1019175"/>
          <p14:tracePt t="1959" x="1458913" y="1012825"/>
          <p14:tracePt t="1961" x="1452563" y="1012825"/>
          <p14:tracePt t="1963" x="1446213" y="1012825"/>
          <p14:tracePt t="1968" x="1439863" y="1012825"/>
          <p14:tracePt t="1970" x="1439863" y="1006475"/>
          <p14:tracePt t="1972" x="1433513" y="1006475"/>
          <p14:tracePt t="1980" x="1427163" y="1000125"/>
          <p14:tracePt t="2008" x="1420813" y="1000125"/>
          <p14:tracePt t="2012" x="1414463" y="1000125"/>
          <p14:tracePt t="2016" x="1408113" y="1000125"/>
          <p14:tracePt t="2022" x="1401763" y="1000125"/>
          <p14:tracePt t="2024" x="1395413" y="1000125"/>
          <p14:tracePt t="2030" x="1389063" y="1000125"/>
          <p14:tracePt t="2032" x="1382713" y="1000125"/>
          <p14:tracePt t="2033" x="1376363" y="1000125"/>
          <p14:tracePt t="2040" x="1370013" y="1000125"/>
          <p14:tracePt t="2044" x="1363663" y="1000125"/>
          <p14:tracePt t="2048" x="1357313" y="1000125"/>
          <p14:tracePt t="2050" x="1350963" y="1000125"/>
          <p14:tracePt t="2051" x="1344613" y="1000125"/>
          <p14:tracePt t="2055" x="1338263" y="1000125"/>
          <p14:tracePt t="2058" x="1331913" y="1000125"/>
          <p14:tracePt t="2060" x="1325563" y="1000125"/>
          <p14:tracePt t="2061" x="1319213" y="1000125"/>
          <p14:tracePt t="2063" x="1312863" y="1000125"/>
          <p14:tracePt t="2065" x="1306513" y="1000125"/>
          <p14:tracePt t="2067" x="1300163" y="1000125"/>
          <p14:tracePt t="2069" x="1293813" y="1000125"/>
          <p14:tracePt t="2074" x="1287463" y="1000125"/>
          <p14:tracePt t="2076" x="1281113" y="1000125"/>
          <p14:tracePt t="2079" x="1268413" y="1000125"/>
          <p14:tracePt t="2082" x="1262063" y="1000125"/>
          <p14:tracePt t="2086" x="1255713" y="1000125"/>
          <p14:tracePt t="2087" x="1249363" y="1000125"/>
          <p14:tracePt t="2093" x="1243013" y="1000125"/>
          <p14:tracePt t="2095" x="1230313" y="1000125"/>
          <p14:tracePt t="2102" x="1223963" y="1000125"/>
          <p14:tracePt t="2103" x="1217613" y="1000125"/>
          <p14:tracePt t="2107" x="1211263" y="1000125"/>
          <p14:tracePt t="2109" x="1204913" y="1000125"/>
          <p14:tracePt t="2114" x="1198563" y="1000125"/>
          <p14:tracePt t="2118" x="1192213" y="1000125"/>
          <p14:tracePt t="2120" x="1185863" y="1000125"/>
          <p14:tracePt t="2127" x="1179513" y="1000125"/>
          <p14:tracePt t="2130" x="1173163" y="1000125"/>
          <p14:tracePt t="2131" x="1173163" y="1006475"/>
          <p14:tracePt t="2133" x="1166813" y="1006475"/>
          <p14:tracePt t="2144" x="1160463" y="1006475"/>
          <p14:tracePt t="2145" x="1154113" y="1006475"/>
          <p14:tracePt t="2152" x="1147763" y="1006475"/>
          <p14:tracePt t="2153" x="1139825" y="1006475"/>
          <p14:tracePt t="2155" x="1133475" y="1012825"/>
          <p14:tracePt t="2162" x="1127125" y="1012825"/>
          <p14:tracePt t="2166" x="1120775" y="1019175"/>
          <p14:tracePt t="2172" x="1114425" y="1019175"/>
          <p14:tracePt t="2174" x="1108075" y="1019175"/>
          <p14:tracePt t="2178" x="1101725" y="1019175"/>
          <p14:tracePt t="2182" x="1101725" y="1025525"/>
          <p14:tracePt t="2183" x="1095375" y="1025525"/>
          <p14:tracePt t="2185" x="1089025" y="1025525"/>
          <p14:tracePt t="2187" x="1089025" y="1031875"/>
          <p14:tracePt t="2193" x="1082675" y="1038225"/>
          <p14:tracePt t="2194" x="1076325" y="1038225"/>
          <p14:tracePt t="2197" x="1069975" y="1038225"/>
          <p14:tracePt t="2200" x="1063625" y="1038225"/>
          <p14:tracePt t="2202" x="1057275" y="1044575"/>
          <p14:tracePt t="2206" x="1050925" y="1044575"/>
          <p14:tracePt t="2208" x="1050925" y="1050925"/>
          <p14:tracePt t="2210" x="1044575" y="1050925"/>
          <p14:tracePt t="2213" x="1038225" y="1050925"/>
          <p14:tracePt t="2216" x="1031875" y="1050925"/>
          <p14:tracePt t="2218" x="1025525" y="1050925"/>
          <p14:tracePt t="2220" x="1025525" y="1057275"/>
          <p14:tracePt t="2224" x="1019175" y="1057275"/>
          <p14:tracePt t="2226" x="1012825" y="1057275"/>
          <p14:tracePt t="2229" x="1006475" y="1063625"/>
          <p14:tracePt t="2231" x="1000125" y="1063625"/>
          <p14:tracePt t="2233" x="993775" y="1063625"/>
          <p14:tracePt t="2237" x="987425" y="1063625"/>
          <p14:tracePt t="2243" x="981075" y="1069975"/>
          <p14:tracePt t="2246" x="974725" y="1069975"/>
          <p14:tracePt t="2250" x="968375" y="1069975"/>
          <p14:tracePt t="2256" x="962025" y="1069975"/>
          <p14:tracePt t="2292" x="968375" y="1069975"/>
          <p14:tracePt t="2295" x="974725" y="1069975"/>
          <p14:tracePt t="2300" x="981075" y="1069975"/>
          <p14:tracePt t="2301" x="987425" y="1069975"/>
          <p14:tracePt t="2305" x="993775" y="1069975"/>
          <p14:tracePt t="2308" x="1000125" y="1069975"/>
          <p14:tracePt t="2310" x="1006475" y="1069975"/>
          <p14:tracePt t="2313" x="1019175" y="1069975"/>
          <p14:tracePt t="2318" x="1031875" y="1069975"/>
          <p14:tracePt t="2320" x="1044575" y="1069975"/>
          <p14:tracePt t="2321" x="1050925" y="1069975"/>
          <p14:tracePt t="2323" x="1063625" y="1069975"/>
          <p14:tracePt t="2326" x="1069975" y="1069975"/>
          <p14:tracePt t="2328" x="1082675" y="1069975"/>
          <p14:tracePt t="2330" x="1095375" y="1069975"/>
          <p14:tracePt t="2332" x="1101725" y="1069975"/>
          <p14:tracePt t="2333" x="1114425" y="1069975"/>
          <p14:tracePt t="2336" x="1120775" y="1069975"/>
          <p14:tracePt t="2337" x="1133475" y="1069975"/>
          <p14:tracePt t="2339" x="1147763" y="1069975"/>
          <p14:tracePt t="2341" x="1154113" y="1069975"/>
          <p14:tracePt t="2344" x="1166813" y="1077913"/>
          <p14:tracePt t="2345" x="1179513" y="1077913"/>
          <p14:tracePt t="2348" x="1185863" y="1077913"/>
          <p14:tracePt t="2349" x="1198563" y="1077913"/>
          <p14:tracePt t="2351" x="1211263" y="1077913"/>
          <p14:tracePt t="2353" x="1217613" y="1077913"/>
          <p14:tracePt t="2355" x="1230313" y="1077913"/>
          <p14:tracePt t="2357" x="1236663" y="1084263"/>
          <p14:tracePt t="2360" x="1249363" y="1084263"/>
          <p14:tracePt t="2361" x="1262063" y="1084263"/>
          <p14:tracePt t="2363" x="1274763" y="1090613"/>
          <p14:tracePt t="2366" x="1287463" y="1090613"/>
          <p14:tracePt t="2367" x="1300163" y="1096963"/>
          <p14:tracePt t="2369" x="1312863" y="1096963"/>
          <p14:tracePt t="2372" x="1331913" y="1096963"/>
          <p14:tracePt t="2373" x="1344613" y="1103313"/>
          <p14:tracePt t="2376" x="1357313" y="1103313"/>
          <p14:tracePt t="2377" x="1376363" y="1109663"/>
          <p14:tracePt t="2380" x="1395413" y="1109663"/>
          <p14:tracePt t="2382" x="1408113" y="1116013"/>
          <p14:tracePt t="2383" x="1420813" y="1116013"/>
          <p14:tracePt t="2385" x="1439863" y="1122363"/>
          <p14:tracePt t="2387" x="1458913" y="1122363"/>
          <p14:tracePt t="2390" x="1471613" y="1122363"/>
          <p14:tracePt t="2392" x="1490663" y="1122363"/>
          <p14:tracePt t="2394" x="1509713" y="1122363"/>
          <p14:tracePt t="2395" x="1522413" y="1128713"/>
          <p14:tracePt t="2397" x="1547813" y="1128713"/>
          <p14:tracePt t="2399" x="1566863" y="1135063"/>
          <p14:tracePt t="2401" x="1592263" y="1135063"/>
          <p14:tracePt t="2403" x="1612900" y="1141413"/>
          <p14:tracePt t="2405" x="1638300" y="1141413"/>
          <p14:tracePt t="2407" x="1657350" y="1147763"/>
          <p14:tracePt t="2410" x="1682750" y="1147763"/>
          <p14:tracePt t="2411" x="1708150" y="1154113"/>
          <p14:tracePt t="2413" x="1727200" y="1154113"/>
          <p14:tracePt t="2415" x="1752600" y="1160463"/>
          <p14:tracePt t="2417" x="1778000" y="1160463"/>
          <p14:tracePt t="2419" x="1803400" y="1160463"/>
          <p14:tracePt t="2421" x="1822450" y="1166813"/>
          <p14:tracePt t="2423" x="1841500" y="1166813"/>
          <p14:tracePt t="2426" x="1866900" y="1173163"/>
          <p14:tracePt t="2427" x="1885950" y="1173163"/>
          <p14:tracePt t="2430" x="1898650" y="1173163"/>
          <p14:tracePt t="2431" x="1917700" y="1179513"/>
          <p14:tracePt t="2433" x="1936750" y="1179513"/>
          <p14:tracePt t="2435" x="1949450" y="1179513"/>
          <p14:tracePt t="2437" x="1962150" y="1179513"/>
          <p14:tracePt t="2439" x="1974850" y="1179513"/>
          <p14:tracePt t="2442" x="1981200" y="1179513"/>
          <p14:tracePt t="2444" x="1993900" y="1179513"/>
          <p14:tracePt t="2445" x="2000250" y="1185863"/>
          <p14:tracePt t="2448" x="2012950" y="1185863"/>
          <p14:tracePt t="2450" x="2025650" y="1185863"/>
          <p14:tracePt t="2452" x="2032000" y="1185863"/>
          <p14:tracePt t="2453" x="2044700" y="1185863"/>
          <p14:tracePt t="2455" x="2051050" y="1185863"/>
          <p14:tracePt t="2460" x="2065338" y="1185863"/>
          <p14:tracePt t="2461" x="2071688" y="1185863"/>
          <p14:tracePt t="2466" x="2078038" y="1185863"/>
          <p14:tracePt t="2467" x="2084388" y="1185863"/>
          <p14:tracePt t="2474" x="2090738" y="1185863"/>
          <p14:tracePt t="2478" x="2097088" y="1185863"/>
          <p14:tracePt t="2482" x="2103438" y="1185863"/>
          <p14:tracePt t="2483" x="2109788" y="1185863"/>
          <p14:tracePt t="2485" x="2116138" y="1185863"/>
          <p14:tracePt t="2492" x="2122488" y="1185863"/>
          <p14:tracePt t="2494" x="2128838" y="1185863"/>
          <p14:tracePt t="2497" x="2135188" y="1185863"/>
          <p14:tracePt t="2500" x="2141538" y="1185863"/>
          <p14:tracePt t="2502" x="2147888" y="1179513"/>
          <p14:tracePt t="2503" x="2154238" y="1179513"/>
          <p14:tracePt t="2505" x="2160588" y="1179513"/>
          <p14:tracePt t="2507" x="2166938" y="1179513"/>
          <p14:tracePt t="2510" x="2173288" y="1179513"/>
          <p14:tracePt t="2511" x="2185988" y="1179513"/>
          <p14:tracePt t="2516" x="2198688" y="1179513"/>
          <p14:tracePt t="2517" x="2205038" y="1179513"/>
          <p14:tracePt t="2520" x="2217738" y="1179513"/>
          <p14:tracePt t="2522" x="2224088" y="1179513"/>
          <p14:tracePt t="2523" x="2230438" y="1179513"/>
          <p14:tracePt t="2526" x="2243138" y="1179513"/>
          <p14:tracePt t="2528" x="2249488" y="1179513"/>
          <p14:tracePt t="2529" x="2262188" y="1179513"/>
          <p14:tracePt t="2532" x="2274888" y="1179513"/>
          <p14:tracePt t="2534" x="2281238" y="1179513"/>
          <p14:tracePt t="2536" x="2300288" y="1179513"/>
          <p14:tracePt t="2538" x="2312988" y="1179513"/>
          <p14:tracePt t="2540" x="2319338" y="1179513"/>
          <p14:tracePt t="2543" x="2338388" y="1179513"/>
          <p14:tracePt t="2544" x="2344738" y="1179513"/>
          <p14:tracePt t="2545" x="2357438" y="1179513"/>
          <p14:tracePt t="2547" x="2376488" y="1179513"/>
          <p14:tracePt t="2549" x="2382838" y="1179513"/>
          <p14:tracePt t="2552" x="2401888" y="1179513"/>
          <p14:tracePt t="2554" x="2414588" y="1179513"/>
          <p14:tracePt t="2556" x="2427288" y="1179513"/>
          <p14:tracePt t="2557" x="2446338" y="1179513"/>
          <p14:tracePt t="2559" x="2459038" y="1179513"/>
          <p14:tracePt t="2561" x="2471738" y="1179513"/>
          <p14:tracePt t="2563" x="2484438" y="1179513"/>
          <p14:tracePt t="2565" x="2503488" y="1179513"/>
          <p14:tracePt t="2567" x="2509838" y="1179513"/>
          <p14:tracePt t="2569" x="2524125" y="1179513"/>
          <p14:tracePt t="2571" x="2536825" y="1179513"/>
          <p14:tracePt t="2573" x="2549525" y="1179513"/>
          <p14:tracePt t="2576" x="2568575" y="1179513"/>
          <p14:tracePt t="2577" x="2574925" y="1179513"/>
          <p14:tracePt t="2580" x="2587625" y="1179513"/>
          <p14:tracePt t="2582" x="2606675" y="1179513"/>
          <p14:tracePt t="2583" x="2613025" y="1179513"/>
          <p14:tracePt t="2585" x="2625725" y="1179513"/>
          <p14:tracePt t="2587" x="2632075" y="1185863"/>
          <p14:tracePt t="2589" x="2644775" y="1185863"/>
          <p14:tracePt t="2592" x="2657475" y="1185863"/>
          <p14:tracePt t="2594" x="2663825" y="1185863"/>
          <p14:tracePt t="2596" x="2676525" y="1185863"/>
          <p14:tracePt t="2597" x="2682875" y="1185863"/>
          <p14:tracePt t="2599" x="2695575" y="1185863"/>
          <p14:tracePt t="2601" x="2708275" y="1185863"/>
          <p14:tracePt t="2603" x="2714625" y="1185863"/>
          <p14:tracePt t="2605" x="2727325" y="1185863"/>
          <p14:tracePt t="2607" x="2733675" y="1185863"/>
          <p14:tracePt t="2610" x="2746375" y="1185863"/>
          <p14:tracePt t="2611" x="2759075" y="1185863"/>
          <p14:tracePt t="2613" x="2765425" y="1185863"/>
          <p14:tracePt t="2615" x="2778125" y="1185863"/>
          <p14:tracePt t="2617" x="2784475" y="1185863"/>
          <p14:tracePt t="2620" x="2797175" y="1185863"/>
          <p14:tracePt t="2621" x="2809875" y="1185863"/>
          <p14:tracePt t="2623" x="2816225" y="1192213"/>
          <p14:tracePt t="2626" x="2828925" y="1192213"/>
          <p14:tracePt t="2627" x="2841625" y="1192213"/>
          <p14:tracePt t="2629" x="2847975" y="1192213"/>
          <p14:tracePt t="2631" x="2860675" y="1192213"/>
          <p14:tracePt t="2633" x="2867025" y="1192213"/>
          <p14:tracePt t="2635" x="2879725" y="1198563"/>
          <p14:tracePt t="2637" x="2892425" y="1198563"/>
          <p14:tracePt t="2640" x="2898775" y="1198563"/>
          <p14:tracePt t="2641" x="2911475" y="1198563"/>
          <p14:tracePt t="2644" x="2917825" y="1198563"/>
          <p14:tracePt t="2645" x="2930525" y="1198563"/>
          <p14:tracePt t="2647" x="2936875" y="1198563"/>
          <p14:tracePt t="2652" x="2949575" y="1198563"/>
          <p14:tracePt t="2654" x="2955925" y="1198563"/>
          <p14:tracePt t="2660" x="2962275" y="1198563"/>
          <p14:tracePt t="2662" x="2968625" y="1198563"/>
          <p14:tracePt t="2664" x="2976563" y="1198563"/>
          <p14:tracePt t="2670" x="2982913" y="1198563"/>
          <p14:tracePt t="2674" x="2989263" y="1198563"/>
          <p14:tracePt t="2854" x="2995613" y="1198563"/>
          <p14:tracePt t="2858" x="3001963" y="1198563"/>
          <p14:tracePt t="2860" x="3008313" y="1198563"/>
          <p14:tracePt t="2863" x="3014663" y="1198563"/>
          <p14:tracePt t="2868" x="3021013" y="1198563"/>
          <p14:tracePt t="2872" x="3027363" y="1198563"/>
          <p14:tracePt t="2877" x="3033713" y="1198563"/>
          <p14:tracePt t="2884" x="3040063" y="1198563"/>
          <p14:tracePt t="2888" x="3046413" y="1198563"/>
          <p14:tracePt t="2893" x="3052763" y="1198563"/>
          <p14:tracePt t="2900" x="3059113" y="1198563"/>
          <p14:tracePt t="2902" x="3065463" y="1198563"/>
          <p14:tracePt t="2908" x="3071813" y="1198563"/>
          <p14:tracePt t="2910" x="3078163" y="1198563"/>
          <p14:tracePt t="2911" x="3084513" y="1198563"/>
          <p14:tracePt t="2916" x="3090863" y="1198563"/>
          <p14:tracePt t="2918" x="3097213" y="1198563"/>
          <p14:tracePt t="2922" x="3103563" y="1198563"/>
          <p14:tracePt t="2924" x="3116263" y="1198563"/>
          <p14:tracePt t="2927" x="3122613" y="1198563"/>
          <p14:tracePt t="2929" x="3135313" y="1198563"/>
          <p14:tracePt t="2934" x="3148013" y="1198563"/>
          <p14:tracePt t="2935" x="3154363" y="1198563"/>
          <p14:tracePt t="2937" x="3160713" y="1198563"/>
          <p14:tracePt t="2939" x="3167063" y="1198563"/>
          <p14:tracePt t="2944" x="3179763" y="1198563"/>
          <p14:tracePt t="2946" x="3186113" y="1198563"/>
          <p14:tracePt t="2948" x="3192463" y="1198563"/>
          <p14:tracePt t="2949" x="3205163" y="1198563"/>
          <p14:tracePt t="2953" x="3211513" y="1198563"/>
          <p14:tracePt t="2955" x="3217863" y="1198563"/>
          <p14:tracePt t="2957" x="3224213" y="1198563"/>
          <p14:tracePt t="2966" x="3230563" y="1198563"/>
          <p14:tracePt t="3028" x="3236913" y="1198563"/>
          <p14:tracePt t="3034" x="3236913" y="1192213"/>
          <p14:tracePt t="3038" x="3230563" y="1192213"/>
          <p14:tracePt t="3044" x="3224213" y="1192213"/>
          <p14:tracePt t="3045" x="3224213" y="1185863"/>
          <p14:tracePt t="3048" x="3217863" y="1185863"/>
          <p14:tracePt t="3050" x="3211513" y="1185863"/>
          <p14:tracePt t="3058" x="3205163" y="1185863"/>
          <p14:tracePt t="3066" x="3198813" y="1185863"/>
          <p14:tracePt t="3070" x="3198813" y="1192213"/>
          <p14:tracePt t="3072" x="3192463" y="1192213"/>
          <p14:tracePt t="3074" x="3186113" y="1192213"/>
          <p14:tracePt t="3076" x="3179763" y="1192213"/>
          <p14:tracePt t="3078" x="3179763" y="1198563"/>
          <p14:tracePt t="3080" x="3173413" y="1198563"/>
          <p14:tracePt t="3288" x="3179763" y="1198563"/>
          <p14:tracePt t="3290" x="3186113" y="1198563"/>
          <p14:tracePt t="3294" x="3192463" y="1198563"/>
          <p14:tracePt t="3302" x="3198813" y="1198563"/>
          <p14:tracePt t="3306" x="3205163" y="1198563"/>
          <p14:tracePt t="3316" x="3211513" y="1198563"/>
          <p14:tracePt t="3320" x="3217863" y="1198563"/>
          <p14:tracePt t="3327" x="3224213" y="1198563"/>
          <p14:tracePt t="3336" x="3230563" y="1198563"/>
          <p14:tracePt t="3339" x="3236913" y="1198563"/>
          <p14:tracePt t="3346" x="3236913" y="1204913"/>
          <p14:tracePt t="3347" x="3243263" y="1204913"/>
          <p14:tracePt t="3352" x="3249613" y="1211263"/>
          <p14:tracePt t="3354" x="3255963" y="1211263"/>
          <p14:tracePt t="3356" x="3255963" y="1217613"/>
          <p14:tracePt t="3360" x="3262313" y="1217613"/>
          <p14:tracePt t="3361" x="3268663" y="1217613"/>
          <p14:tracePt t="3366" x="3268663" y="1223963"/>
          <p14:tracePt t="3367" x="3275013" y="1223963"/>
          <p14:tracePt t="3370" x="3281363" y="1230313"/>
          <p14:tracePt t="3376" x="3287713" y="1230313"/>
          <p14:tracePt t="3378" x="3294063" y="1230313"/>
          <p14:tracePt t="3379" x="3300413" y="1236663"/>
          <p14:tracePt t="3384" x="3306763" y="1243013"/>
          <p14:tracePt t="3386" x="3313113" y="1243013"/>
          <p14:tracePt t="3390" x="3319463" y="1249363"/>
          <p14:tracePt t="3393" x="3325813" y="1249363"/>
          <p14:tracePt t="3395" x="3332163" y="1249363"/>
          <p14:tracePt t="3395" x="3344863" y="1249363"/>
          <p14:tracePt t="3397" x="3357563" y="1249363"/>
          <p14:tracePt t="3400" x="3357563" y="1255713"/>
          <p14:tracePt t="3402" x="3370263" y="1255713"/>
          <p14:tracePt t="3403" x="3382963" y="1262063"/>
          <p14:tracePt t="3406" x="3389313" y="1268413"/>
          <p14:tracePt t="3408" x="3402013" y="1268413"/>
          <p14:tracePt t="3410" x="3414713" y="1274763"/>
          <p14:tracePt t="3411" x="3421063" y="1274763"/>
          <p14:tracePt t="3413" x="3441700" y="1274763"/>
          <p14:tracePt t="3416" x="3454400" y="1274763"/>
          <p14:tracePt t="3417" x="3460750" y="1281113"/>
          <p14:tracePt t="3419" x="3473450" y="1281113"/>
          <p14:tracePt t="3421" x="3486150" y="1287463"/>
          <p14:tracePt t="3423" x="3498850" y="1287463"/>
          <p14:tracePt t="3426" x="3511550" y="1293813"/>
          <p14:tracePt t="3427" x="3524250" y="1293813"/>
          <p14:tracePt t="3429" x="3530600" y="1293813"/>
          <p14:tracePt t="3431" x="3549650" y="1293813"/>
          <p14:tracePt t="3433" x="3562350" y="1300163"/>
          <p14:tracePt t="3436" x="3568700" y="1300163"/>
          <p14:tracePt t="3438" x="3581400" y="1300163"/>
          <p14:tracePt t="3440" x="3587750" y="1300163"/>
          <p14:tracePt t="3442" x="3600450" y="1300163"/>
          <p14:tracePt t="3445" x="3619500" y="1300163"/>
          <p14:tracePt t="3445" x="3625850" y="1300163"/>
          <p14:tracePt t="3447" x="3638550" y="1306513"/>
          <p14:tracePt t="3449" x="3651250" y="1306513"/>
          <p14:tracePt t="3451" x="3657600" y="1306513"/>
          <p14:tracePt t="3453" x="3676650" y="1306513"/>
          <p14:tracePt t="3455" x="3683000" y="1306513"/>
          <p14:tracePt t="3457" x="3695700" y="1306513"/>
          <p14:tracePt t="3459" x="3708400" y="1306513"/>
          <p14:tracePt t="3461" x="3714750" y="1306513"/>
          <p14:tracePt t="3463" x="3733800" y="1306513"/>
          <p14:tracePt t="3465" x="3746500" y="1312863"/>
          <p14:tracePt t="3467" x="3752850" y="1312863"/>
          <p14:tracePt t="3469" x="3765550" y="1312863"/>
          <p14:tracePt t="3471" x="3771900" y="1312863"/>
          <p14:tracePt t="3473" x="3784600" y="1312863"/>
          <p14:tracePt t="3476" x="3797300" y="1312863"/>
          <p14:tracePt t="3477" x="3803650" y="1312863"/>
          <p14:tracePt t="3480" x="3816350" y="1312863"/>
          <p14:tracePt t="3481" x="3822700" y="1312863"/>
          <p14:tracePt t="3483" x="3835400" y="1312863"/>
          <p14:tracePt t="3486" x="3848100" y="1312863"/>
          <p14:tracePt t="3488" x="3854450" y="1312863"/>
          <p14:tracePt t="3490" x="3873500" y="1319213"/>
          <p14:tracePt t="3492" x="3879850" y="1319213"/>
          <p14:tracePt t="3494" x="3894138" y="1319213"/>
          <p14:tracePt t="3495" x="3906838" y="1319213"/>
          <p14:tracePt t="3497" x="3913188" y="1319213"/>
          <p14:tracePt t="3499" x="3932238" y="1319213"/>
          <p14:tracePt t="3501" x="3944938" y="1319213"/>
          <p14:tracePt t="3503" x="3951288" y="1319213"/>
          <p14:tracePt t="3505" x="3963988" y="1319213"/>
          <p14:tracePt t="3507" x="3976688" y="1319213"/>
          <p14:tracePt t="3509" x="3989388" y="1319213"/>
          <p14:tracePt t="3511" x="4002088" y="1319213"/>
          <p14:tracePt t="3513" x="4014788" y="1319213"/>
          <p14:tracePt t="3515" x="4033838" y="1319213"/>
          <p14:tracePt t="3517" x="4046538" y="1319213"/>
          <p14:tracePt t="3519" x="4059238" y="1325563"/>
          <p14:tracePt t="3521" x="4071938" y="1325563"/>
          <p14:tracePt t="3523" x="4090988" y="1325563"/>
          <p14:tracePt t="3526" x="4103688" y="1325563"/>
          <p14:tracePt t="3527" x="4116388" y="1325563"/>
          <p14:tracePt t="3529" x="4135438" y="1331913"/>
          <p14:tracePt t="3531" x="4148138" y="1331913"/>
          <p14:tracePt t="3533" x="4167188" y="1331913"/>
          <p14:tracePt t="3535" x="4186238" y="1331913"/>
          <p14:tracePt t="3537" x="4198938" y="1331913"/>
          <p14:tracePt t="3539" x="4217988" y="1338263"/>
          <p14:tracePt t="3541" x="4237038" y="1338263"/>
          <p14:tracePt t="3545" x="4249738" y="1338263"/>
          <p14:tracePt t="3545" x="4268788" y="1338263"/>
          <p14:tracePt t="3548" x="4294188" y="1344613"/>
          <p14:tracePt t="3550" x="4313238" y="1344613"/>
          <p14:tracePt t="3552" x="4325938" y="1344613"/>
          <p14:tracePt t="3553" x="4352925" y="1350963"/>
          <p14:tracePt t="3556" x="4371975" y="1350963"/>
          <p14:tracePt t="3558" x="4384675" y="1350963"/>
          <p14:tracePt t="3560" x="4410075" y="1350963"/>
          <p14:tracePt t="3562" x="4429125" y="1357313"/>
          <p14:tracePt t="3563" x="4454525" y="1357313"/>
          <p14:tracePt t="3566" x="4467225" y="1357313"/>
          <p14:tracePt t="3567" x="4486275" y="1363663"/>
          <p14:tracePt t="3569" x="4511675" y="1363663"/>
          <p14:tracePt t="3572" x="4530725" y="1363663"/>
          <p14:tracePt t="3573" x="4543425" y="1363663"/>
          <p14:tracePt t="3576" x="4562475" y="1363663"/>
          <p14:tracePt t="3577" x="4581525" y="1370013"/>
          <p14:tracePt t="3580" x="4600575" y="1370013"/>
          <p14:tracePt t="3582" x="4619625" y="1370013"/>
          <p14:tracePt t="3583" x="4638675" y="1370013"/>
          <p14:tracePt t="3586" x="4651375" y="1370013"/>
          <p14:tracePt t="3587" x="4670425" y="1370013"/>
          <p14:tracePt t="3589" x="4689475" y="1370013"/>
          <p14:tracePt t="3592" x="4702175" y="1370013"/>
          <p14:tracePt t="3594" x="4721225" y="1370013"/>
          <p14:tracePt t="3595" x="4733925" y="1370013"/>
          <p14:tracePt t="3597" x="4746625" y="1370013"/>
          <p14:tracePt t="3599" x="4759325" y="1370013"/>
          <p14:tracePt t="3601" x="4778375" y="1370013"/>
          <p14:tracePt t="3603" x="4791075" y="1370013"/>
          <p14:tracePt t="3605" x="4811713" y="1370013"/>
          <p14:tracePt t="3608" x="4824413" y="1370013"/>
          <p14:tracePt t="3610" x="4837113" y="1370013"/>
          <p14:tracePt t="3611" x="4856163" y="1370013"/>
          <p14:tracePt t="3613" x="4875213" y="1363663"/>
          <p14:tracePt t="3616" x="4887913" y="1363663"/>
          <p14:tracePt t="3617" x="4906963" y="1363663"/>
          <p14:tracePt t="3619" x="4919663" y="1357313"/>
          <p14:tracePt t="3622" x="4932363" y="1357313"/>
          <p14:tracePt t="3623" x="4951413" y="1350963"/>
          <p14:tracePt t="3626" x="4970463" y="1350963"/>
          <p14:tracePt t="3628" x="4983163" y="1350963"/>
          <p14:tracePt t="3629" x="4995863" y="1344613"/>
          <p14:tracePt t="3631" x="5014913" y="1344613"/>
          <p14:tracePt t="3633" x="5021263" y="1344613"/>
          <p14:tracePt t="3636" x="5033963" y="1338263"/>
          <p14:tracePt t="3637" x="5046663" y="1338263"/>
          <p14:tracePt t="3640" x="5053013" y="1338263"/>
          <p14:tracePt t="3642" x="5072063" y="1338263"/>
          <p14:tracePt t="3644" x="5084763" y="1338263"/>
          <p14:tracePt t="3645" x="5091113" y="1338263"/>
          <p14:tracePt t="3647" x="5110163" y="1338263"/>
          <p14:tracePt t="3649" x="5122863" y="1338263"/>
          <p14:tracePt t="3651" x="5129213" y="1338263"/>
          <p14:tracePt t="3653" x="5148263" y="1331913"/>
          <p14:tracePt t="3655" x="5160963" y="1331913"/>
          <p14:tracePt t="3657" x="5173663" y="1331913"/>
          <p14:tracePt t="3659" x="5186363" y="1331913"/>
          <p14:tracePt t="3661" x="5205413" y="1331913"/>
          <p14:tracePt t="3663" x="5211763" y="1331913"/>
          <p14:tracePt t="3665" x="5230813" y="1331913"/>
          <p14:tracePt t="3667" x="5237163" y="1331913"/>
          <p14:tracePt t="3669" x="5249863" y="1331913"/>
          <p14:tracePt t="3672" x="5264150" y="1325563"/>
          <p14:tracePt t="3673" x="5270500" y="1325563"/>
          <p14:tracePt t="3676" x="5283200" y="1325563"/>
          <p14:tracePt t="3678" x="5289550" y="1325563"/>
          <p14:tracePt t="3679" x="5302250" y="1325563"/>
          <p14:tracePt t="3681" x="5314950" y="1325563"/>
          <p14:tracePt t="3683" x="5321300" y="1325563"/>
          <p14:tracePt t="3685" x="5327650" y="1325563"/>
          <p14:tracePt t="3687" x="5340350" y="1325563"/>
          <p14:tracePt t="3692" x="5353050" y="1325563"/>
          <p14:tracePt t="3696" x="5359400" y="1325563"/>
          <p14:tracePt t="3698" x="5372100" y="1325563"/>
          <p14:tracePt t="3702" x="5378450" y="1325563"/>
          <p14:tracePt t="3704" x="5384800" y="1325563"/>
          <p14:tracePt t="3706" x="5391150" y="1325563"/>
          <p14:tracePt t="3712" x="5397500" y="1325563"/>
          <p14:tracePt t="3713" x="5403850" y="1325563"/>
          <p14:tracePt t="3718" x="5410200" y="1319213"/>
          <p14:tracePt t="3720" x="5416550" y="1319213"/>
          <p14:tracePt t="3732" x="5422900" y="1319213"/>
          <p14:tracePt t="3740" x="5429250" y="1319213"/>
          <p14:tracePt t="3754" x="5435600" y="1319213"/>
          <p14:tracePt t="3772" x="5441950" y="1319213"/>
          <p14:tracePt t="3776" x="5448300" y="1319213"/>
          <p14:tracePt t="3786" x="5454650" y="1319213"/>
          <p14:tracePt t="3789" x="5461000" y="1319213"/>
          <p14:tracePt t="3798" x="5467350" y="1319213"/>
          <p14:tracePt t="3843" x="5473700" y="1319213"/>
          <p14:tracePt t="3848" x="5480050" y="1319213"/>
          <p14:tracePt t="3852" x="5480050" y="1312863"/>
          <p14:tracePt t="3853" x="5486400" y="1312863"/>
          <p14:tracePt t="3856" x="5492750" y="1312863"/>
          <p14:tracePt t="3857" x="5499100" y="1312863"/>
          <p14:tracePt t="3864" x="5505450" y="1312863"/>
          <p14:tracePt t="3865" x="5511800" y="1312863"/>
          <p14:tracePt t="3870" x="5518150" y="1312863"/>
          <p14:tracePt t="3872" x="5524500" y="1312863"/>
          <p14:tracePt t="3873" x="5530850" y="1312863"/>
          <p14:tracePt t="3878" x="5537200" y="1312863"/>
          <p14:tracePt t="3879" x="5543550" y="1312863"/>
          <p14:tracePt t="3883" x="5556250" y="1312863"/>
          <p14:tracePt t="3886" x="5562600" y="1312863"/>
          <p14:tracePt t="3889" x="5575300" y="1312863"/>
          <p14:tracePt t="3893" x="5581650" y="1312863"/>
          <p14:tracePt t="3894" x="5588000" y="1312863"/>
          <p14:tracePt t="3895" x="5594350" y="1312863"/>
          <p14:tracePt t="3897" x="5600700" y="1306513"/>
          <p14:tracePt t="3899" x="5607050" y="1306513"/>
          <p14:tracePt t="3901" x="5619750" y="1306513"/>
          <p14:tracePt t="3905" x="5632450" y="1306513"/>
          <p14:tracePt t="3909" x="5638800" y="1306513"/>
          <p14:tracePt t="3911" x="5651500" y="1306513"/>
          <p14:tracePt t="3915" x="5657850" y="1306513"/>
          <p14:tracePt t="3917" x="5670550" y="1306513"/>
          <p14:tracePt t="3921" x="5676900" y="1306513"/>
          <p14:tracePt t="3923" x="5683250" y="1306513"/>
          <p14:tracePt t="3928" x="5695950" y="1300163"/>
          <p14:tracePt t="3929" x="5702300" y="1300163"/>
          <p14:tracePt t="3945" x="5741988" y="1300163"/>
          <p14:tracePt t="3948" x="5748338" y="1300163"/>
          <p14:tracePt t="3950" x="5754688" y="1300163"/>
          <p14:tracePt t="3953" x="5761038" y="1300163"/>
          <p14:tracePt t="3955" x="5767388" y="1300163"/>
          <p14:tracePt t="3957" x="5773738" y="1300163"/>
          <p14:tracePt t="3962" x="5780088" y="1300163"/>
          <p14:tracePt t="3963" x="5786438" y="1300163"/>
          <p14:tracePt t="3968" x="5792788" y="1300163"/>
          <p14:tracePt t="3969" x="5799138" y="1300163"/>
          <p14:tracePt t="3972" x="5805488" y="1300163"/>
          <p14:tracePt t="3976" x="5811838" y="1300163"/>
          <p14:tracePt t="3977" x="5818188" y="1300163"/>
          <p14:tracePt t="3982" x="5824538" y="1300163"/>
          <p14:tracePt t="3986" x="5830888" y="1300163"/>
          <p14:tracePt t="3990" x="5837238" y="1300163"/>
          <p14:tracePt t="3992" x="5843588" y="1300163"/>
          <p14:tracePt t="3993" x="5849938" y="1300163"/>
          <p14:tracePt t="4000" x="5856288" y="1300163"/>
          <p14:tracePt t="4004" x="5862638" y="1300163"/>
          <p14:tracePt t="4010" x="5868988" y="1300163"/>
          <p14:tracePt t="4014" x="5875338" y="1300163"/>
          <p14:tracePt t="4018" x="5881688" y="1300163"/>
          <p14:tracePt t="4346" x="5888038" y="1300163"/>
          <p14:tracePt t="4354" x="5894388" y="1300163"/>
          <p14:tracePt t="4360" x="5900738" y="1300163"/>
          <p14:tracePt t="4362" x="5907088" y="1300163"/>
          <p14:tracePt t="4364" x="5913438" y="1300163"/>
          <p14:tracePt t="4368" x="5919788" y="1300163"/>
          <p14:tracePt t="4372" x="5926138" y="1300163"/>
          <p14:tracePt t="4376" x="5932488" y="1300163"/>
          <p14:tracePt t="4380" x="5938838" y="1300163"/>
          <p14:tracePt t="4382" x="5945188" y="1300163"/>
          <p14:tracePt t="4390" x="5951538" y="1300163"/>
          <p14:tracePt t="4393" x="5957888" y="1300163"/>
          <p14:tracePt t="4400" x="5964238" y="1293813"/>
          <p14:tracePt t="4404" x="5970588" y="1293813"/>
          <p14:tracePt t="4408" x="5976938" y="1293813"/>
          <p14:tracePt t="4422" x="5983288" y="1293813"/>
          <p14:tracePt t="5198" x="5976938" y="1293813"/>
          <p14:tracePt t="5201" x="5970588" y="1293813"/>
          <p14:tracePt t="5203" x="5964238" y="1293813"/>
          <p14:tracePt t="5207" x="5964238" y="1300163"/>
          <p14:tracePt t="5207" x="5957888" y="1300163"/>
          <p14:tracePt t="5212" x="5951538" y="1306513"/>
          <p14:tracePt t="5224" x="5945188" y="1306513"/>
          <p14:tracePt t="5226" x="5945188" y="1312863"/>
          <p14:tracePt t="5230" x="5938838" y="1319213"/>
          <p14:tracePt t="5234" x="5932488" y="1319213"/>
          <p14:tracePt t="5238" x="5932488" y="1325563"/>
          <p14:tracePt t="5242" x="5932488" y="1331913"/>
          <p14:tracePt t="5244" x="5932488" y="1338263"/>
          <p14:tracePt t="5249" x="5932488" y="1344613"/>
          <p14:tracePt t="5254" x="5926138" y="1350963"/>
          <p14:tracePt t="5258" x="5926138" y="1357313"/>
          <p14:tracePt t="5262" x="5926138" y="1363663"/>
          <p14:tracePt t="5264" x="5926138" y="1370013"/>
          <p14:tracePt t="5267" x="5926138" y="1376363"/>
          <p14:tracePt t="5269" x="5926138" y="1382713"/>
          <p14:tracePt t="5276" x="5926138" y="1389063"/>
          <p14:tracePt t="5278" x="5926138" y="1395413"/>
          <p14:tracePt t="5279" x="5926138" y="1401763"/>
          <p14:tracePt t="5283" x="5932488" y="1408113"/>
          <p14:tracePt t="5285" x="5932488" y="1414463"/>
          <p14:tracePt t="5287" x="5938838" y="1414463"/>
          <p14:tracePt t="5289" x="5945188" y="1420813"/>
          <p14:tracePt t="5292" x="5945188" y="1427163"/>
          <p14:tracePt t="5295" x="5945188" y="1433513"/>
          <p14:tracePt t="5297" x="5951538" y="1439863"/>
          <p14:tracePt t="5299" x="5957888" y="1446213"/>
          <p14:tracePt t="5301" x="5957888" y="1452563"/>
          <p14:tracePt t="5303" x="5957888" y="1458913"/>
          <p14:tracePt t="5306" x="5964238" y="1465263"/>
          <p14:tracePt t="5307" x="5970588" y="1465263"/>
          <p14:tracePt t="5310" x="5970588" y="1471613"/>
          <p14:tracePt t="5311" x="5976938" y="1484313"/>
          <p14:tracePt t="5315" x="5983288" y="1490663"/>
          <p14:tracePt t="5317" x="5989638" y="1497013"/>
          <p14:tracePt t="5321" x="5995988" y="1504950"/>
          <p14:tracePt t="5323" x="5995988" y="1511300"/>
          <p14:tracePt t="5326" x="6002338" y="1517650"/>
          <p14:tracePt t="5329" x="6008688" y="1524000"/>
          <p14:tracePt t="5333" x="6015038" y="1530350"/>
          <p14:tracePt t="5336" x="6021388" y="1530350"/>
          <p14:tracePt t="5339" x="6027738" y="1536700"/>
          <p14:tracePt t="5344" x="6040438" y="1549400"/>
          <p14:tracePt t="5347" x="6046788" y="1549400"/>
          <p14:tracePt t="5350" x="6053138" y="1555750"/>
          <p14:tracePt t="5351" x="6053138" y="1562100"/>
          <p14:tracePt t="5353" x="6065838" y="1562100"/>
          <p14:tracePt t="5356" x="6072188" y="1568450"/>
          <p14:tracePt t="5357" x="6078538" y="1568450"/>
          <p14:tracePt t="5360" x="6084888" y="1574800"/>
          <p14:tracePt t="5361" x="6091238" y="1581150"/>
          <p14:tracePt t="5363" x="6097588" y="1581150"/>
          <p14:tracePt t="5365" x="6103938" y="1581150"/>
          <p14:tracePt t="5367" x="6116638" y="1587500"/>
          <p14:tracePt t="5371" x="6129338" y="1593850"/>
          <p14:tracePt t="5373" x="6135688" y="1593850"/>
          <p14:tracePt t="5376" x="6142038" y="1600200"/>
          <p14:tracePt t="5377" x="6148388" y="1600200"/>
          <p14:tracePt t="5382" x="6161088" y="1600200"/>
          <p14:tracePt t="5384" x="6167438" y="1600200"/>
          <p14:tracePt t="5385" x="6175375" y="1606550"/>
          <p14:tracePt t="5387" x="6181725" y="1606550"/>
          <p14:tracePt t="5390" x="6194425" y="1606550"/>
          <p14:tracePt t="5394" x="6207125" y="1612900"/>
          <p14:tracePt t="5395" x="6213475" y="1612900"/>
          <p14:tracePt t="5397" x="6219825" y="1612900"/>
          <p14:tracePt t="5399" x="6232525" y="1612900"/>
          <p14:tracePt t="5401" x="6238875" y="1612900"/>
          <p14:tracePt t="5403" x="6245225" y="1612900"/>
          <p14:tracePt t="5406" x="6251575" y="1612900"/>
          <p14:tracePt t="5407" x="6257925" y="1612900"/>
          <p14:tracePt t="5409" x="6270625" y="1612900"/>
          <p14:tracePt t="5413" x="6276975" y="1612900"/>
          <p14:tracePt t="5415" x="6289675" y="1612900"/>
          <p14:tracePt t="5420" x="6296025" y="1612900"/>
          <p14:tracePt t="5422" x="6302375" y="1612900"/>
          <p14:tracePt t="5428" x="6308725" y="1612900"/>
          <p14:tracePt t="5430" x="6315075" y="1612900"/>
          <p14:tracePt t="5432" x="6321425" y="1612900"/>
          <p14:tracePt t="5468" x="6321425" y="1606550"/>
          <p14:tracePt t="5470" x="6315075" y="1606550"/>
          <p14:tracePt t="5474" x="6308725" y="1606550"/>
          <p14:tracePt t="5476" x="6308725" y="1600200"/>
          <p14:tracePt t="5482" x="6302375" y="1593850"/>
          <p14:tracePt t="5486" x="6296025" y="1593850"/>
          <p14:tracePt t="5490" x="6308725" y="1593850"/>
          <p14:tracePt t="5770" x="6315075" y="1593850"/>
          <p14:tracePt t="5774" x="6321425" y="1593850"/>
          <p14:tracePt t="5782" x="6327775" y="1593850"/>
          <p14:tracePt t="5784" x="6327775" y="1587500"/>
          <p14:tracePt t="5786" x="6334125" y="1587500"/>
          <p14:tracePt t="5787" x="6334125" y="1581150"/>
          <p14:tracePt t="5798" x="6334125" y="1574800"/>
          <p14:tracePt t="5810" x="6334125" y="1568450"/>
          <p14:tracePt t="5816" x="6334125" y="1562100"/>
          <p14:tracePt t="5820" x="6327775" y="1562100"/>
          <p14:tracePt t="5824" x="6321425" y="1562100"/>
          <p14:tracePt t="5826" x="6321425" y="1555750"/>
          <p14:tracePt t="5827" x="6315075" y="1555750"/>
          <p14:tracePt t="5830" x="6315075" y="1549400"/>
          <p14:tracePt t="5831" x="6308725" y="1549400"/>
          <p14:tracePt t="5833" x="6302375" y="1549400"/>
          <p14:tracePt t="5836" x="6296025" y="1549400"/>
          <p14:tracePt t="5839" x="6296025" y="1543050"/>
          <p14:tracePt t="5842" x="6289675" y="1543050"/>
          <p14:tracePt t="5844" x="6283325" y="1543050"/>
          <p14:tracePt t="5847" x="6276975" y="1543050"/>
          <p14:tracePt t="5850" x="6270625" y="1536700"/>
          <p14:tracePt t="5852" x="6264275" y="1536700"/>
          <p14:tracePt t="5856" x="6257925" y="1536700"/>
          <p14:tracePt t="5858" x="6251575" y="1536700"/>
          <p14:tracePt t="5862" x="6245225" y="1536700"/>
          <p14:tracePt t="5863" x="6238875" y="1536700"/>
          <p14:tracePt t="5865" x="6232525" y="1536700"/>
          <p14:tracePt t="5869" x="6219825" y="1536700"/>
          <p14:tracePt t="5872" x="6213475" y="1543050"/>
          <p14:tracePt t="5873" x="6207125" y="1543050"/>
          <p14:tracePt t="5876" x="6194425" y="1543050"/>
          <p14:tracePt t="5877" x="6188075" y="1543050"/>
          <p14:tracePt t="5879" x="6175375" y="1543050"/>
          <p14:tracePt t="5881" x="6154738" y="1543050"/>
          <p14:tracePt t="5883" x="6142038" y="1549400"/>
          <p14:tracePt t="5885" x="6122988" y="1549400"/>
          <p14:tracePt t="5887" x="6103938" y="1549400"/>
          <p14:tracePt t="5889" x="6091238" y="1549400"/>
          <p14:tracePt t="5892" x="6072188" y="1549400"/>
          <p14:tracePt t="5894" x="6046788" y="1549400"/>
          <p14:tracePt t="5895" x="6021388" y="1549400"/>
          <p14:tracePt t="5897" x="6002338" y="1549400"/>
          <p14:tracePt t="5899" x="5976938" y="1549400"/>
          <p14:tracePt t="5901" x="5945188" y="1549400"/>
          <p14:tracePt t="5903" x="5913438" y="1549400"/>
          <p14:tracePt t="5905" x="5881688" y="1549400"/>
          <p14:tracePt t="5907" x="5849938" y="1549400"/>
          <p14:tracePt t="5909" x="5811838" y="1549400"/>
          <p14:tracePt t="5911" x="5767388" y="1543050"/>
          <p14:tracePt t="5913" x="5722938" y="1543050"/>
          <p14:tracePt t="5915" x="5676900" y="1536700"/>
          <p14:tracePt t="5917" x="5638800" y="1536700"/>
          <p14:tracePt t="5919" x="5594350" y="1530350"/>
          <p14:tracePt t="5921" x="5537200" y="1524000"/>
          <p14:tracePt t="5923" x="5492750" y="1511300"/>
          <p14:tracePt t="5926" x="5441950" y="1511300"/>
          <p14:tracePt t="5928" x="5397500" y="1504950"/>
          <p14:tracePt t="5930" x="5340350" y="1497013"/>
          <p14:tracePt t="5931" x="5283200" y="1490663"/>
          <p14:tracePt t="5933" x="5230813" y="1490663"/>
          <p14:tracePt t="5935" x="5186363" y="1484313"/>
          <p14:tracePt t="5937" x="5129213" y="1484313"/>
          <p14:tracePt t="5939" x="5078413" y="1471613"/>
          <p14:tracePt t="5942" x="5033963" y="1471613"/>
          <p14:tracePt t="5944" x="4989513" y="1471613"/>
          <p14:tracePt t="5945" x="4938713" y="1471613"/>
          <p14:tracePt t="5947" x="4894263" y="1465263"/>
          <p14:tracePt t="5949" x="4849813" y="1465263"/>
          <p14:tracePt t="5962" x="4606925" y="1465263"/>
          <p14:tracePt t="5963" x="4575175" y="1465263"/>
          <p14:tracePt t="5965" x="4543425" y="1471613"/>
          <p14:tracePt t="5967" x="4518025" y="1471613"/>
          <p14:tracePt t="5970" x="4486275" y="1484313"/>
          <p14:tracePt t="5971" x="4460875" y="1484313"/>
          <p14:tracePt t="5973" x="4435475" y="1484313"/>
          <p14:tracePt t="5976" x="4416425" y="1484313"/>
          <p14:tracePt t="5977" x="4391025" y="1484313"/>
          <p14:tracePt t="5979" x="4371975" y="1490663"/>
          <p14:tracePt t="5981" x="4359275" y="1490663"/>
          <p14:tracePt t="5983" x="4338638" y="1490663"/>
          <p14:tracePt t="5985" x="4319588" y="1490663"/>
          <p14:tracePt t="5987" x="4306888" y="1497013"/>
          <p14:tracePt t="5989" x="4300538" y="1497013"/>
          <p14:tracePt t="5992" x="4287838" y="1497013"/>
          <p14:tracePt t="5994" x="4281488" y="1497013"/>
          <p14:tracePt t="5996" x="4275138" y="1497013"/>
          <p14:tracePt t="5998" x="4268788" y="1497013"/>
          <p14:tracePt t="6106" x="4275138" y="1497013"/>
          <p14:tracePt t="6110" x="4281488" y="1497013"/>
          <p14:tracePt t="6114" x="4287838" y="1497013"/>
          <p14:tracePt t="6115" x="4294188" y="1497013"/>
          <p14:tracePt t="6119" x="4300538" y="1497013"/>
          <p14:tracePt t="6121" x="4306888" y="1490663"/>
          <p14:tracePt t="6126" x="4313238" y="1490663"/>
          <p14:tracePt t="6127" x="4319588" y="1490663"/>
          <p14:tracePt t="6131" x="4325938" y="1490663"/>
          <p14:tracePt t="6139" x="4332288" y="1490663"/>
          <p14:tracePt t="6144" x="4338638" y="1490663"/>
          <p14:tracePt t="6196" x="4338638" y="1497013"/>
          <p14:tracePt t="6198" x="4346575" y="1497013"/>
          <p14:tracePt t="6201" x="4352925" y="1497013"/>
          <p14:tracePt t="6208" x="4359275" y="1497013"/>
          <p14:tracePt t="6210" x="4365625" y="1504950"/>
          <p14:tracePt t="6211" x="4371975" y="1504950"/>
          <p14:tracePt t="6218" x="4378325" y="1504950"/>
          <p14:tracePt t="6220" x="4378325" y="1511300"/>
          <p14:tracePt t="6222" x="4384675" y="1511300"/>
          <p14:tracePt t="6230" x="4391025" y="1511300"/>
          <p14:tracePt t="6500" x="4384675" y="1504950"/>
          <p14:tracePt t="6504" x="4378325" y="1504950"/>
          <p14:tracePt t="6508" x="4378325" y="1497013"/>
          <p14:tracePt t="6510" x="4371975" y="1497013"/>
          <p14:tracePt t="6511" x="4371975" y="1490663"/>
          <p14:tracePt t="6516" x="4365625" y="1490663"/>
          <p14:tracePt t="6517" x="4365625" y="1484313"/>
          <p14:tracePt t="6519" x="4359275" y="1484313"/>
          <p14:tracePt t="6528" x="4352925" y="1484313"/>
          <p14:tracePt t="6532" x="4346575" y="1484313"/>
          <p14:tracePt t="6538" x="4346575" y="1477963"/>
          <p14:tracePt t="6543" x="4338638" y="1477963"/>
          <p14:tracePt t="6546" x="4338638" y="1471613"/>
          <p14:tracePt t="6548" x="4332288" y="1471613"/>
          <p14:tracePt t="6556" x="4332288" y="1465263"/>
          <p14:tracePt t="6558" x="4325938" y="1465263"/>
          <p14:tracePt t="6562" x="4325938" y="1458913"/>
          <p14:tracePt t="6568" x="4319588" y="1452563"/>
          <p14:tracePt t="6576" x="4313238" y="1452563"/>
          <p14:tracePt t="6579" x="4313238" y="1446213"/>
          <p14:tracePt t="6582" x="4313238" y="1439863"/>
          <p14:tracePt t="6583" x="4306888" y="1439863"/>
          <p14:tracePt t="6587" x="4300538" y="1439863"/>
          <p14:tracePt t="6592" x="4294188" y="1433513"/>
          <p14:tracePt t="6596" x="4287838" y="1427163"/>
          <p14:tracePt t="6598" x="4281488" y="1427163"/>
          <p14:tracePt t="6602" x="4281488" y="1420813"/>
          <p14:tracePt t="6606" x="4275138" y="1420813"/>
          <p14:tracePt t="6610" x="4268788" y="1420813"/>
          <p14:tracePt t="6618" x="4268788" y="1414463"/>
          <p14:tracePt t="6630" x="4262438" y="1414463"/>
          <p14:tracePt t="6968" x="4256088" y="1414463"/>
          <p14:tracePt t="6974" x="4249738" y="1414463"/>
          <p14:tracePt t="6980" x="4243388" y="1414463"/>
          <p14:tracePt t="6982" x="4237038" y="1414463"/>
          <p14:tracePt t="6986" x="4230688" y="1414463"/>
          <p14:tracePt t="6987" x="4224338" y="1414463"/>
          <p14:tracePt t="6989" x="4217988" y="1414463"/>
          <p14:tracePt t="6994" x="4211638" y="1414463"/>
          <p14:tracePt t="6995" x="4205288" y="1414463"/>
          <p14:tracePt t="7000" x="4198938" y="1414463"/>
          <p14:tracePt t="7002" x="4186238" y="1414463"/>
          <p14:tracePt t="7006" x="4179888" y="1414463"/>
          <p14:tracePt t="7008" x="4167188" y="1414463"/>
          <p14:tracePt t="7012" x="4154488" y="1414463"/>
          <p14:tracePt t="7016" x="4141788" y="1414463"/>
          <p14:tracePt t="7018" x="4135438" y="1414463"/>
          <p14:tracePt t="7020" x="4129088" y="1414463"/>
          <p14:tracePt t="7021" x="4116388" y="1414463"/>
          <p14:tracePt t="7023" x="4110038" y="1414463"/>
          <p14:tracePt t="7026" x="4103688" y="1414463"/>
          <p14:tracePt t="7027" x="4090988" y="1414463"/>
          <p14:tracePt t="7029" x="4084638" y="1414463"/>
          <p14:tracePt t="7031" x="4071938" y="1414463"/>
          <p14:tracePt t="7033" x="4065588" y="1414463"/>
          <p14:tracePt t="7035" x="4059238" y="1420813"/>
          <p14:tracePt t="7037" x="4052888" y="1420813"/>
          <p14:tracePt t="7039" x="4046538" y="1420813"/>
          <p14:tracePt t="7042" x="4033838" y="1420813"/>
          <p14:tracePt t="7043" x="4027488" y="1420813"/>
          <p14:tracePt t="7045" x="4021138" y="1420813"/>
          <p14:tracePt t="7047" x="4008438" y="1420813"/>
          <p14:tracePt t="7050" x="3995738" y="1420813"/>
          <p14:tracePt t="7052" x="3989388" y="1420813"/>
          <p14:tracePt t="7053" x="3983038" y="1420813"/>
          <p14:tracePt t="7055" x="3976688" y="1420813"/>
          <p14:tracePt t="7057" x="3963988" y="1427163"/>
          <p14:tracePt t="7059" x="3951288" y="1427163"/>
          <p14:tracePt t="7061" x="3944938" y="1427163"/>
          <p14:tracePt t="7064" x="3932238" y="1427163"/>
          <p14:tracePt t="7065" x="3925888" y="1427163"/>
          <p14:tracePt t="7068" x="3919538" y="1427163"/>
          <p14:tracePt t="7070" x="3906838" y="1433513"/>
          <p14:tracePt t="7071" x="3900488" y="1433513"/>
          <p14:tracePt t="7073" x="3887788" y="1433513"/>
          <p14:tracePt t="7076" x="3873500" y="1433513"/>
          <p14:tracePt t="7077" x="3867150" y="1433513"/>
          <p14:tracePt t="7079" x="3854450" y="1433513"/>
          <p14:tracePt t="7081" x="3848100" y="1433513"/>
          <p14:tracePt t="7083" x="3835400" y="1433513"/>
          <p14:tracePt t="7085" x="3829050" y="1433513"/>
          <p14:tracePt t="7087" x="3822700" y="1433513"/>
          <p14:tracePt t="7089" x="3810000" y="1433513"/>
          <p14:tracePt t="7092" x="3803650" y="1433513"/>
          <p14:tracePt t="7093" x="3790950" y="1433513"/>
          <p14:tracePt t="7096" x="3778250" y="1433513"/>
          <p14:tracePt t="7098" x="3771900" y="1433513"/>
          <p14:tracePt t="7100" x="3759200" y="1433513"/>
          <p14:tracePt t="7102" x="3752850" y="1433513"/>
          <p14:tracePt t="7103" x="3740150" y="1433513"/>
          <p14:tracePt t="7105" x="3727450" y="1433513"/>
          <p14:tracePt t="7108" x="3721100" y="1433513"/>
          <p14:tracePt t="7109" x="3702050" y="1433513"/>
          <p14:tracePt t="7111" x="3689350" y="1433513"/>
          <p14:tracePt t="7113" x="3683000" y="1433513"/>
          <p14:tracePt t="7115" x="3663950" y="1433513"/>
          <p14:tracePt t="7117" x="3657600" y="1433513"/>
          <p14:tracePt t="7119" x="3638550" y="1427163"/>
          <p14:tracePt t="7121" x="3625850" y="1427163"/>
          <p14:tracePt t="7123" x="3606800" y="1427163"/>
          <p14:tracePt t="7126" x="3600450" y="1427163"/>
          <p14:tracePt t="7128" x="3581400" y="1427163"/>
          <p14:tracePt t="7129" x="3575050" y="1420813"/>
          <p14:tracePt t="7132" x="3562350" y="1420813"/>
          <p14:tracePt t="7134" x="3543300" y="1420813"/>
          <p14:tracePt t="7136" x="3530600" y="1420813"/>
          <p14:tracePt t="7137" x="3517900" y="1420813"/>
          <p14:tracePt t="7139" x="3505200" y="1420813"/>
          <p14:tracePt t="7142" x="3492500" y="1414463"/>
          <p14:tracePt t="7144" x="3473450" y="1414463"/>
          <p14:tracePt t="7145" x="3454400" y="1408113"/>
          <p14:tracePt t="7147" x="3435350" y="1401763"/>
          <p14:tracePt t="7149" x="3427413" y="1395413"/>
          <p14:tracePt t="7152" x="3408363" y="1389063"/>
          <p14:tracePt t="7153" x="3389313" y="1382713"/>
          <p14:tracePt t="7156" x="3370263" y="1376363"/>
          <p14:tracePt t="7158" x="3363913" y="1370013"/>
          <p14:tracePt t="7160" x="3344863" y="1370013"/>
          <p14:tracePt t="7161" x="3325813" y="1363663"/>
          <p14:tracePt t="7163" x="3319463" y="1363663"/>
          <p14:tracePt t="7165" x="3306763" y="1357313"/>
          <p14:tracePt t="7167" x="3294063" y="1350963"/>
          <p14:tracePt t="7169" x="3287713" y="1350963"/>
          <p14:tracePt t="7171" x="3275013" y="1344613"/>
          <p14:tracePt t="7173" x="3262313" y="1344613"/>
          <p14:tracePt t="7176" x="3255963" y="1338263"/>
          <p14:tracePt t="7178" x="3249613" y="1331913"/>
          <p14:tracePt t="7180" x="3243263" y="1331913"/>
          <p14:tracePt t="7182" x="3236913" y="1331913"/>
          <p14:tracePt t="7184" x="3230563" y="1331913"/>
          <p14:tracePt t="7186" x="3224213" y="1331913"/>
          <p14:tracePt t="7188" x="3217863" y="1325563"/>
          <p14:tracePt t="7189" x="3211513" y="1325563"/>
          <p14:tracePt t="7192" x="3205163" y="1325563"/>
          <p14:tracePt t="7195" x="3198813" y="1319213"/>
          <p14:tracePt t="7197" x="3192463" y="1319213"/>
          <p14:tracePt t="7202" x="3186113" y="1319213"/>
          <p14:tracePt t="7276" x="3179763" y="1319213"/>
          <p14:tracePt t="7282" x="3173413" y="1319213"/>
          <p14:tracePt t="7288" x="3167063" y="1312863"/>
          <p14:tracePt t="7290" x="3160713" y="1312863"/>
          <p14:tracePt t="7293" x="3154363" y="1312863"/>
          <p14:tracePt t="7294" x="3154363" y="1306513"/>
          <p14:tracePt t="7295" x="3148013" y="1306513"/>
          <p14:tracePt t="7297" x="3141663" y="1300163"/>
          <p14:tracePt t="7302" x="3135313" y="1300163"/>
          <p14:tracePt t="7303" x="3122613" y="1300163"/>
          <p14:tracePt t="7307" x="3116263" y="1293813"/>
          <p14:tracePt t="7310" x="3103563" y="1293813"/>
          <p14:tracePt t="7313" x="3097213" y="1293813"/>
          <p14:tracePt t="7316" x="3090863" y="1287463"/>
          <p14:tracePt t="7317" x="3084513" y="1287463"/>
          <p14:tracePt t="7322" x="3078163" y="1287463"/>
          <p14:tracePt t="7323" x="3071813" y="1287463"/>
          <p14:tracePt t="7330" x="3065463" y="1287463"/>
          <p14:tracePt t="7334" x="3059113" y="1287463"/>
          <p14:tracePt t="7410" x="3052763" y="1287463"/>
          <p14:tracePt t="7432" x="3059113" y="1287463"/>
          <p14:tracePt t="7438" x="3065463" y="1287463"/>
          <p14:tracePt t="7454" x="3071813" y="1287463"/>
          <p14:tracePt t="7460" x="3078163" y="1287463"/>
          <p14:tracePt t="7470" x="3084513" y="1287463"/>
          <p14:tracePt t="7477" x="3090863" y="1287463"/>
          <p14:tracePt t="7478" x="3090863" y="1281113"/>
          <p14:tracePt t="7482" x="3097213" y="1274763"/>
          <p14:tracePt t="7486" x="3097213" y="1268413"/>
          <p14:tracePt t="7490" x="3103563" y="1268413"/>
          <p14:tracePt t="7492" x="3103563" y="1262063"/>
          <p14:tracePt t="7494" x="3109913" y="1262063"/>
          <p14:tracePt t="7495" x="3109913" y="1255713"/>
          <p14:tracePt t="7502" x="3109913" y="1249363"/>
          <p14:tracePt t="7506" x="3116263" y="1243013"/>
          <p14:tracePt t="7511" x="3122613" y="1236663"/>
          <p14:tracePt t="7516" x="3128963" y="1236663"/>
          <p14:tracePt t="7520" x="3128963" y="1230313"/>
          <p14:tracePt t="7528" x="3128963" y="1223963"/>
          <p14:tracePt t="7534" x="3135313" y="1223963"/>
          <p14:tracePt t="7554" x="3141663" y="1223963"/>
          <p14:tracePt t="8216" x="3135313" y="1223963"/>
          <p14:tracePt t="8218" x="3135313" y="1230313"/>
          <p14:tracePt t="8234" x="3128963" y="1230313"/>
          <p14:tracePt t="8404" x="3122613" y="1230313"/>
          <p14:tracePt t="9601" x="3116263" y="1230313"/>
          <p14:tracePt t="9614" x="3109913" y="1230313"/>
          <p14:tracePt t="9616" x="3109913" y="1223963"/>
          <p14:tracePt t="9620" x="3103563" y="1223963"/>
          <p14:tracePt t="9998" x="3109913" y="1223963"/>
          <p14:tracePt t="10004" x="3116263" y="1217613"/>
          <p14:tracePt t="10009" x="3122613" y="1217613"/>
          <p14:tracePt t="10010" x="3128963" y="1217613"/>
          <p14:tracePt t="10013" x="3135313" y="1211263"/>
          <p14:tracePt t="10016" x="3141663" y="1211263"/>
          <p14:tracePt t="10020" x="3148013" y="1211263"/>
          <p14:tracePt t="10022" x="3154363" y="1204913"/>
          <p14:tracePt t="10024" x="3160713" y="1204913"/>
          <p14:tracePt t="10030" x="3167063" y="1204913"/>
          <p14:tracePt t="10031" x="3173413" y="1204913"/>
          <p14:tracePt t="10039" x="3186113" y="1204913"/>
          <p14:tracePt t="10041" x="3192463" y="1204913"/>
          <p14:tracePt t="10046" x="3198813" y="1204913"/>
          <p14:tracePt t="10048" x="3205163" y="1204913"/>
          <p14:tracePt t="10051" x="3211513" y="1204913"/>
          <p14:tracePt t="10053" x="3217863" y="1211263"/>
          <p14:tracePt t="10055" x="3224213" y="1211263"/>
          <p14:tracePt t="10057" x="3224213" y="1217613"/>
          <p14:tracePt t="10059" x="3230563" y="1217613"/>
          <p14:tracePt t="10062" x="3236913" y="1217613"/>
          <p14:tracePt t="10065" x="3243263" y="1217613"/>
          <p14:tracePt t="10068" x="3249613" y="1223963"/>
          <p14:tracePt t="10070" x="3255963" y="1223963"/>
          <p14:tracePt t="10072" x="3255963" y="1230313"/>
          <p14:tracePt t="10074" x="3262313" y="1230313"/>
          <p14:tracePt t="10076" x="3268663" y="1230313"/>
          <p14:tracePt t="10079" x="3275013" y="1230313"/>
          <p14:tracePt t="10082" x="3281363" y="1236663"/>
          <p14:tracePt t="10086" x="3294063" y="1236663"/>
          <p14:tracePt t="10087" x="3300413" y="1243013"/>
          <p14:tracePt t="10093" x="3313113" y="1243013"/>
          <p14:tracePt t="10094" x="3319463" y="1249363"/>
          <p14:tracePt t="10098" x="3332163" y="1249363"/>
          <p14:tracePt t="10099" x="3338513" y="1249363"/>
          <p14:tracePt t="10102" x="3344863" y="1249363"/>
          <p14:tracePt t="10103" x="3351213" y="1249363"/>
          <p14:tracePt t="10105" x="3357563" y="1249363"/>
          <p14:tracePt t="10107" x="3370263" y="1249363"/>
          <p14:tracePt t="10110" x="3376613" y="1249363"/>
          <p14:tracePt t="10112" x="3382963" y="1249363"/>
          <p14:tracePt t="10113" x="3395663" y="1249363"/>
          <p14:tracePt t="10116" x="3402013" y="1249363"/>
          <p14:tracePt t="10117" x="3414713" y="1249363"/>
          <p14:tracePt t="10120" x="3427413" y="1249363"/>
          <p14:tracePt t="10121" x="3435350" y="1249363"/>
          <p14:tracePt t="10123" x="3448050" y="1249363"/>
          <p14:tracePt t="10126" x="3454400" y="1249363"/>
          <p14:tracePt t="10127" x="3467100" y="1249363"/>
          <p14:tracePt t="10130" x="3479800" y="1249363"/>
          <p14:tracePt t="10132" x="3486150" y="1249363"/>
          <p14:tracePt t="10133" x="3492500" y="1249363"/>
          <p14:tracePt t="10135" x="3505200" y="1249363"/>
          <p14:tracePt t="10137" x="3511550" y="1249363"/>
          <p14:tracePt t="10139" x="3517900" y="1249363"/>
          <p14:tracePt t="10142" x="3524250" y="1249363"/>
          <p14:tracePt t="10143" x="3530600" y="1249363"/>
          <p14:tracePt t="10145" x="3536950" y="1249363"/>
          <p14:tracePt t="10152" x="3543300" y="1249363"/>
          <p14:tracePt t="10156" x="3549650" y="1249363"/>
          <p14:tracePt t="10370" x="3556000" y="1243013"/>
          <p14:tracePt t="10376" x="3549650" y="1243013"/>
          <p14:tracePt t="10378" x="3543300" y="1243013"/>
          <p14:tracePt t="10382" x="3536950" y="1243013"/>
          <p14:tracePt t="10383" x="3530600" y="1243013"/>
          <p14:tracePt t="10388" x="3517900" y="1236663"/>
          <p14:tracePt t="10390" x="3505200" y="1236663"/>
          <p14:tracePt t="10392" x="3498850" y="1236663"/>
          <p14:tracePt t="10394" x="3486150" y="1236663"/>
          <p14:tracePt t="10395" x="3479800" y="1236663"/>
          <p14:tracePt t="10398" x="3467100" y="1236663"/>
          <p14:tracePt t="10399" x="3454400" y="1236663"/>
          <p14:tracePt t="10401" x="3448050" y="1236663"/>
          <p14:tracePt t="10403" x="3435350" y="1236663"/>
          <p14:tracePt t="10406" x="3421063" y="1236663"/>
          <p14:tracePt t="10408" x="3402013" y="1236663"/>
          <p14:tracePt t="10410" x="3389313" y="1236663"/>
          <p14:tracePt t="10412" x="3376613" y="1236663"/>
          <p14:tracePt t="10414" x="3357563" y="1236663"/>
          <p14:tracePt t="10415" x="3338513" y="1236663"/>
          <p14:tracePt t="10417" x="3332163" y="1236663"/>
          <p14:tracePt t="10419" x="3313113" y="1236663"/>
          <p14:tracePt t="10422" x="3294063" y="1236663"/>
          <p14:tracePt t="10423" x="3287713" y="1236663"/>
          <p14:tracePt t="10426" x="3268663" y="1236663"/>
          <p14:tracePt t="10427" x="3255963" y="1243013"/>
          <p14:tracePt t="10429" x="3243263" y="1243013"/>
          <p14:tracePt t="10431" x="3230563" y="1243013"/>
          <p14:tracePt t="10433" x="3217863" y="1249363"/>
          <p14:tracePt t="10435" x="3211513" y="1249363"/>
          <p14:tracePt t="10437" x="3192463" y="1255713"/>
          <p14:tracePt t="10439" x="3179763" y="1255713"/>
          <p14:tracePt t="10442" x="3173413" y="1255713"/>
          <p14:tracePt t="10443" x="3160713" y="1262063"/>
          <p14:tracePt t="10445" x="3148013" y="1262063"/>
          <p14:tracePt t="10447" x="3141663" y="1262063"/>
          <p14:tracePt t="10449" x="3135313" y="1262063"/>
          <p14:tracePt t="10451" x="3128963" y="1262063"/>
          <p14:tracePt t="10453" x="3116263" y="1268413"/>
          <p14:tracePt t="10456" x="3109913" y="1268413"/>
          <p14:tracePt t="10458" x="3103563" y="1268413"/>
          <p14:tracePt t="10460" x="3097213" y="1274763"/>
          <p14:tracePt t="10461" x="3090863" y="1274763"/>
          <p14:tracePt t="10463" x="3084513" y="1281113"/>
          <p14:tracePt t="10465" x="3071813" y="1281113"/>
          <p14:tracePt t="10470" x="3059113" y="1281113"/>
          <p14:tracePt t="10472" x="3052763" y="1281113"/>
          <p14:tracePt t="10473" x="3046413" y="1287463"/>
          <p14:tracePt t="10476" x="3040063" y="1287463"/>
          <p14:tracePt t="10478" x="3033713" y="1287463"/>
          <p14:tracePt t="10479" x="3027363" y="1293813"/>
          <p14:tracePt t="10481" x="3021013" y="1293813"/>
          <p14:tracePt t="10483" x="3014663" y="1293813"/>
          <p14:tracePt t="10486" x="3008313" y="1300163"/>
          <p14:tracePt t="10487" x="3001963" y="1300163"/>
          <p14:tracePt t="10490" x="2995613" y="1300163"/>
          <p14:tracePt t="10492" x="2989263" y="1306513"/>
          <p14:tracePt t="10493" x="2982913" y="1306513"/>
          <p14:tracePt t="10496" x="2976563" y="1306513"/>
          <p14:tracePt t="10497" x="2968625" y="1306513"/>
          <p14:tracePt t="10499" x="2955925" y="1306513"/>
          <p14:tracePt t="10502" x="2955925" y="1312863"/>
          <p14:tracePt t="10503" x="2943225" y="1312863"/>
          <p14:tracePt t="10506" x="2936875" y="1312863"/>
          <p14:tracePt t="10507" x="2930525" y="1319213"/>
          <p14:tracePt t="10510" x="2924175" y="1319213"/>
          <p14:tracePt t="10511" x="2917825" y="1319213"/>
          <p14:tracePt t="10513" x="2911475" y="1325563"/>
          <p14:tracePt t="10515" x="2898775" y="1325563"/>
          <p14:tracePt t="10519" x="2892425" y="1325563"/>
          <p14:tracePt t="10521" x="2879725" y="1325563"/>
          <p14:tracePt t="10527" x="2867025" y="1325563"/>
          <p14:tracePt t="10529" x="2860675" y="1325563"/>
          <p14:tracePt t="10532" x="2854325" y="1331913"/>
          <p14:tracePt t="10534" x="2847975" y="1331913"/>
          <p14:tracePt t="10535" x="2841625" y="1331913"/>
          <p14:tracePt t="10537" x="2835275" y="1331913"/>
          <p14:tracePt t="10540" x="2828925" y="1331913"/>
          <p14:tracePt t="10544" x="2822575" y="1331913"/>
          <p14:tracePt t="10545" x="2816225" y="1331913"/>
          <p14:tracePt t="10547" x="2809875" y="1331913"/>
          <p14:tracePt t="10549" x="2803525" y="1331913"/>
          <p14:tracePt t="10551" x="2797175" y="1331913"/>
          <p14:tracePt t="10556" x="2790825" y="1331913"/>
          <p14:tracePt t="10557" x="2784475" y="1331913"/>
          <p14:tracePt t="10559" x="2778125" y="1331913"/>
          <p14:tracePt t="10563" x="2771775" y="1331913"/>
          <p14:tracePt t="10566" x="2765425" y="1331913"/>
          <p14:tracePt t="10570" x="2759075" y="1331913"/>
          <p14:tracePt t="10571" x="2752725" y="1331913"/>
          <p14:tracePt t="10578" x="2746375" y="1331913"/>
          <p14:tracePt t="10580" x="2740025" y="1325563"/>
          <p14:tracePt t="10584" x="2733675" y="1325563"/>
          <p14:tracePt t="10588" x="2733675" y="1319213"/>
          <p14:tracePt t="10594" x="2727325" y="1319213"/>
          <p14:tracePt t="10596" x="2727325" y="1312863"/>
          <p14:tracePt t="10597" x="2720975" y="1312863"/>
          <p14:tracePt t="10679" x="2720975" y="1306513"/>
          <p14:tracePt t="10688" x="2720975" y="1300163"/>
          <p14:tracePt t="10696" x="2727325" y="1300163"/>
          <p14:tracePt t="10698" x="2727325" y="1293813"/>
          <p14:tracePt t="10700" x="2733675" y="1293813"/>
          <p14:tracePt t="10701" x="2740025" y="1287463"/>
          <p14:tracePt t="10703" x="2746375" y="1287463"/>
          <p14:tracePt t="10705" x="2746375" y="1281113"/>
          <p14:tracePt t="10707" x="2752725" y="1281113"/>
          <p14:tracePt t="10710" x="2759075" y="1281113"/>
          <p14:tracePt t="10712" x="2759075" y="1274763"/>
          <p14:tracePt t="10713" x="2765425" y="1274763"/>
          <p14:tracePt t="10716" x="2771775" y="1268413"/>
          <p14:tracePt t="10720" x="2778125" y="1268413"/>
          <p14:tracePt t="10721" x="2790825" y="1262063"/>
          <p14:tracePt t="10726" x="2803525" y="1255713"/>
          <p14:tracePt t="10728" x="2809875" y="1255713"/>
          <p14:tracePt t="10729" x="2816225" y="1249363"/>
          <p14:tracePt t="10731" x="2822575" y="1249363"/>
          <p14:tracePt t="10733" x="2835275" y="1243013"/>
          <p14:tracePt t="10737" x="2847975" y="1243013"/>
          <p14:tracePt t="10739" x="2854325" y="1243013"/>
          <p14:tracePt t="10741" x="2860675" y="1243013"/>
          <p14:tracePt t="10744" x="2867025" y="1243013"/>
          <p14:tracePt t="10745" x="2873375" y="1236663"/>
          <p14:tracePt t="10747" x="2879725" y="1236663"/>
          <p14:tracePt t="10749" x="2892425" y="1236663"/>
          <p14:tracePt t="10752" x="2898775" y="1236663"/>
          <p14:tracePt t="10753" x="2905125" y="1236663"/>
          <p14:tracePt t="10756" x="2911475" y="1236663"/>
          <p14:tracePt t="10757" x="2917825" y="1236663"/>
          <p14:tracePt t="10761" x="2924175" y="1236663"/>
          <p14:tracePt t="10761" x="2930525" y="1236663"/>
          <p14:tracePt t="10763" x="2936875" y="1236663"/>
          <p14:tracePt t="10765" x="2949575" y="1236663"/>
          <p14:tracePt t="10769" x="2955925" y="1236663"/>
          <p14:tracePt t="10772" x="2962275" y="1236663"/>
          <p14:tracePt t="10774" x="2968625" y="1236663"/>
          <p14:tracePt t="10776" x="2976563" y="1236663"/>
          <p14:tracePt t="10777" x="2982913" y="1236663"/>
          <p14:tracePt t="10781" x="2989263" y="1236663"/>
          <p14:tracePt t="10783" x="2995613" y="1243013"/>
          <p14:tracePt t="10788" x="3001963" y="1249363"/>
          <p14:tracePt t="10789" x="3008313" y="1249363"/>
          <p14:tracePt t="10792" x="3014663" y="1255713"/>
          <p14:tracePt t="10796" x="3021013" y="1255713"/>
          <p14:tracePt t="10797" x="3027363" y="1262063"/>
          <p14:tracePt t="10802" x="3033713" y="1268413"/>
          <p14:tracePt t="10803" x="3040063" y="1268413"/>
          <p14:tracePt t="10808" x="3046413" y="1268413"/>
          <p14:tracePt t="10810" x="3046413" y="1274763"/>
          <p14:tracePt t="10813" x="3052763" y="1281113"/>
          <p14:tracePt t="10816" x="3059113" y="1287463"/>
          <p14:tracePt t="10822" x="3065463" y="1287463"/>
          <p14:tracePt t="10823" x="3065463" y="1293813"/>
          <p14:tracePt t="10828" x="3071813" y="1300163"/>
          <p14:tracePt t="10834" x="3078163" y="1300163"/>
          <p14:tracePt t="10835" x="3078163" y="1306513"/>
          <p14:tracePt t="10840" x="3078163" y="1312863"/>
          <p14:tracePt t="10848" x="3078163" y="1319213"/>
          <p14:tracePt t="10852" x="3078163" y="1325563"/>
          <p14:tracePt t="10858" x="3078163" y="1331913"/>
          <p14:tracePt t="10866" x="3078163" y="1338263"/>
          <p14:tracePt t="10870" x="3078163" y="1344613"/>
          <p14:tracePt t="10880" x="3078163" y="1350963"/>
          <p14:tracePt t="10884" x="3078163" y="1357313"/>
          <p14:tracePt t="10888" x="3078163" y="1363663"/>
          <p14:tracePt t="10890" x="3071813" y="1363663"/>
          <p14:tracePt t="10895" x="3065463" y="1370013"/>
          <p14:tracePt t="10898" x="3065463" y="1376363"/>
          <p14:tracePt t="10906" x="3059113" y="1382713"/>
          <p14:tracePt t="10910" x="3052763" y="1389063"/>
          <p14:tracePt t="10912" x="3052763" y="1395413"/>
          <p14:tracePt t="10917" x="3046413" y="1401763"/>
          <p14:tracePt t="10922" x="3046413" y="1408113"/>
          <p14:tracePt t="10924" x="3040063" y="1408113"/>
          <p14:tracePt t="10926" x="3040063" y="1414463"/>
          <p14:tracePt t="10927" x="3033713" y="1414463"/>
          <p14:tracePt t="10929" x="3033713" y="1420813"/>
          <p14:tracePt t="10931" x="3033713" y="1427163"/>
          <p14:tracePt t="10936" x="3027363" y="1433513"/>
          <p14:tracePt t="10940" x="3021013" y="1439863"/>
          <p14:tracePt t="10944" x="3021013" y="1446213"/>
          <p14:tracePt t="10946" x="3021013" y="1452563"/>
          <p14:tracePt t="10947" x="3014663" y="1458913"/>
          <p14:tracePt t="10962" x="2995613" y="1477963"/>
          <p14:tracePt t="10963" x="2995613" y="1484313"/>
          <p14:tracePt t="10966" x="2989263" y="1490663"/>
          <p14:tracePt t="10972" x="2989263" y="1497013"/>
          <p14:tracePt t="10977" x="2982913" y="1504950"/>
          <p14:tracePt t="10978" x="2976563" y="1504950"/>
          <p14:tracePt t="10982" x="2976563" y="1511300"/>
          <p14:tracePt t="10984" x="2968625" y="1511300"/>
          <p14:tracePt t="10985" x="2968625" y="1517650"/>
          <p14:tracePt t="10995" x="2962275" y="1524000"/>
          <p14:tracePt t="11002" x="2962275" y="1530350"/>
          <p14:tracePt t="11006" x="2955925" y="1530350"/>
          <p14:tracePt t="11081" x="2955925" y="1536700"/>
          <p14:tracePt t="11210" x="2955925" y="1543050"/>
          <p14:tracePt t="11220" x="2955925" y="1549400"/>
          <p14:tracePt t="11222" x="2962275" y="1549400"/>
          <p14:tracePt t="11230" x="2968625" y="1549400"/>
          <p14:tracePt t="11236" x="2976563" y="1549400"/>
          <p14:tracePt t="11240" x="2982913" y="1549400"/>
          <p14:tracePt t="11246" x="2982913" y="1555750"/>
          <p14:tracePt t="11248" x="2989263" y="1555750"/>
          <p14:tracePt t="11252" x="2995613" y="1555750"/>
          <p14:tracePt t="11260" x="3001963" y="1555750"/>
          <p14:tracePt t="11264" x="3008313" y="1555750"/>
          <p14:tracePt t="11268" x="3014663" y="1555750"/>
          <p14:tracePt t="11270" x="3014663" y="1562100"/>
          <p14:tracePt t="11280" x="3021013" y="1562100"/>
          <p14:tracePt t="11289" x="3027363" y="1562100"/>
          <p14:tracePt t="11296" x="3027363" y="1568450"/>
          <p14:tracePt t="11531" x="3033713" y="1568450"/>
          <p14:tracePt t="11536" x="3040063" y="1568450"/>
          <p14:tracePt t="11538" x="3040063" y="1562100"/>
          <p14:tracePt t="11540" x="3040063" y="1555750"/>
          <p14:tracePt t="11541" x="3046413" y="1555750"/>
          <p14:tracePt t="11548" x="3046413" y="1549400"/>
          <p14:tracePt t="11550" x="3046413" y="1543050"/>
          <p14:tracePt t="11552" x="3052763" y="1543050"/>
          <p14:tracePt t="11556" x="3052763" y="1536700"/>
          <p14:tracePt t="11557" x="3059113" y="1536700"/>
          <p14:tracePt t="11560" x="3059113" y="1530350"/>
          <p14:tracePt t="11561" x="3059113" y="1524000"/>
          <p14:tracePt t="11568" x="3059113" y="1517650"/>
          <p14:tracePt t="11569" x="3065463" y="1517650"/>
          <p14:tracePt t="11571" x="3065463" y="1511300"/>
          <p14:tracePt t="11576" x="3071813" y="1511300"/>
          <p14:tracePt t="11577" x="3071813" y="1504950"/>
          <p14:tracePt t="11579" x="3071813" y="1497013"/>
          <p14:tracePt t="11581" x="3078163" y="1497013"/>
          <p14:tracePt t="11588" x="3078163" y="1490663"/>
          <p14:tracePt t="11592" x="3078163" y="1484313"/>
          <p14:tracePt t="11600" x="3078163" y="1477963"/>
          <p14:tracePt t="11651" x="3078163" y="1484313"/>
          <p14:tracePt t="11652" x="3078163" y="1490663"/>
          <p14:tracePt t="11653" x="3071813" y="1490663"/>
          <p14:tracePt t="11655" x="3065463" y="1497013"/>
          <p14:tracePt t="11657" x="3065463" y="1504950"/>
          <p14:tracePt t="11659" x="3059113" y="1504950"/>
          <p14:tracePt t="11661" x="3052763" y="1511300"/>
          <p14:tracePt t="11663" x="3052763" y="1517650"/>
          <p14:tracePt t="11665" x="3046413" y="1517650"/>
          <p14:tracePt t="11667" x="3040063" y="1524000"/>
          <p14:tracePt t="11669" x="3033713" y="1536700"/>
          <p14:tracePt t="11674" x="3027363" y="1543050"/>
          <p14:tracePt t="11676" x="3021013" y="1549400"/>
          <p14:tracePt t="11677" x="3014663" y="1555750"/>
          <p14:tracePt t="11682" x="3008313" y="1562100"/>
          <p14:tracePt t="11683" x="3001963" y="1568450"/>
          <p14:tracePt t="11687" x="2995613" y="1574800"/>
          <p14:tracePt t="11689" x="2989263" y="1581150"/>
          <p14:tracePt t="11694" x="2982913" y="1587500"/>
          <p14:tracePt t="11698" x="2976563" y="1587500"/>
          <p14:tracePt t="11706" x="2968625" y="1587500"/>
          <p14:tracePt t="11769" x="2968625" y="1581150"/>
          <p14:tracePt t="11771" x="2976563" y="1574800"/>
          <p14:tracePt t="11774" x="2982913" y="1574800"/>
          <p14:tracePt t="11778" x="2982913" y="1568450"/>
          <p14:tracePt t="11782" x="2982913" y="1562100"/>
          <p14:tracePt t="11788" x="2989263" y="1555750"/>
          <p14:tracePt t="11794" x="2989263" y="1549400"/>
          <p14:tracePt t="11796" x="2995613" y="1549400"/>
          <p14:tracePt t="11798" x="2995613" y="1543050"/>
          <p14:tracePt t="11808" x="2995613" y="1536700"/>
          <p14:tracePt t="11814" x="2995613" y="1530350"/>
          <p14:tracePt t="11818" x="3001963" y="1530350"/>
          <p14:tracePt t="12193" x="3001963" y="1536700"/>
          <p14:tracePt t="12207" x="3001963" y="1543050"/>
          <p14:tracePt t="12220" x="3001963" y="1549400"/>
          <p14:tracePt t="12320" x="3001963" y="1543050"/>
          <p14:tracePt t="12326" x="3001963" y="1536700"/>
          <p14:tracePt t="12330" x="3001963" y="1530350"/>
          <p14:tracePt t="12332" x="3008313" y="1530350"/>
          <p14:tracePt t="12336" x="3008313" y="1524000"/>
          <p14:tracePt t="12340" x="3008313" y="1517650"/>
          <p14:tracePt t="12343" x="3008313" y="1511300"/>
          <p14:tracePt t="12343" x="3014663" y="1511300"/>
          <p14:tracePt t="12348" x="3014663" y="1504950"/>
          <p14:tracePt t="12350" x="3021013" y="1504950"/>
          <p14:tracePt t="12351" x="3021013" y="1497013"/>
          <p14:tracePt t="12353" x="3027363" y="1497013"/>
          <p14:tracePt t="12358" x="3027363" y="1490663"/>
          <p14:tracePt t="12361" x="3027363" y="1484313"/>
          <p14:tracePt t="12366" x="3033713" y="1477963"/>
          <p14:tracePt t="12368" x="3033713" y="1471613"/>
          <p14:tracePt t="12372" x="3040063" y="1465263"/>
          <p14:tracePt t="12380" x="3040063" y="1458913"/>
          <p14:tracePt t="12384" x="3040063" y="1452563"/>
          <p14:tracePt t="12394" x="3046413" y="1452563"/>
          <p14:tracePt t="12398" x="3046413" y="1446213"/>
          <p14:tracePt t="12476" x="3046413" y="1452563"/>
          <p14:tracePt t="12478" x="3046413" y="1458913"/>
          <p14:tracePt t="12486" x="3046413" y="1465263"/>
          <p14:tracePt t="12490" x="3046413" y="1471613"/>
          <p14:tracePt t="12491" x="3040063" y="1471613"/>
          <p14:tracePt t="12494" x="3040063" y="1477963"/>
          <p14:tracePt t="12501" x="3040063" y="1484313"/>
          <p14:tracePt t="12506" x="3040063" y="1490663"/>
          <p14:tracePt t="12508" x="3033713" y="1490663"/>
          <p14:tracePt t="12520" x="3033713" y="1497013"/>
          <p14:tracePt t="12536" x="3033713" y="1504950"/>
          <p14:tracePt t="12844" x="3040063" y="1504950"/>
          <p14:tracePt t="12846" x="3040063" y="1497013"/>
          <p14:tracePt t="12850" x="3046413" y="1497013"/>
          <p14:tracePt t="12852" x="3052763" y="1497013"/>
          <p14:tracePt t="12856" x="3059113" y="1490663"/>
          <p14:tracePt t="12860" x="3065463" y="1484313"/>
          <p14:tracePt t="12862" x="3071813" y="1484313"/>
          <p14:tracePt t="12866" x="3078163" y="1484313"/>
          <p14:tracePt t="12867" x="3084513" y="1477963"/>
          <p14:tracePt t="12870" x="3090863" y="1477963"/>
          <p14:tracePt t="12872" x="3090863" y="1471613"/>
          <p14:tracePt t="12873" x="3097213" y="1465263"/>
          <p14:tracePt t="12876" x="3103563" y="1465263"/>
          <p14:tracePt t="12879" x="3109913" y="1465263"/>
          <p14:tracePt t="12881" x="3116263" y="1458913"/>
          <p14:tracePt t="12883" x="3122613" y="1452563"/>
          <p14:tracePt t="12888" x="3128963" y="1452563"/>
          <p14:tracePt t="12890" x="3135313" y="1446213"/>
          <p14:tracePt t="12894" x="3148013" y="1439863"/>
          <p14:tracePt t="12896" x="3154363" y="1433513"/>
          <p14:tracePt t="12900" x="3160713" y="1433513"/>
          <p14:tracePt t="12901" x="3167063" y="1427163"/>
          <p14:tracePt t="12904" x="3173413" y="1427163"/>
          <p14:tracePt t="12906" x="3173413" y="1420813"/>
          <p14:tracePt t="12908" x="3186113" y="1414463"/>
          <p14:tracePt t="12909" x="3192463" y="1414463"/>
          <p14:tracePt t="12913" x="3198813" y="1408113"/>
          <p14:tracePt t="12915" x="3205163" y="1401763"/>
          <p14:tracePt t="12917" x="3211513" y="1401763"/>
          <p14:tracePt t="12919" x="3217863" y="1401763"/>
          <p14:tracePt t="12921" x="3224213" y="1395413"/>
          <p14:tracePt t="12927" x="3230563" y="1389063"/>
          <p14:tracePt t="12928" x="3236913" y="1382713"/>
          <p14:tracePt t="12943" x="3262313" y="1376363"/>
          <p14:tracePt t="12950" x="3268663" y="1370013"/>
          <p14:tracePt t="12972" x="3275013" y="1370013"/>
          <p14:tracePt t="12978" x="3281363" y="1370013"/>
          <p14:tracePt t="12980" x="3287713" y="1370013"/>
          <p14:tracePt t="12983" x="3287713" y="1363663"/>
          <p14:tracePt t="12986" x="3294063" y="1363663"/>
          <p14:tracePt t="12990" x="3300413" y="1363663"/>
          <p14:tracePt t="12996" x="3306763" y="1357313"/>
          <p14:tracePt t="12997" x="3313113" y="1357313"/>
          <p14:tracePt t="13002" x="3319463" y="1357313"/>
          <p14:tracePt t="13003" x="3319463" y="1350963"/>
          <p14:tracePt t="13006" x="3325813" y="1350963"/>
          <p14:tracePt t="13011" x="3332163" y="1350963"/>
          <p14:tracePt t="13016" x="3338513" y="1350963"/>
          <p14:tracePt t="13017" x="3344863" y="1344613"/>
          <p14:tracePt t="13020" x="3351213" y="1344613"/>
          <p14:tracePt t="13024" x="3357563" y="1344613"/>
          <p14:tracePt t="13026" x="3363913" y="1338263"/>
          <p14:tracePt t="13029" x="3370263" y="1338263"/>
          <p14:tracePt t="13032" x="3376613" y="1338263"/>
          <p14:tracePt t="13033" x="3382963" y="1338263"/>
          <p14:tracePt t="13037" x="3389313" y="1338263"/>
          <p14:tracePt t="13040" x="3395663" y="1338263"/>
          <p14:tracePt t="13046" x="3402013" y="1331913"/>
          <p14:tracePt t="13048" x="3408363" y="1331913"/>
          <p14:tracePt t="13054" x="3414713" y="1331913"/>
          <p14:tracePt t="13057" x="3421063" y="1325563"/>
          <p14:tracePt t="13060" x="3427413" y="1325563"/>
          <p14:tracePt t="13068" x="3435350" y="1325563"/>
          <p14:tracePt t="13072" x="3441700" y="1319213"/>
          <p14:tracePt t="13080" x="3448050" y="1319213"/>
          <p14:tracePt t="13084" x="3454400" y="1319213"/>
          <p14:tracePt t="13088" x="3460750" y="1319213"/>
          <p14:tracePt t="13094" x="3467100" y="1319213"/>
          <p14:tracePt t="13096" x="3473450" y="1319213"/>
          <p14:tracePt t="13097" x="3473450" y="1312863"/>
          <p14:tracePt t="13101" x="3479800" y="1312863"/>
          <p14:tracePt t="13106" x="3486150" y="1312863"/>
          <p14:tracePt t="13108" x="3492500" y="1306513"/>
          <p14:tracePt t="13111" x="3498850" y="1306513"/>
          <p14:tracePt t="13113" x="3505200" y="1306513"/>
          <p14:tracePt t="13120" x="3511550" y="1306513"/>
          <p14:tracePt t="13122" x="3517900" y="1306513"/>
          <p14:tracePt t="13124" x="3524250" y="1300163"/>
          <p14:tracePt t="13128" x="3530600" y="1300163"/>
          <p14:tracePt t="13130" x="3536950" y="1300163"/>
          <p14:tracePt t="13132" x="3536950" y="1293813"/>
          <p14:tracePt t="13133" x="3543300" y="1293813"/>
          <p14:tracePt t="13136" x="3549650" y="1293813"/>
          <p14:tracePt t="13137" x="3556000" y="1293813"/>
          <p14:tracePt t="13140" x="3562350" y="1287463"/>
          <p14:tracePt t="13141" x="3568700" y="1287463"/>
          <p14:tracePt t="13144" x="3575050" y="1287463"/>
          <p14:tracePt t="13148" x="3581400" y="1287463"/>
          <p14:tracePt t="13150" x="3587750" y="1287463"/>
          <p14:tracePt t="13153" x="3594100" y="1287463"/>
          <p14:tracePt t="13156" x="3600450" y="1287463"/>
          <p14:tracePt t="13157" x="3606800" y="1287463"/>
          <p14:tracePt t="13161" x="3613150" y="1281113"/>
          <p14:tracePt t="13166" x="3619500" y="1281113"/>
          <p14:tracePt t="13170" x="3625850" y="1281113"/>
          <p14:tracePt t="13173" x="3632200" y="1281113"/>
          <p14:tracePt t="13180" x="3638550" y="1281113"/>
          <p14:tracePt t="13184" x="3644900" y="1281113"/>
          <p14:tracePt t="13188" x="3651250" y="1281113"/>
          <p14:tracePt t="13196" x="3657600" y="1281113"/>
          <p14:tracePt t="13198" x="3663950" y="1281113"/>
          <p14:tracePt t="13202" x="3663950" y="1274763"/>
          <p14:tracePt t="13204" x="3670300" y="1274763"/>
          <p14:tracePt t="13208" x="3676650" y="1274763"/>
          <p14:tracePt t="13210" x="3683000" y="1274763"/>
          <p14:tracePt t="13216" x="3689350" y="1274763"/>
          <p14:tracePt t="13217" x="3695700" y="1274763"/>
          <p14:tracePt t="13222" x="3702050" y="1274763"/>
          <p14:tracePt t="13228" x="3714750" y="1274763"/>
          <p14:tracePt t="13232" x="3721100" y="1274763"/>
          <p14:tracePt t="13233" x="3727450" y="1274763"/>
          <p14:tracePt t="13238" x="3733800" y="1274763"/>
          <p14:tracePt t="13239" x="3740150" y="1274763"/>
          <p14:tracePt t="13244" x="3746500" y="1274763"/>
          <p14:tracePt t="13248" x="3752850" y="1274763"/>
          <p14:tracePt t="13249" x="3759200" y="1274763"/>
          <p14:tracePt t="13254" x="3765550" y="1274763"/>
          <p14:tracePt t="13256" x="3771900" y="1274763"/>
          <p14:tracePt t="13258" x="3778250" y="1274763"/>
          <p14:tracePt t="13260" x="3784600" y="1274763"/>
          <p14:tracePt t="13261" x="3790950" y="1274763"/>
          <p14:tracePt t="13265" x="3797300" y="1274763"/>
          <p14:tracePt t="13268" x="3810000" y="1274763"/>
          <p14:tracePt t="13272" x="3816350" y="1274763"/>
          <p14:tracePt t="13273" x="3829050" y="1274763"/>
          <p14:tracePt t="13278" x="3841750" y="1274763"/>
          <p14:tracePt t="13279" x="3848100" y="1274763"/>
          <p14:tracePt t="13281" x="3854450" y="1274763"/>
          <p14:tracePt t="13283" x="3860800" y="1274763"/>
          <p14:tracePt t="13285" x="3867150" y="1274763"/>
          <p14:tracePt t="13287" x="3879850" y="1274763"/>
          <p14:tracePt t="13289" x="3887788" y="1274763"/>
          <p14:tracePt t="13291" x="3894138" y="1274763"/>
          <p14:tracePt t="13293" x="3906838" y="1274763"/>
          <p14:tracePt t="13295" x="3913188" y="1274763"/>
          <p14:tracePt t="13298" x="3925888" y="1274763"/>
          <p14:tracePt t="13300" x="3938588" y="1274763"/>
          <p14:tracePt t="13301" x="3944938" y="1274763"/>
          <p14:tracePt t="13304" x="3951288" y="1274763"/>
          <p14:tracePt t="13305" x="3957638" y="1274763"/>
          <p14:tracePt t="13307" x="3970338" y="1274763"/>
          <p14:tracePt t="13310" x="3983038" y="1274763"/>
          <p14:tracePt t="13311" x="3989388" y="1274763"/>
          <p14:tracePt t="13313" x="4002088" y="1274763"/>
          <p14:tracePt t="13315" x="4008438" y="1274763"/>
          <p14:tracePt t="13317" x="4021138" y="1274763"/>
          <p14:tracePt t="13319" x="4033838" y="1281113"/>
          <p14:tracePt t="13322" x="4040188" y="1281113"/>
          <p14:tracePt t="13323" x="4052888" y="1281113"/>
          <p14:tracePt t="13326" x="4059238" y="1287463"/>
          <p14:tracePt t="13327" x="4065588" y="1287463"/>
          <p14:tracePt t="13329" x="4078288" y="1287463"/>
          <p14:tracePt t="13332" x="4084638" y="1287463"/>
          <p14:tracePt t="13333" x="4090988" y="1287463"/>
          <p14:tracePt t="13335" x="4103688" y="1287463"/>
          <p14:tracePt t="13340" x="4116388" y="1287463"/>
          <p14:tracePt t="13342" x="4122738" y="1293813"/>
          <p14:tracePt t="13344" x="4129088" y="1293813"/>
          <p14:tracePt t="13346" x="4135438" y="1293813"/>
          <p14:tracePt t="13347" x="4141788" y="1293813"/>
          <p14:tracePt t="13349" x="4148138" y="1300163"/>
          <p14:tracePt t="13352" x="4154488" y="1300163"/>
          <p14:tracePt t="13353" x="4160838" y="1300163"/>
          <p14:tracePt t="13356" x="4167188" y="1300163"/>
          <p14:tracePt t="13358" x="4173538" y="1300163"/>
          <p14:tracePt t="13362" x="4179888" y="1300163"/>
          <p14:tracePt t="13363" x="4192588" y="1300163"/>
          <p14:tracePt t="13368" x="4198938" y="1306513"/>
          <p14:tracePt t="13369" x="4205288" y="1306513"/>
          <p14:tracePt t="13378" x="4217988" y="1312863"/>
          <p14:tracePt t="13379" x="4224338" y="1312863"/>
          <p14:tracePt t="13383" x="4230688" y="1319213"/>
          <p14:tracePt t="13385" x="4237038" y="1319213"/>
          <p14:tracePt t="13393" x="4243388" y="1319213"/>
          <p14:tracePt t="13395" x="4249738" y="1319213"/>
          <p14:tracePt t="13397" x="4249738" y="1325563"/>
          <p14:tracePt t="13400" x="4256088" y="1325563"/>
          <p14:tracePt t="13404" x="4262438" y="1325563"/>
          <p14:tracePt t="13406" x="4268788" y="1331913"/>
          <p14:tracePt t="13412" x="4275138" y="1331913"/>
          <p14:tracePt t="13416" x="4281488" y="1331913"/>
          <p14:tracePt t="13422" x="4287838" y="1338263"/>
          <p14:tracePt t="13428" x="4294188" y="1338263"/>
          <p14:tracePt t="13434" x="4300538" y="1344613"/>
          <p14:tracePt t="13457" x="4306888" y="1350963"/>
          <p14:tracePt t="14297" x="4300538" y="1350963"/>
          <p14:tracePt t="14303" x="4294188" y="1350963"/>
          <p14:tracePt t="14312" x="4287838" y="1350963"/>
          <p14:tracePt t="14452" x="4281488" y="1350963"/>
          <p14:tracePt t="14454" x="4275138" y="1350963"/>
          <p14:tracePt t="14455" x="4275138" y="1357313"/>
          <p14:tracePt t="14457" x="4268788" y="1363663"/>
          <p14:tracePt t="14459" x="4262438" y="1363663"/>
          <p14:tracePt t="14461" x="4256088" y="1370013"/>
          <p14:tracePt t="14463" x="4243388" y="1370013"/>
          <p14:tracePt t="14465" x="4230688" y="1376363"/>
          <p14:tracePt t="14467" x="4211638" y="1382713"/>
          <p14:tracePt t="14469" x="4198938" y="1389063"/>
          <p14:tracePt t="14472" x="4186238" y="1401763"/>
          <p14:tracePt t="14474" x="4167188" y="1408113"/>
          <p14:tracePt t="14476" x="4148138" y="1414463"/>
          <p14:tracePt t="14477" x="4135438" y="1427163"/>
          <p14:tracePt t="14479" x="4110038" y="1433513"/>
          <p14:tracePt t="14481" x="4090988" y="1433513"/>
          <p14:tracePt t="14483" x="4065588" y="1446213"/>
          <p14:tracePt t="14485" x="4040188" y="1452563"/>
          <p14:tracePt t="14487" x="4014788" y="1458913"/>
          <p14:tracePt t="14490" x="3989388" y="1471613"/>
          <p14:tracePt t="14491" x="3963988" y="1477963"/>
          <p14:tracePt t="14494" x="3951288" y="1490663"/>
          <p14:tracePt t="14495" x="3925888" y="1497013"/>
          <p14:tracePt t="14498" x="3900488" y="1511300"/>
          <p14:tracePt t="14500" x="3873500" y="1517650"/>
          <p14:tracePt t="14501" x="3854450" y="1530350"/>
          <p14:tracePt t="14504" x="3829050" y="1536700"/>
          <p14:tracePt t="14505" x="3810000" y="1549400"/>
          <p14:tracePt t="14508" x="3784600" y="1555750"/>
          <p14:tracePt t="14510" x="3759200" y="1568450"/>
          <p14:tracePt t="14511" x="3746500" y="1581150"/>
          <p14:tracePt t="14513" x="3727450" y="1587500"/>
          <p14:tracePt t="14515" x="3708400" y="1600200"/>
          <p14:tracePt t="14517" x="3689350" y="1606550"/>
          <p14:tracePt t="14519" x="3676650" y="1612900"/>
          <p14:tracePt t="14521" x="3663950" y="1619250"/>
          <p14:tracePt t="14523" x="3651250" y="1631950"/>
          <p14:tracePt t="14526" x="3638550" y="1638300"/>
          <p14:tracePt t="14528" x="3632200" y="1644650"/>
          <p14:tracePt t="14529" x="3619500" y="1651000"/>
          <p14:tracePt t="14531" x="3606800" y="1657350"/>
          <p14:tracePt t="14533" x="3594100" y="1663700"/>
          <p14:tracePt t="14535" x="3587750" y="1670050"/>
          <p14:tracePt t="14537" x="3581400" y="1676400"/>
          <p14:tracePt t="14540" x="3568700" y="1682750"/>
          <p14:tracePt t="14544" x="3562350" y="1689100"/>
          <p14:tracePt t="14545" x="3549650" y="1695450"/>
          <p14:tracePt t="14550" x="3543300" y="1701800"/>
          <p14:tracePt t="14551" x="3536950" y="1708150"/>
          <p14:tracePt t="14553" x="3536950" y="1714500"/>
          <p14:tracePt t="14555" x="3530600" y="1714500"/>
          <p14:tracePt t="14557" x="3524250" y="1714500"/>
          <p14:tracePt t="14559" x="3517900" y="1720850"/>
          <p14:tracePt t="14563" x="3511550" y="1727200"/>
          <p14:tracePt t="14565" x="3505200" y="1727200"/>
          <p14:tracePt t="14570" x="3498850" y="1727200"/>
          <p14:tracePt t="14572" x="3492500" y="1733550"/>
          <p14:tracePt t="14573" x="3486150" y="1733550"/>
          <p14:tracePt t="14577" x="3479800" y="1739900"/>
          <p14:tracePt t="14578" x="3473450" y="1746250"/>
          <p14:tracePt t="14579" x="3467100" y="1746250"/>
          <p14:tracePt t="14581" x="3460750" y="1746250"/>
          <p14:tracePt t="14583" x="3454400" y="1746250"/>
          <p14:tracePt t="14585" x="3448050" y="1752600"/>
          <p14:tracePt t="14587" x="3441700" y="1752600"/>
          <p14:tracePt t="14589" x="3427413" y="1758950"/>
          <p14:tracePt t="14591" x="3421063" y="1758950"/>
          <p14:tracePt t="14594" x="3408363" y="1765300"/>
          <p14:tracePt t="14595" x="3402013" y="1765300"/>
          <p14:tracePt t="14597" x="3395663" y="1771650"/>
          <p14:tracePt t="14600" x="3382963" y="1771650"/>
          <p14:tracePt t="14602" x="3370263" y="1771650"/>
          <p14:tracePt t="14603" x="3363913" y="1771650"/>
          <p14:tracePt t="14606" x="3351213" y="1778000"/>
          <p14:tracePt t="14607" x="3344863" y="1778000"/>
          <p14:tracePt t="14610" x="3332163" y="1778000"/>
          <p14:tracePt t="14611" x="3319463" y="1784350"/>
          <p14:tracePt t="14616" x="3306763" y="1790700"/>
          <p14:tracePt t="14618" x="3294063" y="1790700"/>
          <p14:tracePt t="14620" x="3287713" y="1790700"/>
          <p14:tracePt t="14622" x="3275013" y="1797050"/>
          <p14:tracePt t="14623" x="3268663" y="1797050"/>
          <p14:tracePt t="14626" x="3262313" y="1797050"/>
          <p14:tracePt t="14627" x="3255963" y="1797050"/>
          <p14:tracePt t="14629" x="3249613" y="1797050"/>
          <p14:tracePt t="14631" x="3243263" y="1803400"/>
          <p14:tracePt t="14633" x="3236913" y="1803400"/>
          <p14:tracePt t="14635" x="3230563" y="1803400"/>
          <p14:tracePt t="14638" x="3230563" y="1809750"/>
          <p14:tracePt t="14639" x="3224213" y="1809750"/>
          <p14:tracePt t="14642" x="3217863" y="1816100"/>
          <p14:tracePt t="14645" x="3211513" y="1816100"/>
          <p14:tracePt t="14649" x="3205163" y="1816100"/>
          <p14:tracePt t="14654" x="3205163" y="1822450"/>
          <p14:tracePt t="14656" x="3198813" y="1822450"/>
          <p14:tracePt t="14693" x="3198813" y="1828800"/>
          <p14:tracePt t="14698" x="3192463" y="1828800"/>
          <p14:tracePt t="14700" x="3192463" y="1835150"/>
          <p14:tracePt t="14702" x="3186113" y="1835150"/>
          <p14:tracePt t="14705" x="3179763" y="1835150"/>
          <p14:tracePt t="14707" x="3173413" y="1835150"/>
          <p14:tracePt t="14710" x="3167063" y="1841500"/>
          <p14:tracePt t="14711" x="3167063" y="1847850"/>
          <p14:tracePt t="14713" x="3160713" y="1847850"/>
          <p14:tracePt t="14716" x="3154363" y="1847850"/>
          <p14:tracePt t="14718" x="3148013" y="1847850"/>
          <p14:tracePt t="14720" x="3135313" y="1854200"/>
          <p14:tracePt t="14722" x="3128963" y="1860550"/>
          <p14:tracePt t="14723" x="3122613" y="1866900"/>
          <p14:tracePt t="14727" x="3109913" y="1873250"/>
          <p14:tracePt t="14728" x="3097213" y="1873250"/>
          <p14:tracePt t="14729" x="3090863" y="1873250"/>
          <p14:tracePt t="14731" x="3078163" y="1879600"/>
          <p14:tracePt t="14733" x="3065463" y="1885950"/>
          <p14:tracePt t="14735" x="3059113" y="1892300"/>
          <p14:tracePt t="14737" x="3046413" y="1898650"/>
          <p14:tracePt t="14739" x="3033713" y="1905000"/>
          <p14:tracePt t="14742" x="3027363" y="1911350"/>
          <p14:tracePt t="14743" x="3014663" y="1911350"/>
          <p14:tracePt t="14745" x="3001963" y="1917700"/>
          <p14:tracePt t="14747" x="2989263" y="1924050"/>
          <p14:tracePt t="14749" x="2982913" y="1924050"/>
          <p14:tracePt t="14751" x="2968625" y="1931988"/>
          <p14:tracePt t="14753" x="2955925" y="1938338"/>
          <p14:tracePt t="14755" x="2955925" y="1944688"/>
          <p14:tracePt t="14757" x="2943225" y="1944688"/>
          <p14:tracePt t="14762" x="2936875" y="1951038"/>
          <p14:tracePt t="14763" x="2930525" y="1951038"/>
          <p14:tracePt t="14765" x="2924175" y="1951038"/>
          <p14:tracePt t="14767" x="2917825" y="1957388"/>
          <p14:tracePt t="14769" x="2911475" y="1957388"/>
          <p14:tracePt t="14771" x="2905125" y="1957388"/>
          <p14:tracePt t="14776" x="2898775" y="1957388"/>
          <p14:tracePt t="14778" x="2892425" y="1957388"/>
          <p14:tracePt t="14781" x="2892425" y="1963738"/>
          <p14:tracePt t="14786" x="2886075" y="1963738"/>
          <p14:tracePt t="14790" x="2879725" y="1963738"/>
          <p14:tracePt t="14798" x="2873375" y="1963738"/>
          <p14:tracePt t="14812" x="2867025" y="1963738"/>
          <p14:tracePt t="14818" x="2860675" y="1963738"/>
          <p14:tracePt t="14822" x="2860675" y="1970088"/>
          <p14:tracePt t="14827" x="2854325" y="1970088"/>
          <p14:tracePt t="14830" x="2847975" y="1970088"/>
          <p14:tracePt t="14836" x="2841625" y="1970088"/>
          <p14:tracePt t="14837" x="2835275" y="1970088"/>
          <p14:tracePt t="14840" x="2828925" y="1976438"/>
          <p14:tracePt t="14844" x="2822575" y="1976438"/>
          <p14:tracePt t="14846" x="2816225" y="1982788"/>
          <p14:tracePt t="14850" x="2809875" y="1982788"/>
          <p14:tracePt t="14852" x="2803525" y="1989138"/>
          <p14:tracePt t="14854" x="2797175" y="1989138"/>
          <p14:tracePt t="14857" x="2790825" y="1989138"/>
          <p14:tracePt t="14860" x="2778125" y="1995488"/>
          <p14:tracePt t="14863" x="2771775" y="1995488"/>
          <p14:tracePt t="14865" x="2759075" y="2001838"/>
          <p14:tracePt t="14870" x="2752725" y="2001838"/>
          <p14:tracePt t="14872" x="2746375" y="2008188"/>
          <p14:tracePt t="14876" x="2733675" y="2008188"/>
          <p14:tracePt t="14879" x="2727325" y="2008188"/>
          <p14:tracePt t="14881" x="2720975" y="2014538"/>
          <p14:tracePt t="14883" x="2714625" y="2014538"/>
          <p14:tracePt t="14890" x="2708275" y="2020888"/>
          <p14:tracePt t="14892" x="2701925" y="2020888"/>
          <p14:tracePt t="14896" x="2695575" y="2020888"/>
          <p14:tracePt t="14906" x="2689225" y="2020888"/>
          <p14:tracePt t="14908" x="2682875" y="2027238"/>
          <p14:tracePt t="15078" x="2682875" y="2020888"/>
          <p14:tracePt t="15082" x="2682875" y="2014538"/>
          <p14:tracePt t="15088" x="2682875" y="2008188"/>
          <p14:tracePt t="15090" x="2682875" y="2001838"/>
          <p14:tracePt t="15092" x="2682875" y="1995488"/>
          <p14:tracePt t="15098" x="2682875" y="1989138"/>
          <p14:tracePt t="15099" x="2689225" y="1982788"/>
          <p14:tracePt t="15103" x="2689225" y="1976438"/>
          <p14:tracePt t="15106" x="2689225" y="1970088"/>
          <p14:tracePt t="15110" x="2689225" y="1963738"/>
          <p14:tracePt t="15200" x="2695575" y="1963738"/>
          <p14:tracePt t="15206" x="2701925" y="1963738"/>
          <p14:tracePt t="15208" x="2701925" y="1957388"/>
          <p14:tracePt t="15210" x="2708275" y="1957388"/>
          <p14:tracePt t="15216" x="2714625" y="1957388"/>
          <p14:tracePt t="15220" x="2720975" y="1957388"/>
          <p14:tracePt t="15344" x="2727325" y="1957388"/>
          <p14:tracePt t="15360" x="2733675" y="1957388"/>
          <p14:tracePt t="15416" x="2733675" y="1951038"/>
          <p14:tracePt t="15430" x="2733675" y="1944688"/>
          <p14:tracePt t="15472" x="2727325" y="1944688"/>
          <p14:tracePt t="15476" x="2727325" y="1951038"/>
          <p14:tracePt t="15482" x="2720975" y="1951038"/>
          <p14:tracePt t="15486" x="2714625" y="1951038"/>
          <p14:tracePt t="15488" x="2714625" y="1957388"/>
          <p14:tracePt t="15491" x="2708275" y="1957388"/>
          <p14:tracePt t="15496" x="2701925" y="1957388"/>
          <p14:tracePt t="15888" x="2708275" y="1957388"/>
          <p14:tracePt t="15895" x="2708275" y="1951038"/>
          <p14:tracePt t="15898" x="2714625" y="1951038"/>
          <p14:tracePt t="15904" x="2720975" y="1951038"/>
          <p14:tracePt t="15924" x="2720975" y="1944688"/>
          <p14:tracePt t="15944" x="2720975" y="1938338"/>
          <p14:tracePt t="15994" x="2727325" y="1938338"/>
          <p14:tracePt t="16002" x="2733675" y="1938338"/>
          <p14:tracePt t="16010" x="2740025" y="1938338"/>
          <p14:tracePt t="16013" x="2746375" y="1938338"/>
          <p14:tracePt t="16015" x="2752725" y="1938338"/>
          <p14:tracePt t="16019" x="2759075" y="1938338"/>
          <p14:tracePt t="16022" x="2765425" y="1938338"/>
          <p14:tracePt t="16026" x="2771775" y="1938338"/>
          <p14:tracePt t="16028" x="2778125" y="1938338"/>
          <p14:tracePt t="16029" x="2784475" y="1938338"/>
          <p14:tracePt t="16033" x="2790825" y="1938338"/>
          <p14:tracePt t="16035" x="2797175" y="1938338"/>
          <p14:tracePt t="16037" x="2803525" y="1944688"/>
          <p14:tracePt t="16039" x="2809875" y="1944688"/>
          <p14:tracePt t="16041" x="2822575" y="1951038"/>
          <p14:tracePt t="16046" x="2828925" y="1951038"/>
          <p14:tracePt t="16047" x="2841625" y="1951038"/>
          <p14:tracePt t="16049" x="2847975" y="1957388"/>
          <p14:tracePt t="16051" x="2854325" y="1963738"/>
          <p14:tracePt t="16053" x="2860675" y="1963738"/>
          <p14:tracePt t="16055" x="2867025" y="1970088"/>
          <p14:tracePt t="16057" x="2879725" y="1970088"/>
          <p14:tracePt t="16060" x="2886075" y="1970088"/>
          <p14:tracePt t="16061" x="2892425" y="1970088"/>
          <p14:tracePt t="16063" x="2898775" y="1976438"/>
          <p14:tracePt t="16066" x="2905125" y="1976438"/>
          <p14:tracePt t="16067" x="2911475" y="1982788"/>
          <p14:tracePt t="16070" x="2917825" y="1982788"/>
          <p14:tracePt t="16071" x="2924175" y="1982788"/>
          <p14:tracePt t="16073" x="2930525" y="1982788"/>
          <p14:tracePt t="16076" x="2936875" y="1989138"/>
          <p14:tracePt t="16078" x="2943225" y="1989138"/>
          <p14:tracePt t="16079" x="2949575" y="1989138"/>
          <p14:tracePt t="16081" x="2955925" y="1995488"/>
          <p14:tracePt t="16085" x="2962275" y="1995488"/>
          <p14:tracePt t="16088" x="2968625" y="2001838"/>
          <p14:tracePt t="16092" x="2976563" y="2001838"/>
          <p14:tracePt t="16094" x="2982913" y="2001838"/>
          <p14:tracePt t="16095" x="2989263" y="2001838"/>
          <p14:tracePt t="16099" x="2995613" y="2008188"/>
          <p14:tracePt t="16101" x="3001963" y="2008188"/>
          <p14:tracePt t="16105" x="3008313" y="2014538"/>
          <p14:tracePt t="16110" x="3014663" y="2014538"/>
          <p14:tracePt t="16111" x="3021013" y="2014538"/>
          <p14:tracePt t="16116" x="3027363" y="2020888"/>
          <p14:tracePt t="16117" x="3033713" y="2020888"/>
          <p14:tracePt t="16119" x="3033713" y="2027238"/>
          <p14:tracePt t="16121" x="3040063" y="2027238"/>
          <p14:tracePt t="16123" x="3046413" y="2027238"/>
          <p14:tracePt t="16126" x="3052763" y="2033588"/>
          <p14:tracePt t="16132" x="3059113" y="2039938"/>
          <p14:tracePt t="16133" x="3059113" y="2046288"/>
          <p14:tracePt t="16135" x="3065463" y="2046288"/>
          <p14:tracePt t="16139" x="3065463" y="2052638"/>
          <p14:tracePt t="16141" x="3065463" y="2058988"/>
          <p14:tracePt t="16146" x="3071813" y="2065338"/>
          <p14:tracePt t="16152" x="3071813" y="2071688"/>
          <p14:tracePt t="16153" x="3078163" y="2078038"/>
          <p14:tracePt t="16157" x="3078163" y="2084388"/>
          <p14:tracePt t="16160" x="3078163" y="2090738"/>
          <p14:tracePt t="16162" x="3078163" y="2097088"/>
          <p14:tracePt t="16163" x="3084513" y="2097088"/>
          <p14:tracePt t="16165" x="3084513" y="2103438"/>
          <p14:tracePt t="16168" x="3084513" y="2109788"/>
          <p14:tracePt t="16172" x="3084513" y="2116138"/>
          <p14:tracePt t="16174" x="3084513" y="2122488"/>
          <p14:tracePt t="16176" x="3084513" y="2128838"/>
          <p14:tracePt t="16179" x="3084513" y="2135188"/>
          <p14:tracePt t="16181" x="3084513" y="2141538"/>
          <p14:tracePt t="16183" x="3084513" y="2147888"/>
          <p14:tracePt t="16185" x="3084513" y="2154238"/>
          <p14:tracePt t="16187" x="3084513" y="2160588"/>
          <p14:tracePt t="16193" x="3084513" y="2166938"/>
          <p14:tracePt t="16194" x="3084513" y="2173288"/>
          <p14:tracePt t="16198" x="3084513" y="2179638"/>
          <p14:tracePt t="16199" x="3084513" y="2185988"/>
          <p14:tracePt t="16202" x="3084513" y="2192338"/>
          <p14:tracePt t="16205" x="3084513" y="2198688"/>
          <p14:tracePt t="16208" x="3084513" y="2205038"/>
          <p14:tracePt t="16214" x="3084513" y="2211388"/>
          <p14:tracePt t="16216" x="3084513" y="2217738"/>
          <p14:tracePt t="16218" x="3084513" y="2224088"/>
          <p14:tracePt t="16224" x="3084513" y="2230438"/>
          <p14:tracePt t="16226" x="3084513" y="2236788"/>
          <p14:tracePt t="16230" x="3078163" y="2243138"/>
          <p14:tracePt t="16231" x="3078163" y="2249488"/>
          <p14:tracePt t="16233" x="3078163" y="2255838"/>
          <p14:tracePt t="16236" x="3071813" y="2255838"/>
          <p14:tracePt t="16237" x="3071813" y="2262188"/>
          <p14:tracePt t="16242" x="3071813" y="2268538"/>
          <p14:tracePt t="16246" x="3065463" y="2274888"/>
          <p14:tracePt t="16248" x="3065463" y="2281238"/>
          <p14:tracePt t="16249" x="3059113" y="2281238"/>
          <p14:tracePt t="16251" x="3059113" y="2287588"/>
          <p14:tracePt t="16253" x="3059113" y="2293938"/>
          <p14:tracePt t="16258" x="3052763" y="2300288"/>
          <p14:tracePt t="16260" x="3046413" y="2300288"/>
          <p14:tracePt t="16263" x="3040063" y="2306638"/>
          <p14:tracePt t="16267" x="3040063" y="2312988"/>
          <p14:tracePt t="16269" x="3033713" y="2312988"/>
          <p14:tracePt t="16271" x="3027363" y="2312988"/>
          <p14:tracePt t="16273" x="3027363" y="2319338"/>
          <p14:tracePt t="16278" x="3021013" y="2325688"/>
          <p14:tracePt t="16279" x="3014663" y="2325688"/>
          <p14:tracePt t="16282" x="3008313" y="2332038"/>
          <p14:tracePt t="16286" x="3001963" y="2332038"/>
          <p14:tracePt t="16288" x="2995613" y="2332038"/>
          <p14:tracePt t="16290" x="2995613" y="2338388"/>
          <p14:tracePt t="16292" x="2989263" y="2344738"/>
          <p14:tracePt t="16294" x="2982913" y="2344738"/>
          <p14:tracePt t="16295" x="2976563" y="2344738"/>
          <p14:tracePt t="16300" x="2968625" y="2344738"/>
          <p14:tracePt t="16301" x="2962275" y="2351088"/>
          <p14:tracePt t="16305" x="2955925" y="2359025"/>
          <p14:tracePt t="16308" x="2949575" y="2359025"/>
          <p14:tracePt t="16311" x="2943225" y="2365375"/>
          <p14:tracePt t="16313" x="2936875" y="2365375"/>
          <p14:tracePt t="16315" x="2930525" y="2365375"/>
          <p14:tracePt t="16317" x="2924175" y="2365375"/>
          <p14:tracePt t="16319" x="2917825" y="2371725"/>
          <p14:tracePt t="16321" x="2911475" y="2371725"/>
          <p14:tracePt t="16323" x="2905125" y="2378075"/>
          <p14:tracePt t="16327" x="2898775" y="2378075"/>
          <p14:tracePt t="16328" x="2892425" y="2384425"/>
          <p14:tracePt t="16329" x="2886075" y="2384425"/>
          <p14:tracePt t="16331" x="2879725" y="2384425"/>
          <p14:tracePt t="16333" x="2873375" y="2384425"/>
          <p14:tracePt t="16336" x="2867025" y="2390775"/>
          <p14:tracePt t="16337" x="2860675" y="2390775"/>
          <p14:tracePt t="16339" x="2860675" y="2397125"/>
          <p14:tracePt t="16341" x="2854325" y="2397125"/>
          <p14:tracePt t="16344" x="2841625" y="2397125"/>
          <p14:tracePt t="16348" x="2835275" y="2403475"/>
          <p14:tracePt t="16350" x="2828925" y="2403475"/>
          <p14:tracePt t="16352" x="2822575" y="2409825"/>
          <p14:tracePt t="16356" x="2809875" y="2416175"/>
          <p14:tracePt t="16357" x="2803525" y="2416175"/>
          <p14:tracePt t="16362" x="2797175" y="2422525"/>
          <p14:tracePt t="16363" x="2790825" y="2428875"/>
          <p14:tracePt t="16368" x="2778125" y="2428875"/>
          <p14:tracePt t="16370" x="2771775" y="2435225"/>
          <p14:tracePt t="16374" x="2765425" y="2441575"/>
          <p14:tracePt t="16376" x="2759075" y="2447925"/>
          <p14:tracePt t="16378" x="2752725" y="2447925"/>
          <p14:tracePt t="16379" x="2746375" y="2447925"/>
          <p14:tracePt t="16382" x="2740025" y="2447925"/>
          <p14:tracePt t="16383" x="2740025" y="2454275"/>
          <p14:tracePt t="16386" x="2733675" y="2454275"/>
          <p14:tracePt t="16388" x="2727325" y="2454275"/>
          <p14:tracePt t="16390" x="2720975" y="2460625"/>
          <p14:tracePt t="16396" x="2714625" y="2460625"/>
          <p14:tracePt t="16400" x="2708275" y="2460625"/>
          <p14:tracePt t="16428" x="2695575" y="2466975"/>
          <p14:tracePt t="16432" x="2689225" y="2466975"/>
          <p14:tracePt t="16433" x="2689225" y="2473325"/>
          <p14:tracePt t="16438" x="2682875" y="2473325"/>
          <p14:tracePt t="16440" x="2676525" y="2479675"/>
          <p14:tracePt t="16444" x="2670175" y="2479675"/>
          <p14:tracePt t="16446" x="2663825" y="2486025"/>
          <p14:tracePt t="16448" x="2657475" y="2486025"/>
          <p14:tracePt t="16449" x="2657475" y="2492375"/>
          <p14:tracePt t="16452" x="2651125" y="2492375"/>
          <p14:tracePt t="16453" x="2644775" y="2492375"/>
          <p14:tracePt t="16455" x="2644775" y="2498725"/>
          <p14:tracePt t="16457" x="2638425" y="2498725"/>
          <p14:tracePt t="16460" x="2632075" y="2505075"/>
          <p14:tracePt t="16461" x="2632075" y="2511425"/>
          <p14:tracePt t="16463" x="2625725" y="2511425"/>
          <p14:tracePt t="16465" x="2619375" y="2511425"/>
          <p14:tracePt t="16467" x="2613025" y="2511425"/>
          <p14:tracePt t="16470" x="2613025" y="2517775"/>
          <p14:tracePt t="16472" x="2606675" y="2524125"/>
          <p14:tracePt t="16473" x="2593975" y="2524125"/>
          <p14:tracePt t="16478" x="2587625" y="2524125"/>
          <p14:tracePt t="16480" x="2581275" y="2530475"/>
          <p14:tracePt t="16481" x="2581275" y="2536825"/>
          <p14:tracePt t="16483" x="2574925" y="2536825"/>
          <p14:tracePt t="16485" x="2568575" y="2543175"/>
          <p14:tracePt t="16487" x="2562225" y="2543175"/>
          <p14:tracePt t="16492" x="2555875" y="2543175"/>
          <p14:tracePt t="16494" x="2549525" y="2549525"/>
          <p14:tracePt t="16497" x="2543175" y="2555875"/>
          <p14:tracePt t="16501" x="2536825" y="2555875"/>
          <p14:tracePt t="16506" x="2530475" y="2555875"/>
          <p14:tracePt t="16510" x="2530475" y="2562225"/>
          <p14:tracePt t="16520" x="2530475" y="2568575"/>
          <p14:tracePt t="16524" x="2524125" y="2568575"/>
          <p14:tracePt t="16530" x="2524125" y="2574925"/>
          <p14:tracePt t="16568" x="2517775" y="2574925"/>
          <p14:tracePt t="16578" x="2517775" y="2581275"/>
          <p14:tracePt t="16584" x="2509838" y="2587625"/>
          <p14:tracePt t="16588" x="2503488" y="2587625"/>
          <p14:tracePt t="16594" x="2497138" y="2593975"/>
          <p14:tracePt t="16595" x="2490788" y="2593975"/>
          <p14:tracePt t="16597" x="2484438" y="2600325"/>
          <p14:tracePt t="16604" x="2478088" y="2600325"/>
          <p14:tracePt t="16606" x="2471738" y="2606675"/>
          <p14:tracePt t="16610" x="2465388" y="2606675"/>
          <p14:tracePt t="16611" x="2459038" y="2613025"/>
          <p14:tracePt t="16613" x="2452688" y="2613025"/>
          <p14:tracePt t="16618" x="2446338" y="2619375"/>
          <p14:tracePt t="16620" x="2439988" y="2619375"/>
          <p14:tracePt t="16623" x="2433638" y="2619375"/>
          <p14:tracePt t="16626" x="2427288" y="2619375"/>
          <p14:tracePt t="16628" x="2420938" y="2619375"/>
          <p14:tracePt t="16634" x="2414588" y="2619375"/>
          <p14:tracePt t="16635" x="2408238" y="2619375"/>
          <p14:tracePt t="16640" x="2401888" y="2619375"/>
          <p14:tracePt t="16642" x="2395538" y="2625725"/>
          <p14:tracePt t="16644" x="2389188" y="2625725"/>
          <p14:tracePt t="16650" x="2382838" y="2625725"/>
          <p14:tracePt t="16651" x="2376488" y="2625725"/>
          <p14:tracePt t="16657" x="2370138" y="2625725"/>
          <p14:tracePt t="16662" x="2363788" y="2625725"/>
          <p14:tracePt t="16664" x="2357438" y="2625725"/>
          <p14:tracePt t="16668" x="2351088" y="2625725"/>
          <p14:tracePt t="16670" x="2344738" y="2625725"/>
          <p14:tracePt t="16673" x="2338388" y="2625725"/>
          <p14:tracePt t="16677" x="2332038" y="2625725"/>
          <p14:tracePt t="16678" x="2325688" y="2625725"/>
          <p14:tracePt t="16679" x="2325688" y="2619375"/>
          <p14:tracePt t="16681" x="2319338" y="2613025"/>
          <p14:tracePt t="16683" x="2312988" y="2613025"/>
          <p14:tracePt t="16685" x="2306638" y="2606675"/>
          <p14:tracePt t="16687" x="2300288" y="2606675"/>
          <p14:tracePt t="16689" x="2293938" y="2606675"/>
          <p14:tracePt t="16691" x="2293938" y="2600325"/>
          <p14:tracePt t="16694" x="2287588" y="2593975"/>
          <p14:tracePt t="16696" x="2281238" y="2593975"/>
          <p14:tracePt t="16700" x="2268538" y="2587625"/>
          <p14:tracePt t="16701" x="2262188" y="2587625"/>
          <p14:tracePt t="16703" x="2262188" y="2581275"/>
          <p14:tracePt t="16705" x="2255838" y="2581275"/>
          <p14:tracePt t="16707" x="2249488" y="2574925"/>
          <p14:tracePt t="16709" x="2243138" y="2574925"/>
          <p14:tracePt t="16713" x="2230438" y="2574925"/>
          <p14:tracePt t="16717" x="2224088" y="2568575"/>
          <p14:tracePt t="16720" x="2217738" y="2568575"/>
          <p14:tracePt t="16722" x="2211388" y="2568575"/>
          <p14:tracePt t="16726" x="2205038" y="2562225"/>
          <p14:tracePt t="16728" x="2198688" y="2562225"/>
          <p14:tracePt t="16736" x="2192338" y="2562225"/>
          <p14:tracePt t="16758" x="2185988" y="2562225"/>
          <p14:tracePt t="16764" x="2185988" y="2568575"/>
          <p14:tracePt t="16768" x="2192338" y="2568575"/>
          <p14:tracePt t="16774" x="2198688" y="2574925"/>
          <p14:tracePt t="16777" x="2198688" y="2581275"/>
          <p14:tracePt t="16778" x="2205038" y="2587625"/>
          <p14:tracePt t="16781" x="2211388" y="2587625"/>
          <p14:tracePt t="16783" x="2217738" y="2593975"/>
          <p14:tracePt t="16785" x="2224088" y="2600325"/>
          <p14:tracePt t="16790" x="2230438" y="2600325"/>
          <p14:tracePt t="16792" x="2236788" y="2606675"/>
          <p14:tracePt t="16794" x="2236788" y="2613025"/>
          <p14:tracePt t="16798" x="2243138" y="2619375"/>
          <p14:tracePt t="16799" x="2249488" y="2619375"/>
          <p14:tracePt t="16801" x="2255838" y="2619375"/>
          <p14:tracePt t="16803" x="2255838" y="2625725"/>
          <p14:tracePt t="16805" x="2262188" y="2632075"/>
          <p14:tracePt t="16807" x="2268538" y="2632075"/>
          <p14:tracePt t="16811" x="2274888" y="2638425"/>
          <p14:tracePt t="16813" x="2281238" y="2638425"/>
          <p14:tracePt t="16816" x="2281238" y="2644775"/>
          <p14:tracePt t="16817" x="2287588" y="2644775"/>
          <p14:tracePt t="16819" x="2293938" y="2651125"/>
          <p14:tracePt t="16821" x="2300288" y="2651125"/>
          <p14:tracePt t="16828" x="2300288" y="2657475"/>
          <p14:tracePt t="16829" x="2312988" y="2663825"/>
          <p14:tracePt t="16833" x="2319338" y="2663825"/>
          <p14:tracePt t="16835" x="2325688" y="2670175"/>
          <p14:tracePt t="16840" x="2332038" y="2676525"/>
          <p14:tracePt t="16844" x="2338388" y="2682875"/>
          <p14:tracePt t="16847" x="2344738" y="2682875"/>
          <p14:tracePt t="16849" x="2344738" y="2689225"/>
          <p14:tracePt t="16852" x="2351088" y="2689225"/>
          <p14:tracePt t="16854" x="2351088" y="2695575"/>
          <p14:tracePt t="16855" x="2357438" y="2695575"/>
          <p14:tracePt t="16857" x="2363788" y="2695575"/>
          <p14:tracePt t="16867" x="2370138" y="2701925"/>
          <p14:tracePt t="16867" x="2376488" y="2701925"/>
          <p14:tracePt t="16872" x="2376488" y="2708275"/>
          <p14:tracePt t="16878" x="2389188" y="2708275"/>
          <p14:tracePt t="16882" x="2395538" y="2708275"/>
          <p14:tracePt t="16888" x="2401888" y="2708275"/>
          <p14:tracePt t="16890" x="2408238" y="2708275"/>
          <p14:tracePt t="16894" x="2414588" y="2708275"/>
          <p14:tracePt t="16895" x="2420938" y="2708275"/>
          <p14:tracePt t="16897" x="2427288" y="2708275"/>
          <p14:tracePt t="16902" x="2433638" y="2708275"/>
          <p14:tracePt t="16903" x="2439988" y="2708275"/>
          <p14:tracePt t="16907" x="2446338" y="2708275"/>
          <p14:tracePt t="16910" x="2459038" y="2708275"/>
          <p14:tracePt t="16911" x="2459038" y="2701925"/>
          <p14:tracePt t="16913" x="2465388" y="2701925"/>
          <p14:tracePt t="16915" x="2478088" y="2701925"/>
          <p14:tracePt t="16919" x="2484438" y="2695575"/>
          <p14:tracePt t="16921" x="2497138" y="2689225"/>
          <p14:tracePt t="16927" x="2503488" y="2682875"/>
          <p14:tracePt t="16928" x="2509838" y="2682875"/>
          <p14:tracePt t="16929" x="2517775" y="2682875"/>
          <p14:tracePt t="16931" x="2524125" y="2676525"/>
          <p14:tracePt t="16933" x="2530475" y="2676525"/>
          <p14:tracePt t="16936" x="2530475" y="2670175"/>
          <p14:tracePt t="16938" x="2536825" y="2670175"/>
          <p14:tracePt t="16940" x="2543175" y="2663825"/>
          <p14:tracePt t="16942" x="2549525" y="2663825"/>
          <p14:tracePt t="16960" x="2581275" y="2644775"/>
          <p14:tracePt t="16964" x="2587625" y="2638425"/>
          <p14:tracePt t="16968" x="2593975" y="2638425"/>
          <p14:tracePt t="16972" x="2593975" y="2632075"/>
          <p14:tracePt t="17054" x="2593975" y="2638425"/>
          <p14:tracePt t="17070" x="2587625" y="2638425"/>
          <p14:tracePt t="17372" x="2587625" y="2644775"/>
          <p14:tracePt t="17378" x="2593975" y="2644775"/>
          <p14:tracePt t="17382" x="2600325" y="2644775"/>
          <p14:tracePt t="17386" x="2600325" y="2651125"/>
          <p14:tracePt t="17390" x="2606675" y="2651125"/>
          <p14:tracePt t="17392" x="2606675" y="2657475"/>
          <p14:tracePt t="17394" x="2613025" y="2657475"/>
          <p14:tracePt t="17400" x="2619375" y="2657475"/>
          <p14:tracePt t="17404" x="2625725" y="2663825"/>
          <p14:tracePt t="17411" x="2632075" y="2663825"/>
          <p14:tracePt t="17411" x="2638425" y="2670175"/>
          <p14:tracePt t="17413" x="2644775" y="2670175"/>
          <p14:tracePt t="17420" x="2651125" y="2670175"/>
          <p14:tracePt t="17422" x="2657475" y="2676525"/>
          <p14:tracePt t="17426" x="2663825" y="2676525"/>
          <p14:tracePt t="17428" x="2670175" y="2676525"/>
          <p14:tracePt t="17429" x="2676525" y="2676525"/>
          <p14:tracePt t="17433" x="2682875" y="2676525"/>
          <p14:tracePt t="17435" x="2689225" y="2676525"/>
          <p14:tracePt t="17440" x="2695575" y="2676525"/>
          <p14:tracePt t="17442" x="2701925" y="2676525"/>
          <p14:tracePt t="17443" x="2708275" y="2676525"/>
          <p14:tracePt t="17445" x="2714625" y="2676525"/>
          <p14:tracePt t="17448" x="2720975" y="2676525"/>
          <p14:tracePt t="17450" x="2727325" y="2676525"/>
          <p14:tracePt t="17453" x="2733675" y="2676525"/>
          <p14:tracePt t="17455" x="2740025" y="2676525"/>
          <p14:tracePt t="17460" x="2746375" y="2676525"/>
          <p14:tracePt t="17461" x="2752725" y="2676525"/>
          <p14:tracePt t="17465" x="2759075" y="2676525"/>
          <p14:tracePt t="17467" x="2765425" y="2676525"/>
          <p14:tracePt t="17469" x="2771775" y="2676525"/>
          <p14:tracePt t="17477" x="2778125" y="2676525"/>
          <p14:tracePt t="17480" x="2784475" y="2676525"/>
          <p14:tracePt t="17484" x="2790825" y="2676525"/>
          <p14:tracePt t="17488" x="2797175" y="2676525"/>
          <p14:tracePt t="17490" x="2803525" y="2676525"/>
          <p14:tracePt t="17496" x="2809875" y="2670175"/>
          <p14:tracePt t="17497" x="2816225" y="2670175"/>
          <p14:tracePt t="17504" x="2822575" y="2663825"/>
          <p14:tracePt t="17506" x="2828925" y="2663825"/>
          <p14:tracePt t="17507" x="2835275" y="2663825"/>
          <p14:tracePt t="17512" x="2841625" y="2663825"/>
          <p14:tracePt t="17514" x="2847975" y="2657475"/>
          <p14:tracePt t="17518" x="2860675" y="2651125"/>
          <p14:tracePt t="17520" x="2867025" y="2651125"/>
          <p14:tracePt t="17521" x="2867025" y="2644775"/>
          <p14:tracePt t="17523" x="2873375" y="2644775"/>
          <p14:tracePt t="17526" x="2879725" y="2644775"/>
          <p14:tracePt t="17527" x="2886075" y="2644775"/>
          <p14:tracePt t="17529" x="2886075" y="2638425"/>
          <p14:tracePt t="17531" x="2898775" y="2638425"/>
          <p14:tracePt t="17533" x="2898775" y="2632075"/>
          <p14:tracePt t="17535" x="2905125" y="2632075"/>
          <p14:tracePt t="17537" x="2911475" y="2632075"/>
          <p14:tracePt t="17539" x="2917825" y="2625725"/>
          <p14:tracePt t="17543" x="2924175" y="2619375"/>
          <p14:tracePt t="17545" x="2930525" y="2619375"/>
          <p14:tracePt t="17547" x="2930525" y="2613025"/>
          <p14:tracePt t="17549" x="2936875" y="2613025"/>
          <p14:tracePt t="17551" x="2949575" y="2613025"/>
          <p14:tracePt t="17555" x="2955925" y="2606675"/>
          <p14:tracePt t="17557" x="2962275" y="2606675"/>
          <p14:tracePt t="17559" x="2968625" y="2606675"/>
          <p14:tracePt t="17561" x="2968625" y="2600325"/>
          <p14:tracePt t="17563" x="2976563" y="2600325"/>
          <p14:tracePt t="17568" x="2982913" y="2600325"/>
          <p14:tracePt t="17572" x="2989263" y="2600325"/>
          <p14:tracePt t="17574" x="2995613" y="2593975"/>
          <p14:tracePt t="17577" x="3001963" y="2593975"/>
          <p14:tracePt t="17582" x="3008313" y="2593975"/>
          <p14:tracePt t="17586" x="3014663" y="2587625"/>
          <p14:tracePt t="17596" x="3021013" y="2587625"/>
          <p14:tracePt t="17611" x="3027363" y="2587625"/>
          <p14:tracePt t="17743" x="3033713" y="2587625"/>
          <p14:tracePt t="17750" x="3040063" y="2587625"/>
          <p14:tracePt t="17751" x="3046413" y="2581275"/>
          <p14:tracePt t="17758" x="3052763" y="2581275"/>
          <p14:tracePt t="17760" x="3059113" y="2581275"/>
          <p14:tracePt t="17761" x="3065463" y="2581275"/>
          <p14:tracePt t="17765" x="3071813" y="2581275"/>
          <p14:tracePt t="17767" x="3078163" y="2581275"/>
          <p14:tracePt t="17772" x="3084513" y="2581275"/>
          <p14:tracePt t="17773" x="3090863" y="2581275"/>
          <p14:tracePt t="17778" x="3097213" y="2581275"/>
          <p14:tracePt t="17780" x="3103563" y="2581275"/>
          <p14:tracePt t="17781" x="3109913" y="2581275"/>
          <p14:tracePt t="17785" x="3116263" y="2581275"/>
          <p14:tracePt t="17788" x="3122613" y="2581275"/>
          <p14:tracePt t="17792" x="3128963" y="2581275"/>
          <p14:tracePt t="17794" x="3135313" y="2581275"/>
          <p14:tracePt t="17796" x="3141663" y="2581275"/>
          <p14:tracePt t="17797" x="3148013" y="2581275"/>
          <p14:tracePt t="17800" x="3154363" y="2581275"/>
          <p14:tracePt t="17801" x="3160713" y="2581275"/>
          <p14:tracePt t="17806" x="3167063" y="2581275"/>
          <p14:tracePt t="17808" x="3173413" y="2581275"/>
          <p14:tracePt t="17812" x="3179763" y="2581275"/>
          <p14:tracePt t="17814" x="3192463" y="2581275"/>
          <p14:tracePt t="17817" x="3198813" y="2581275"/>
          <p14:tracePt t="17820" x="3205163" y="2581275"/>
          <p14:tracePt t="17822" x="3211513" y="2581275"/>
          <p14:tracePt t="17824" x="3217863" y="2581275"/>
          <p14:tracePt t="17826" x="3224213" y="2581275"/>
          <p14:tracePt t="17827" x="3230563" y="2581275"/>
          <p14:tracePt t="17829" x="3236913" y="2581275"/>
          <p14:tracePt t="17831" x="3243263" y="2581275"/>
          <p14:tracePt t="17833" x="3249613" y="2581275"/>
          <p14:tracePt t="17835" x="3262313" y="2581275"/>
          <p14:tracePt t="17840" x="3275013" y="2581275"/>
          <p14:tracePt t="17842" x="3281363" y="2581275"/>
          <p14:tracePt t="17845" x="3287713" y="2581275"/>
          <p14:tracePt t="17846" x="3300413" y="2581275"/>
          <p14:tracePt t="17848" x="3306763" y="2581275"/>
          <p14:tracePt t="17850" x="3313113" y="2581275"/>
          <p14:tracePt t="17852" x="3319463" y="2581275"/>
          <p14:tracePt t="17853" x="3332163" y="2581275"/>
          <p14:tracePt t="17855" x="3338513" y="2581275"/>
          <p14:tracePt t="17857" x="3344863" y="2581275"/>
          <p14:tracePt t="17859" x="3357563" y="2581275"/>
          <p14:tracePt t="17861" x="3363913" y="2581275"/>
          <p14:tracePt t="17863" x="3370263" y="2581275"/>
          <p14:tracePt t="17865" x="3376613" y="2581275"/>
          <p14:tracePt t="17867" x="3382963" y="2581275"/>
          <p14:tracePt t="17869" x="3395663" y="2581275"/>
          <p14:tracePt t="17871" x="3402013" y="2574925"/>
          <p14:tracePt t="17873" x="3408363" y="2574925"/>
          <p14:tracePt t="17876" x="3414713" y="2574925"/>
          <p14:tracePt t="17878" x="3421063" y="2574925"/>
          <p14:tracePt t="17879" x="3427413" y="2568575"/>
          <p14:tracePt t="17882" x="3435350" y="2568575"/>
          <p14:tracePt t="17883" x="3441700" y="2568575"/>
          <p14:tracePt t="17887" x="3448050" y="2568575"/>
          <p14:tracePt t="17890" x="3454400" y="2562225"/>
          <p14:tracePt t="17894" x="3460750" y="2562225"/>
          <p14:tracePt t="17897" x="3467100" y="2562225"/>
          <p14:tracePt t="17902" x="3473450" y="2562225"/>
          <p14:tracePt t="17911" x="3479800" y="2562225"/>
          <p14:tracePt t="17913" x="3479800" y="2568575"/>
          <p14:tracePt t="17918" x="3479800" y="2574925"/>
          <p14:tracePt t="17928" x="3479800" y="2581275"/>
          <p14:tracePt t="17932" x="3479800" y="2587625"/>
          <p14:tracePt t="17938" x="3479800" y="2593975"/>
          <p14:tracePt t="17948" x="3479800" y="2600325"/>
          <p14:tracePt t="17960" x="3479800" y="2606675"/>
          <p14:tracePt t="18190" x="3479800" y="2600325"/>
          <p14:tracePt t="18192" x="3479800" y="2593975"/>
          <p14:tracePt t="18196" x="3479800" y="2587625"/>
          <p14:tracePt t="18197" x="3479800" y="2581275"/>
          <p14:tracePt t="18201" x="3479800" y="2574925"/>
          <p14:tracePt t="18203" x="3479800" y="2568575"/>
          <p14:tracePt t="18205" x="3479800" y="2562225"/>
          <p14:tracePt t="18210" x="3479800" y="2555875"/>
          <p14:tracePt t="18211" x="3486150" y="2549525"/>
          <p14:tracePt t="18218" x="3486150" y="2543175"/>
          <p14:tracePt t="18220" x="3492500" y="2536825"/>
          <p14:tracePt t="18224" x="3498850" y="2530475"/>
          <p14:tracePt t="18226" x="3505200" y="2530475"/>
          <p14:tracePt t="18228" x="3505200" y="2524125"/>
          <p14:tracePt t="18229" x="3511550" y="2517775"/>
          <p14:tracePt t="18231" x="3517900" y="2517775"/>
          <p14:tracePt t="18235" x="3524250" y="2511425"/>
          <p14:tracePt t="18238" x="3530600" y="2511425"/>
          <p14:tracePt t="18239" x="3536950" y="2505075"/>
          <p14:tracePt t="18242" x="3543300" y="2505075"/>
          <p14:tracePt t="18244" x="3549650" y="2498725"/>
          <p14:tracePt t="18245" x="3556000" y="2498725"/>
          <p14:tracePt t="18247" x="3562350" y="2498725"/>
          <p14:tracePt t="18249" x="3568700" y="2498725"/>
          <p14:tracePt t="18251" x="3575050" y="2498725"/>
          <p14:tracePt t="18253" x="3587750" y="2498725"/>
          <p14:tracePt t="18255" x="3594100" y="2498725"/>
          <p14:tracePt t="18257" x="3600450" y="2498725"/>
          <p14:tracePt t="18259" x="3613150" y="2498725"/>
          <p14:tracePt t="18263" x="3625850" y="2498725"/>
          <p14:tracePt t="18265" x="3632200" y="2498725"/>
          <p14:tracePt t="18267" x="3638550" y="2498725"/>
          <p14:tracePt t="18269" x="3651250" y="2498725"/>
          <p14:tracePt t="18274" x="3663950" y="2498725"/>
          <p14:tracePt t="18276" x="3676650" y="2498725"/>
          <p14:tracePt t="18280" x="3689350" y="2498725"/>
          <p14:tracePt t="18281" x="3695700" y="2498725"/>
          <p14:tracePt t="18283" x="3708400" y="2498725"/>
          <p14:tracePt t="18285" x="3714750" y="2498725"/>
          <p14:tracePt t="18287" x="3721100" y="2498725"/>
          <p14:tracePt t="18289" x="3733800" y="2498725"/>
          <p14:tracePt t="18291" x="3740150" y="2498725"/>
          <p14:tracePt t="18294" x="3746500" y="2498725"/>
          <p14:tracePt t="18296" x="3759200" y="2498725"/>
          <p14:tracePt t="18297" x="3765550" y="2498725"/>
          <p14:tracePt t="18299" x="3778250" y="2505075"/>
          <p14:tracePt t="18302" x="3790950" y="2505075"/>
          <p14:tracePt t="18303" x="3797300" y="2505075"/>
          <p14:tracePt t="18306" x="3810000" y="2505075"/>
          <p14:tracePt t="18307" x="3822700" y="2511425"/>
          <p14:tracePt t="18312" x="3835400" y="2511425"/>
          <p14:tracePt t="18313" x="3841750" y="2517775"/>
          <p14:tracePt t="18316" x="3854450" y="2517775"/>
          <p14:tracePt t="18317" x="3867150" y="2517775"/>
          <p14:tracePt t="18321" x="3879850" y="2524125"/>
          <p14:tracePt t="18323" x="3894138" y="2524125"/>
          <p14:tracePt t="18326" x="3900488" y="2524125"/>
          <p14:tracePt t="18327" x="3906838" y="2524125"/>
          <p14:tracePt t="18329" x="3913188" y="2524125"/>
          <p14:tracePt t="18331" x="3919538" y="2524125"/>
          <p14:tracePt t="18333" x="3932238" y="2524125"/>
          <p14:tracePt t="18338" x="3938588" y="2530475"/>
          <p14:tracePt t="18340" x="3951288" y="2530475"/>
          <p14:tracePt t="18343" x="3957638" y="2530475"/>
          <p14:tracePt t="18346" x="3963988" y="2530475"/>
          <p14:tracePt t="18347" x="3970338" y="2530475"/>
          <p14:tracePt t="18349" x="3976688" y="2536825"/>
          <p14:tracePt t="18351" x="3983038" y="2536825"/>
          <p14:tracePt t="18355" x="3989388" y="2536825"/>
          <p14:tracePt t="18357" x="4002088" y="2536825"/>
          <p14:tracePt t="18361" x="4008438" y="2543175"/>
          <p14:tracePt t="18363" x="4014788" y="2543175"/>
          <p14:tracePt t="18368" x="4021138" y="2543175"/>
          <p14:tracePt t="18369" x="4027488" y="2543175"/>
          <p14:tracePt t="18372" x="4033838" y="2543175"/>
          <p14:tracePt t="18376" x="4046538" y="2543175"/>
          <p14:tracePt t="18379" x="4052888" y="2543175"/>
          <p14:tracePt t="18381" x="4065588" y="2543175"/>
          <p14:tracePt t="18385" x="4078288" y="2543175"/>
          <p14:tracePt t="18387" x="4084638" y="2549525"/>
          <p14:tracePt t="18389" x="4090988" y="2549525"/>
          <p14:tracePt t="18392" x="4097338" y="2549525"/>
          <p14:tracePt t="18393" x="4103688" y="2555875"/>
          <p14:tracePt t="18396" x="4116388" y="2555875"/>
          <p14:tracePt t="18398" x="4122738" y="2562225"/>
          <p14:tracePt t="18400" x="4129088" y="2562225"/>
          <p14:tracePt t="18402" x="4141788" y="2562225"/>
          <p14:tracePt t="18403" x="4148138" y="2562225"/>
          <p14:tracePt t="18406" x="4154488" y="2568575"/>
          <p14:tracePt t="18407" x="4167188" y="2568575"/>
          <p14:tracePt t="18410" x="4173538" y="2574925"/>
          <p14:tracePt t="18411" x="4179888" y="2574925"/>
          <p14:tracePt t="18413" x="4186238" y="2581275"/>
          <p14:tracePt t="18415" x="4192588" y="2581275"/>
          <p14:tracePt t="18417" x="4198938" y="2581275"/>
          <p14:tracePt t="18419" x="4205288" y="2581275"/>
          <p14:tracePt t="18421" x="4211638" y="2587625"/>
          <p14:tracePt t="18424" x="4224338" y="2587625"/>
          <p14:tracePt t="18426" x="4224338" y="2593975"/>
          <p14:tracePt t="18427" x="4237038" y="2593975"/>
          <p14:tracePt t="18429" x="4243388" y="2593975"/>
          <p14:tracePt t="18431" x="4243388" y="2600325"/>
          <p14:tracePt t="18433" x="4249738" y="2600325"/>
          <p14:tracePt t="18435" x="4256088" y="2606675"/>
          <p14:tracePt t="18437" x="4262438" y="2613025"/>
          <p14:tracePt t="18439" x="4268788" y="2613025"/>
          <p14:tracePt t="18441" x="4275138" y="2613025"/>
          <p14:tracePt t="18444" x="4275138" y="2619375"/>
          <p14:tracePt t="18445" x="4281488" y="2619375"/>
          <p14:tracePt t="18448" x="4287838" y="2625725"/>
          <p14:tracePt t="18449" x="4294188" y="2625725"/>
          <p14:tracePt t="18453" x="4300538" y="2625725"/>
          <p14:tracePt t="18458" x="4306888" y="2632075"/>
          <p14:tracePt t="18462" x="4313238" y="2632075"/>
          <p14:tracePt t="18463" x="4319588" y="2638425"/>
          <p14:tracePt t="18468" x="4325938" y="2638425"/>
          <p14:tracePt t="18474" x="4332288" y="2644775"/>
          <p14:tracePt t="18476" x="4338638" y="2644775"/>
          <p14:tracePt t="18482" x="4346575" y="2644775"/>
          <p14:tracePt t="18486" x="4352925" y="2644775"/>
          <p14:tracePt t="18490" x="4359275" y="2644775"/>
          <p14:tracePt t="18496" x="4365625" y="2644775"/>
          <p14:tracePt t="18500" x="4371975" y="2644775"/>
          <p14:tracePt t="18506" x="4378325" y="2644775"/>
          <p14:tracePt t="18508" x="4384675" y="2644775"/>
          <p14:tracePt t="18512" x="4391025" y="2644775"/>
          <p14:tracePt t="18516" x="4397375" y="2644775"/>
          <p14:tracePt t="18518" x="4403725" y="2638425"/>
          <p14:tracePt t="18524" x="4410075" y="2638425"/>
          <p14:tracePt t="18527" x="4416425" y="2632075"/>
          <p14:tracePt t="18528" x="4422775" y="2632075"/>
          <p14:tracePt t="18531" x="4429125" y="2632075"/>
          <p14:tracePt t="18533" x="4435475" y="2632075"/>
          <p14:tracePt t="18540" x="4441825" y="2625725"/>
          <p14:tracePt t="18543" x="4448175" y="2625725"/>
          <p14:tracePt t="18548" x="4454525" y="2625725"/>
          <p14:tracePt t="18549" x="4460875" y="2625725"/>
          <p14:tracePt t="18552" x="4467225" y="2619375"/>
          <p14:tracePt t="18556" x="4473575" y="2619375"/>
          <p14:tracePt t="18560" x="4479925" y="2619375"/>
          <p14:tracePt t="18563" x="4486275" y="2619375"/>
          <p14:tracePt t="18565" x="4492625" y="2619375"/>
          <p14:tracePt t="18567" x="4498975" y="2619375"/>
          <p14:tracePt t="18572" x="4505325" y="2619375"/>
          <p14:tracePt t="18576" x="4511675" y="2619375"/>
          <p14:tracePt t="18580" x="4518025" y="2619375"/>
          <p14:tracePt t="18583" x="4524375" y="2619375"/>
          <p14:tracePt t="18588" x="4530725" y="2619375"/>
          <p14:tracePt t="18596" x="4537075" y="2619375"/>
          <p14:tracePt t="18600" x="4543425" y="2619375"/>
          <p14:tracePt t="18611" x="4549775" y="2619375"/>
          <p14:tracePt t="18616" x="4556125" y="2619375"/>
          <p14:tracePt t="18622" x="4562475" y="2619375"/>
          <p14:tracePt t="18666" x="4568825" y="2619375"/>
          <p14:tracePt t="18677" x="4575175" y="2619375"/>
          <p14:tracePt t="18682" x="4581525" y="2619375"/>
          <p14:tracePt t="18686" x="4587875" y="2613025"/>
          <p14:tracePt t="18690" x="4594225" y="2613025"/>
          <p14:tracePt t="18694" x="4600575" y="2606675"/>
          <p14:tracePt t="18695" x="4606925" y="2606675"/>
          <p14:tracePt t="18702" x="4613275" y="2600325"/>
          <p14:tracePt t="18704" x="4619625" y="2600325"/>
          <p14:tracePt t="18706" x="4625975" y="2600325"/>
          <p14:tracePt t="18712" x="4632325" y="2600325"/>
          <p14:tracePt t="18714" x="4638675" y="2593975"/>
          <p14:tracePt t="18720" x="4645025" y="2587625"/>
          <p14:tracePt t="18724" x="4651375" y="2587625"/>
          <p14:tracePt t="18730" x="4657725" y="2587625"/>
          <p14:tracePt t="18732" x="4664075" y="2581275"/>
          <p14:tracePt t="18733" x="4670425" y="2581275"/>
          <p14:tracePt t="18738" x="4670425" y="2574925"/>
          <p14:tracePt t="18739" x="4676775" y="2574925"/>
          <p14:tracePt t="18742" x="4683125" y="2574925"/>
          <p14:tracePt t="18747" x="4689475" y="2568575"/>
          <p14:tracePt t="18752" x="4695825" y="2562225"/>
          <p14:tracePt t="18754" x="4702175" y="2562225"/>
          <p14:tracePt t="18760" x="4702175" y="2555875"/>
          <p14:tracePt t="18762" x="4708525" y="2555875"/>
          <p14:tracePt t="18766" x="4714875" y="2555875"/>
          <p14:tracePt t="18772" x="4721225" y="2549525"/>
          <p14:tracePt t="18777" x="4727575" y="2549525"/>
          <p14:tracePt t="18778" x="4733925" y="2543175"/>
          <p14:tracePt t="18786" x="4740275" y="2543175"/>
          <p14:tracePt t="18790" x="4746625" y="2543175"/>
          <p14:tracePt t="18796" x="4752975" y="2543175"/>
          <p14:tracePt t="18800" x="4759325" y="2543175"/>
          <p14:tracePt t="18804" x="4765675" y="2543175"/>
          <p14:tracePt t="18810" x="4772025" y="2543175"/>
          <p14:tracePt t="18814" x="4778375" y="2543175"/>
          <p14:tracePt t="18822" x="4784725" y="2543175"/>
          <p14:tracePt t="18824" x="4791075" y="2543175"/>
          <p14:tracePt t="18828" x="4797425" y="2543175"/>
          <p14:tracePt t="18836" x="4805363" y="2543175"/>
          <p14:tracePt t="18840" x="4811713" y="2543175"/>
          <p14:tracePt t="18848" x="4818063" y="2543175"/>
          <p14:tracePt t="18850" x="4824413" y="2543175"/>
          <p14:tracePt t="18854" x="4830763" y="2543175"/>
          <p14:tracePt t="18856" x="4830763" y="2549525"/>
          <p14:tracePt t="18860" x="4837113" y="2549525"/>
          <p14:tracePt t="18866" x="4843463" y="2555875"/>
          <p14:tracePt t="18872" x="4843463" y="2562225"/>
          <p14:tracePt t="18877" x="4849813" y="2562225"/>
          <p14:tracePt t="18880" x="4849813" y="2568575"/>
          <p14:tracePt t="18882" x="4856163" y="2568575"/>
          <p14:tracePt t="18902" x="4856163" y="2574925"/>
          <p14:tracePt t="20310" x="4856163" y="2581275"/>
          <p14:tracePt t="20318" x="4856163" y="2587625"/>
          <p14:tracePt t="20322" x="4856163" y="2593975"/>
          <p14:tracePt t="20331" x="4856163" y="2600325"/>
          <p14:tracePt t="20332" x="4862513" y="2606675"/>
          <p14:tracePt t="20336" x="4862513" y="2613025"/>
          <p14:tracePt t="20349" x="4868863" y="2619375"/>
          <p14:tracePt t="20359" x="4868863" y="2625725"/>
          <p14:tracePt t="20552" x="4862513" y="2619375"/>
          <p14:tracePt t="20560" x="4856163" y="2613025"/>
          <p14:tracePt t="20562" x="4849813" y="2613025"/>
          <p14:tracePt t="20566" x="4849813" y="2606675"/>
          <p14:tracePt t="20567" x="4843463" y="2606675"/>
          <p14:tracePt t="20569" x="4843463" y="2600325"/>
          <p14:tracePt t="20571" x="4837113" y="2600325"/>
          <p14:tracePt t="20578" x="4830763" y="2600325"/>
          <p14:tracePt t="20582" x="4824413" y="2593975"/>
          <p14:tracePt t="20588" x="4818063" y="2593975"/>
          <p14:tracePt t="20590" x="4818063" y="2587625"/>
          <p14:tracePt t="20598" x="4811713" y="2587625"/>
          <p14:tracePt t="20602" x="4805363" y="2587625"/>
          <p14:tracePt t="20613" x="4797425" y="2587625"/>
          <p14:tracePt t="20616" x="4797425" y="2581275"/>
          <p14:tracePt t="20620" x="4791075" y="2581275"/>
          <p14:tracePt t="20624" x="4784725" y="2581275"/>
          <p14:tracePt t="20630" x="4784725" y="2574925"/>
          <p14:tracePt t="20631" x="4778375" y="2574925"/>
          <p14:tracePt t="20634" x="4772025" y="2574925"/>
          <p14:tracePt t="20640" x="4765675" y="2574925"/>
          <p14:tracePt t="20644" x="4759325" y="2574925"/>
          <p14:tracePt t="20646" x="4752975" y="2568575"/>
          <p14:tracePt t="20650" x="4746625" y="2568575"/>
          <p14:tracePt t="20652" x="4740275" y="2562225"/>
          <p14:tracePt t="20656" x="4733925" y="2562225"/>
          <p14:tracePt t="20657" x="4727575" y="2555875"/>
          <p14:tracePt t="20659" x="4721225" y="2555875"/>
          <p14:tracePt t="20661" x="4714875" y="2555875"/>
          <p14:tracePt t="20663" x="4702175" y="2555875"/>
          <p14:tracePt t="20665" x="4695825" y="2549525"/>
          <p14:tracePt t="20667" x="4689475" y="2549525"/>
          <p14:tracePt t="20669" x="4676775" y="2543175"/>
          <p14:tracePt t="20671" x="4670425" y="2543175"/>
          <p14:tracePt t="20673" x="4657725" y="2536825"/>
          <p14:tracePt t="20676" x="4645025" y="2530475"/>
          <p14:tracePt t="20679" x="4632325" y="2530475"/>
          <p14:tracePt t="20679" x="4619625" y="2524125"/>
          <p14:tracePt t="20681" x="4600575" y="2524125"/>
          <p14:tracePt t="20683" x="4587875" y="2524125"/>
          <p14:tracePt t="20686" x="4568825" y="2517775"/>
          <p14:tracePt t="20688" x="4549775" y="2511425"/>
          <p14:tracePt t="20689" x="4530725" y="2505075"/>
          <p14:tracePt t="20692" x="4518025" y="2498725"/>
          <p14:tracePt t="20694" x="4498975" y="2498725"/>
          <p14:tracePt t="20695" x="4479925" y="2492375"/>
          <p14:tracePt t="20697" x="4454525" y="2486025"/>
          <p14:tracePt t="20699" x="4435475" y="2479675"/>
          <p14:tracePt t="20701" x="4416425" y="2473325"/>
          <p14:tracePt t="20703" x="4391025" y="2473325"/>
          <p14:tracePt t="20705" x="4365625" y="2466975"/>
          <p14:tracePt t="20708" x="4338638" y="2460625"/>
          <p14:tracePt t="20709" x="4319588" y="2460625"/>
          <p14:tracePt t="20711" x="4294188" y="2454275"/>
          <p14:tracePt t="20713" x="4268788" y="2454275"/>
          <p14:tracePt t="20716" x="4243388" y="2447925"/>
          <p14:tracePt t="20718" x="4217988" y="2447925"/>
          <p14:tracePt t="20720" x="4198938" y="2441575"/>
          <p14:tracePt t="20721" x="4173538" y="2441575"/>
          <p14:tracePt t="20723" x="4148138" y="2441575"/>
          <p14:tracePt t="20726" x="4122738" y="2435225"/>
          <p14:tracePt t="20728" x="4103688" y="2435225"/>
          <p14:tracePt t="20730" x="4084638" y="2435225"/>
          <p14:tracePt t="20732" x="4059238" y="2435225"/>
          <p14:tracePt t="20736" x="4052888" y="2435225"/>
          <p14:tracePt t="20740" x="4040188" y="2435225"/>
          <p14:tracePt t="20741" x="4033838" y="2435225"/>
          <p14:tracePt t="20746" x="4027488" y="2435225"/>
          <p14:tracePt t="20747" x="4021138" y="2435225"/>
          <p14:tracePt t="20903" x="4014788" y="2435225"/>
          <p14:tracePt t="20916" x="4014788" y="2428875"/>
          <p14:tracePt t="20918" x="4014788" y="2422525"/>
          <p14:tracePt t="20922" x="4008438" y="2416175"/>
          <p14:tracePt t="20923" x="4002088" y="2409825"/>
          <p14:tracePt t="20926" x="4002088" y="2403475"/>
          <p14:tracePt t="20927" x="3989388" y="2403475"/>
          <p14:tracePt t="20929" x="3976688" y="2397125"/>
          <p14:tracePt t="20932" x="3970338" y="2390775"/>
          <p14:tracePt t="20933" x="3957638" y="2384425"/>
          <p14:tracePt t="20936" x="3938588" y="2378075"/>
          <p14:tracePt t="20944" x="3873500" y="2351088"/>
          <p14:tracePt t="20946" x="3854450" y="2338388"/>
          <p14:tracePt t="20947" x="3841750" y="2332038"/>
          <p14:tracePt t="20949" x="3822700" y="2325688"/>
          <p14:tracePt t="20951" x="3810000" y="2319338"/>
          <p14:tracePt t="20953" x="3790950" y="2306638"/>
          <p14:tracePt t="20955" x="3778250" y="2300288"/>
          <p14:tracePt t="20958" x="3759200" y="2293938"/>
          <p14:tracePt t="20959" x="3740150" y="2287588"/>
          <p14:tracePt t="20961" x="3721100" y="2281238"/>
          <p14:tracePt t="20963" x="3708400" y="2274888"/>
          <p14:tracePt t="20965" x="3689350" y="2262188"/>
          <p14:tracePt t="20967" x="3663950" y="2255838"/>
          <p14:tracePt t="20969" x="3644900" y="2249488"/>
          <p14:tracePt t="20971" x="3619500" y="2236788"/>
          <p14:tracePt t="20973" x="3594100" y="2230438"/>
          <p14:tracePt t="20976" x="3581400" y="2224088"/>
          <p14:tracePt t="20978" x="3556000" y="2211388"/>
          <p14:tracePt t="20979" x="3524250" y="2198688"/>
          <p14:tracePt t="20981" x="3505200" y="2192338"/>
          <p14:tracePt t="20983" x="3473450" y="2179638"/>
          <p14:tracePt t="20985" x="3441700" y="2173288"/>
          <p14:tracePt t="20987" x="3414713" y="2160588"/>
          <p14:tracePt t="20989" x="3376613" y="2147888"/>
          <p14:tracePt t="20992" x="3344863" y="2128838"/>
          <p14:tracePt t="20993" x="3306763" y="2116138"/>
          <p14:tracePt t="20995" x="3275013" y="2109788"/>
          <p14:tracePt t="20998" x="3236913" y="2097088"/>
          <p14:tracePt t="21000" x="3198813" y="2078038"/>
          <p14:tracePt t="21002" x="3154363" y="2065338"/>
          <p14:tracePt t="21004" x="3116263" y="2052638"/>
          <p14:tracePt t="21005" x="3071813" y="2033588"/>
          <p14:tracePt t="21007" x="3027363" y="2020888"/>
          <p14:tracePt t="21010" x="2982913" y="1995488"/>
          <p14:tracePt t="21012" x="2930525" y="1982788"/>
          <p14:tracePt t="21013" x="2873375" y="1957388"/>
          <p14:tracePt t="21015" x="2828925" y="1944688"/>
          <p14:tracePt t="21017" x="2771775" y="1917700"/>
          <p14:tracePt t="21020" x="2720975" y="1898650"/>
          <p14:tracePt t="21022" x="2670175" y="1879600"/>
          <p14:tracePt t="21024" x="2625725" y="1854200"/>
          <p14:tracePt t="21026" x="2568575" y="1835150"/>
          <p14:tracePt t="21028" x="2524125" y="1816100"/>
          <p14:tracePt t="21029" x="2471738" y="1797050"/>
          <p14:tracePt t="21031" x="2439988" y="1778000"/>
          <p14:tracePt t="21033" x="2389188" y="1752600"/>
          <p14:tracePt t="21035" x="2357438" y="1739900"/>
          <p14:tracePt t="21037" x="2319338" y="1727200"/>
          <p14:tracePt t="21039" x="2281238" y="1701800"/>
          <p14:tracePt t="21041" x="2243138" y="1689100"/>
          <p14:tracePt t="21043" x="2217738" y="1670050"/>
          <p14:tracePt t="21045" x="2179638" y="1651000"/>
          <p14:tracePt t="21047" x="2154238" y="1638300"/>
          <p14:tracePt t="21050" x="2116138" y="1619250"/>
          <p14:tracePt t="21052" x="2090738" y="1600200"/>
          <p14:tracePt t="21053" x="2051050" y="1581150"/>
          <p14:tracePt t="21056" x="2025650" y="1562100"/>
          <p14:tracePt t="21057" x="1987550" y="1549400"/>
          <p14:tracePt t="21060" x="1955800" y="1524000"/>
          <p14:tracePt t="21062" x="1924050" y="1504950"/>
          <p14:tracePt t="21064" x="1885950" y="1477963"/>
          <p14:tracePt t="21066" x="1854200" y="1458913"/>
          <p14:tracePt t="21067" x="1822450" y="1439863"/>
          <p14:tracePt t="21070" x="1797050" y="1427163"/>
          <p14:tracePt t="21072" x="1771650" y="1401763"/>
          <p14:tracePt t="21073" x="1733550" y="1382713"/>
          <p14:tracePt t="21076" x="1708150" y="1363663"/>
          <p14:tracePt t="21078" x="1676400" y="1338263"/>
          <p14:tracePt t="21080" x="1651000" y="1319213"/>
          <p14:tracePt t="21081" x="1619250" y="1293813"/>
          <p14:tracePt t="21083" x="1592263" y="1268413"/>
          <p14:tracePt t="21086" x="1566863" y="1249363"/>
          <p14:tracePt t="21087" x="1547813" y="1230313"/>
          <p14:tracePt t="21090" x="1516063" y="1211263"/>
          <p14:tracePt t="21092" x="1503363" y="1192213"/>
          <p14:tracePt t="21093" x="1484313" y="1173163"/>
          <p14:tracePt t="21096" x="1465263" y="1154113"/>
          <p14:tracePt t="21098" x="1439863" y="1141413"/>
          <p14:tracePt t="21100" x="1420813" y="1122363"/>
          <p14:tracePt t="21102" x="1401763" y="1109663"/>
          <p14:tracePt t="21103" x="1382713" y="1096963"/>
          <p14:tracePt t="21105" x="1363663" y="1084263"/>
          <p14:tracePt t="21107" x="1344613" y="1063625"/>
          <p14:tracePt t="21109" x="1331913" y="1050925"/>
          <p14:tracePt t="21111" x="1312863" y="1031875"/>
          <p14:tracePt t="21113" x="1300163" y="1019175"/>
          <p14:tracePt t="21115" x="1281113" y="1006475"/>
          <p14:tracePt t="21118" x="1268413" y="1000125"/>
          <p14:tracePt t="21119" x="1255713" y="987425"/>
          <p14:tracePt t="21121" x="1243013" y="968375"/>
          <p14:tracePt t="21123" x="1223963" y="955675"/>
          <p14:tracePt t="21126" x="1211263" y="942975"/>
          <p14:tracePt t="21128" x="1192213" y="930275"/>
          <p14:tracePt t="21130" x="1185863" y="923925"/>
          <p14:tracePt t="21131" x="1173163" y="911225"/>
          <p14:tracePt t="21133" x="1160463" y="898525"/>
          <p14:tracePt t="21135" x="1139825" y="885825"/>
          <p14:tracePt t="21137" x="1127125" y="873125"/>
          <p14:tracePt t="21139" x="1114425" y="866775"/>
          <p14:tracePt t="21141" x="1101725" y="854075"/>
          <p14:tracePt t="21144" x="1082675" y="841375"/>
          <p14:tracePt t="21146" x="1069975" y="828675"/>
          <p14:tracePt t="21147" x="1057275" y="815975"/>
          <p14:tracePt t="21150" x="1044575" y="809625"/>
          <p14:tracePt t="21151" x="1031875" y="796925"/>
          <p14:tracePt t="21154" x="1012825" y="784225"/>
          <p14:tracePt t="21156" x="1000125" y="771525"/>
          <p14:tracePt t="21157" x="981075" y="758825"/>
          <p14:tracePt t="21160" x="974725" y="746125"/>
          <p14:tracePt t="21161" x="955675" y="739775"/>
          <p14:tracePt t="21163" x="942975" y="727075"/>
          <p14:tracePt t="21165" x="930275" y="714375"/>
          <p14:tracePt t="21167" x="917575" y="695325"/>
          <p14:tracePt t="21169" x="904875" y="682625"/>
          <p14:tracePt t="21171" x="892175" y="669925"/>
          <p14:tracePt t="21173" x="879475" y="657225"/>
          <p14:tracePt t="21176" x="866775" y="636588"/>
          <p14:tracePt t="21178" x="854075" y="623888"/>
          <p14:tracePt t="21179" x="847725" y="611188"/>
          <p14:tracePt t="21181" x="835025" y="598488"/>
          <p14:tracePt t="21183" x="822325" y="585788"/>
          <p14:tracePt t="21185" x="809625" y="566738"/>
          <p14:tracePt t="21187" x="796925" y="554038"/>
          <p14:tracePt t="21189" x="790575" y="541338"/>
          <p14:tracePt t="21191" x="777875" y="534988"/>
          <p14:tracePt t="21193" x="765175" y="515938"/>
          <p14:tracePt t="21195" x="758825" y="503238"/>
          <p14:tracePt t="21197" x="752475" y="490538"/>
          <p14:tracePt t="21199" x="739775" y="484188"/>
          <p14:tracePt t="21201" x="739775" y="471488"/>
          <p14:tracePt t="21203" x="733425" y="465138"/>
          <p14:tracePt t="21206" x="727075" y="458788"/>
          <p14:tracePt t="21208" x="714375" y="452438"/>
          <p14:tracePt t="21210" x="714375" y="446088"/>
          <p14:tracePt t="21212" x="708025" y="439738"/>
          <p14:tracePt t="21213" x="701675" y="433388"/>
          <p14:tracePt t="21216" x="695325" y="427038"/>
          <p14:tracePt t="21222" x="681038" y="414338"/>
          <p14:tracePt t="21223" x="681038" y="407988"/>
          <p14:tracePt t="21226" x="674688" y="407988"/>
          <p14:tracePt t="21228" x="668338" y="401638"/>
          <p14:tracePt t="21229" x="661988" y="395288"/>
          <p14:tracePt t="21231" x="661988" y="388938"/>
          <p14:tracePt t="21234" x="655638" y="388938"/>
          <p14:tracePt t="21235" x="649288" y="382588"/>
          <p14:tracePt t="21237" x="649288" y="376238"/>
          <p14:tracePt t="21239" x="636588" y="376238"/>
          <p14:tracePt t="21241" x="630238" y="369888"/>
          <p14:tracePt t="21244" x="630238" y="363538"/>
          <p14:tracePt t="21246" x="623888" y="357188"/>
          <p14:tracePt t="21247" x="617538" y="357188"/>
          <p14:tracePt t="21249" x="611188" y="357188"/>
          <p14:tracePt t="21251" x="611188" y="350838"/>
          <p14:tracePt t="21253" x="604838" y="344488"/>
          <p14:tracePt t="21255" x="598488" y="344488"/>
          <p14:tracePt t="21257" x="598488" y="338138"/>
          <p14:tracePt t="21259" x="592138" y="331788"/>
          <p14:tracePt t="21261" x="585788" y="325438"/>
          <p14:tracePt t="21263" x="579438" y="325438"/>
          <p14:tracePt t="21265" x="579438" y="319088"/>
          <p14:tracePt t="21267" x="573088" y="312738"/>
          <p14:tracePt t="21269" x="566738" y="312738"/>
          <p14:tracePt t="21271" x="566738" y="306388"/>
          <p14:tracePt t="21273" x="566738" y="300038"/>
          <p14:tracePt t="21276" x="560388" y="293688"/>
          <p14:tracePt t="21280" x="554038" y="287338"/>
          <p14:tracePt t="21281" x="554038" y="280988"/>
          <p14:tracePt t="21283" x="547688" y="274638"/>
          <p14:tracePt t="21286" x="541338" y="268288"/>
          <p14:tracePt t="21287" x="534988" y="255588"/>
          <p14:tracePt t="21292" x="528638" y="242888"/>
          <p14:tracePt t="21294" x="528638" y="236538"/>
          <p14:tracePt t="21295" x="522288" y="230188"/>
          <p14:tracePt t="21297" x="515938" y="223838"/>
          <p14:tracePt t="21299" x="515938" y="217488"/>
          <p14:tracePt t="21301" x="509588" y="209550"/>
          <p14:tracePt t="21303" x="503238" y="203200"/>
          <p14:tracePt t="21306" x="496888" y="196850"/>
          <p14:tracePt t="21307" x="496888" y="190500"/>
          <p14:tracePt t="21309" x="496888" y="184150"/>
          <p14:tracePt t="21311" x="490538" y="184150"/>
          <p14:tracePt t="21313" x="484188" y="171450"/>
          <p14:tracePt t="21315" x="477838" y="165100"/>
          <p14:tracePt t="21320" x="477838" y="158750"/>
          <p14:tracePt t="21322" x="471488" y="152400"/>
          <p14:tracePt t="21323" x="465138" y="146050"/>
          <p14:tracePt t="21329" x="458788" y="139700"/>
          <p14:tracePt t="21330" x="458788" y="133350"/>
          <p14:tracePt t="21333" x="452438" y="127000"/>
          <p14:tracePt t="21336" x="446088" y="120650"/>
          <p14:tracePt t="21338" x="446088" y="114300"/>
          <p14:tracePt t="21342" x="439738" y="107950"/>
          <p14:tracePt t="21344" x="439738" y="101600"/>
          <p14:tracePt t="21345" x="433388" y="101600"/>
          <p14:tracePt t="21347" x="433388" y="95250"/>
          <p14:tracePt t="21349" x="427038" y="88900"/>
          <p14:tracePt t="21352" x="420688" y="82550"/>
          <p14:tracePt t="21353" x="414338" y="82550"/>
          <p14:tracePt t="21356" x="414338" y="76200"/>
          <p14:tracePt t="21357" x="407988" y="69850"/>
          <p14:tracePt t="21360" x="401638" y="69850"/>
          <p14:tracePt t="21362" x="401638" y="63500"/>
          <p14:tracePt t="21363" x="395288" y="57150"/>
          <p14:tracePt t="21365" x="388938" y="50800"/>
          <p14:tracePt t="21368" x="382588" y="50800"/>
          <p14:tracePt t="21369" x="382588" y="44450"/>
          <p14:tracePt t="21372" x="376238" y="38100"/>
          <p14:tracePt t="21373" x="369888" y="38100"/>
          <p14:tracePt t="21376" x="363538" y="25400"/>
          <p14:tracePt t="21378" x="363538" y="19050"/>
          <p14:tracePt t="21379" x="357188" y="12700"/>
          <p14:tracePt t="21381" x="344488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02">
            <a:extLst>
              <a:ext uri="{FF2B5EF4-FFF2-40B4-BE49-F238E27FC236}">
                <a16:creationId xmlns:a16="http://schemas.microsoft.com/office/drawing/2014/main" id="{D4D840A6-8CD8-4A9F-8782-84DB7A829228}"/>
              </a:ext>
            </a:extLst>
          </p:cNvPr>
          <p:cNvSpPr/>
          <p:nvPr/>
        </p:nvSpPr>
        <p:spPr>
          <a:xfrm>
            <a:off x="3162104" y="3296798"/>
            <a:ext cx="799488" cy="341886"/>
          </a:xfrm>
          <a:prstGeom prst="wedgeRoundRectCallout">
            <a:avLst>
              <a:gd name="adj1" fmla="val -246538"/>
              <a:gd name="adj2" fmla="val -15795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endParaRPr kumimoji="0" lang="en-US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  <p:sp>
        <p:nvSpPr>
          <p:cNvPr id="3" name="Rounded Rectangular Callout 102">
            <a:extLst>
              <a:ext uri="{FF2B5EF4-FFF2-40B4-BE49-F238E27FC236}">
                <a16:creationId xmlns:a16="http://schemas.microsoft.com/office/drawing/2014/main" id="{BFA0F1EA-F732-4FEB-93AC-7E66291AD1F6}"/>
              </a:ext>
            </a:extLst>
          </p:cNvPr>
          <p:cNvSpPr/>
          <p:nvPr/>
        </p:nvSpPr>
        <p:spPr>
          <a:xfrm>
            <a:off x="3163335" y="3293595"/>
            <a:ext cx="799488" cy="341886"/>
          </a:xfrm>
          <a:prstGeom prst="wedgeRoundRectCallout">
            <a:avLst>
              <a:gd name="adj1" fmla="val 8121"/>
              <a:gd name="adj2" fmla="val -16213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endParaRPr kumimoji="0" lang="en-US" b="0" i="0" u="none" strike="noStrike" cap="none" normalizeH="0" baseline="0">
              <a:ln>
                <a:noFill/>
              </a:ln>
              <a:solidFill>
                <a:srgbClr val="E4EBF6"/>
              </a:solidFill>
              <a:effectLst/>
              <a:latin typeface="Ink Free" panose="03080402000500000000" pitchFamily="66" charset="0"/>
            </a:endParaRPr>
          </a:p>
        </p:txBody>
      </p:sp>
      <p:sp>
        <p:nvSpPr>
          <p:cNvPr id="5" name="Rounded Rectangular Callout 102">
            <a:extLst>
              <a:ext uri="{FF2B5EF4-FFF2-40B4-BE49-F238E27FC236}">
                <a16:creationId xmlns:a16="http://schemas.microsoft.com/office/drawing/2014/main" id="{23C4B2EC-3C3F-48B9-8837-EBF032519DF8}"/>
              </a:ext>
            </a:extLst>
          </p:cNvPr>
          <p:cNvSpPr/>
          <p:nvPr/>
        </p:nvSpPr>
        <p:spPr>
          <a:xfrm>
            <a:off x="3157781" y="3300001"/>
            <a:ext cx="799488" cy="341886"/>
          </a:xfrm>
          <a:prstGeom prst="wedgeRoundRectCallout">
            <a:avLst>
              <a:gd name="adj1" fmla="val 262780"/>
              <a:gd name="adj2" fmla="val -16631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algn="ctr" defTabSz="895350"/>
            <a:r>
              <a:rPr lang="en-US" sz="1600">
                <a:solidFill>
                  <a:srgbClr val="0070C0"/>
                </a:solidFill>
                <a:latin typeface="Ink Free" panose="03080402000500000000" pitchFamily="66" charset="0"/>
              </a:rPr>
              <a:t>Weights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Ink Free" panose="03080402000500000000" pitchFamily="66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C19EAC4-2846-403C-A51E-223050642920}"/>
              </a:ext>
            </a:extLst>
          </p:cNvPr>
          <p:cNvSpPr txBox="1"/>
          <p:nvPr/>
        </p:nvSpPr>
        <p:spPr>
          <a:xfrm>
            <a:off x="6207544" y="1156671"/>
            <a:ext cx="2776807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45720" tIns="0" rIns="0" bIns="0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en-US" sz="1600">
                <a:solidFill>
                  <a:srgbClr val="0000FF"/>
                </a:solidFill>
                <a:latin typeface="+mj-lt"/>
              </a:rPr>
              <a:t>select</a:t>
            </a:r>
            <a:r>
              <a:rPr lang="el-GR" sz="1600">
                <a:latin typeface="+mj-lt"/>
              </a:rPr>
              <a:t> </a:t>
            </a:r>
            <a:r>
              <a:rPr lang="en-US" sz="1600">
                <a:latin typeface="+mj-lt"/>
              </a:rPr>
              <a:t>  </a:t>
            </a:r>
            <a:r>
              <a:rPr lang="en-US" sz="1600" kern="0">
                <a:solidFill>
                  <a:schemeClr val="tx1"/>
                </a:solidFill>
                <a:latin typeface="+mj-lt"/>
              </a:rPr>
              <a:t>A, B, C, D</a:t>
            </a:r>
            <a:br>
              <a:rPr lang="en-US" sz="1600" kern="0">
                <a:solidFill>
                  <a:schemeClr val="tx1"/>
                </a:solidFill>
                <a:latin typeface="+mj-lt"/>
              </a:rPr>
            </a:br>
            <a:r>
              <a:rPr lang="en-US" sz="1600" kern="0">
                <a:solidFill>
                  <a:srgbClr val="0000FF"/>
                </a:solidFill>
                <a:latin typeface="+mj-lt"/>
              </a:rPr>
              <a:t>from</a:t>
            </a:r>
            <a:r>
              <a:rPr lang="en-US" sz="1600" kern="0">
                <a:latin typeface="+mj-lt"/>
              </a:rPr>
              <a:t>     R, S, T </a:t>
            </a:r>
          </a:p>
          <a:p>
            <a:pPr>
              <a:tabLst>
                <a:tab pos="627063" algn="l"/>
              </a:tabLst>
            </a:pPr>
            <a:r>
              <a:rPr lang="en-US" sz="1600" kern="0">
                <a:solidFill>
                  <a:srgbClr val="0000FF"/>
                </a:solidFill>
                <a:latin typeface="+mj-lt"/>
              </a:rPr>
              <a:t>where</a:t>
            </a:r>
            <a:r>
              <a:rPr lang="en-US" sz="1600" kern="0">
                <a:latin typeface="+mj-lt"/>
              </a:rPr>
              <a:t>	R.B=S.B </a:t>
            </a:r>
            <a:r>
              <a:rPr lang="en-US" sz="1600" kern="0">
                <a:solidFill>
                  <a:srgbClr val="0000FF"/>
                </a:solidFill>
                <a:latin typeface="+mj-lt"/>
              </a:rPr>
              <a:t>and </a:t>
            </a:r>
            <a:r>
              <a:rPr lang="en-US" sz="1600" kern="0">
                <a:solidFill>
                  <a:schemeClr val="tx1"/>
                </a:solidFill>
                <a:latin typeface="+mj-lt"/>
              </a:rPr>
              <a:t>S.</a:t>
            </a:r>
            <a:r>
              <a:rPr lang="en-US" sz="1600" kern="0">
                <a:latin typeface="+mj-lt"/>
              </a:rPr>
              <a:t>C=T.C </a:t>
            </a:r>
          </a:p>
        </p:txBody>
      </p:sp>
      <p:sp>
        <p:nvSpPr>
          <p:cNvPr id="145" name="Rectangle 2">
            <a:extLst>
              <a:ext uri="{FF2B5EF4-FFF2-40B4-BE49-F238E27FC236}">
                <a16:creationId xmlns:a16="http://schemas.microsoft.com/office/drawing/2014/main" id="{2754406F-FD52-4E4F-8C9D-682FEAD0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1" y="43059"/>
            <a:ext cx="4640694" cy="3958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35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601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200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8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4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000"/>
              <a:t>Ranked Enumeration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0BA1056-341C-453C-8C58-651F1A55F1F1}"/>
                  </a:ext>
                </a:extLst>
              </p:cNvPr>
              <p:cNvSpPr/>
              <p:nvPr/>
            </p:nvSpPr>
            <p:spPr>
              <a:xfrm>
                <a:off x="961101" y="743193"/>
                <a:ext cx="251159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0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0BA1056-341C-453C-8C58-651F1A55F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01" y="743193"/>
                <a:ext cx="251159" cy="307777"/>
              </a:xfrm>
              <a:prstGeom prst="rect">
                <a:avLst/>
              </a:prstGeom>
              <a:blipFill>
                <a:blip r:embed="rId5"/>
                <a:stretch>
                  <a:fillRect l="-300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C35FCB5-C27A-4063-85F2-4B028E67325A}"/>
                  </a:ext>
                </a:extLst>
              </p:cNvPr>
              <p:cNvSpPr/>
              <p:nvPr/>
            </p:nvSpPr>
            <p:spPr>
              <a:xfrm>
                <a:off x="1362985" y="1156671"/>
                <a:ext cx="421844" cy="34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𝑤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C35FCB5-C27A-4063-85F2-4B028E673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85" y="1156671"/>
                <a:ext cx="421844" cy="341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1E49752-ECC2-4838-9D80-86E9E73601CD}"/>
                  </a:ext>
                </a:extLst>
              </p:cNvPr>
              <p:cNvSpPr/>
              <p:nvPr/>
            </p:nvSpPr>
            <p:spPr>
              <a:xfrm>
                <a:off x="519297" y="1156671"/>
                <a:ext cx="421844" cy="34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b="0"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1E49752-ECC2-4838-9D80-86E9E7360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97" y="1156671"/>
                <a:ext cx="421844" cy="341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DF34B07-C6B4-406B-9CD5-38E30FEDE336}"/>
                  </a:ext>
                </a:extLst>
              </p:cNvPr>
              <p:cNvSpPr/>
              <p:nvPr/>
            </p:nvSpPr>
            <p:spPr>
              <a:xfrm>
                <a:off x="1362985" y="1498557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DF34B07-C6B4-406B-9CD5-38E30FEDE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85" y="1498557"/>
                <a:ext cx="421844" cy="341886"/>
              </a:xfrm>
              <a:prstGeom prst="rect">
                <a:avLst/>
              </a:prstGeom>
              <a:blipFill>
                <a:blip r:embed="rId8"/>
                <a:stretch>
                  <a:fillRect b="-107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A0A554D7-958B-4B04-A31B-439648D3193A}"/>
              </a:ext>
            </a:extLst>
          </p:cNvPr>
          <p:cNvSpPr/>
          <p:nvPr/>
        </p:nvSpPr>
        <p:spPr>
          <a:xfrm>
            <a:off x="519297" y="1498557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7B3AF20-A2C3-48EB-8856-EE0A9D5D8BDD}"/>
                  </a:ext>
                </a:extLst>
              </p:cNvPr>
              <p:cNvSpPr/>
              <p:nvPr/>
            </p:nvSpPr>
            <p:spPr>
              <a:xfrm>
                <a:off x="1362985" y="1840443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7B3AF20-A2C3-48EB-8856-EE0A9D5D8B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85" y="1840443"/>
                <a:ext cx="421844" cy="341886"/>
              </a:xfrm>
              <a:prstGeom prst="rect">
                <a:avLst/>
              </a:prstGeom>
              <a:blipFill>
                <a:blip r:embed="rId9"/>
                <a:stretch>
                  <a:fillRect b="-107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EBC4148-6B25-41C8-8DA7-51D6389E41A1}"/>
              </a:ext>
            </a:extLst>
          </p:cNvPr>
          <p:cNvSpPr/>
          <p:nvPr/>
        </p:nvSpPr>
        <p:spPr>
          <a:xfrm>
            <a:off x="519297" y="1840443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C1D615E-C16E-4C83-BF14-B5041C037027}"/>
                  </a:ext>
                </a:extLst>
              </p:cNvPr>
              <p:cNvSpPr/>
              <p:nvPr/>
            </p:nvSpPr>
            <p:spPr>
              <a:xfrm>
                <a:off x="1362985" y="2182329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3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C1D615E-C16E-4C83-BF14-B5041C037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85" y="2182329"/>
                <a:ext cx="421844" cy="341886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AB60D4EE-B272-4868-9AA7-384B405F07DE}"/>
              </a:ext>
            </a:extLst>
          </p:cNvPr>
          <p:cNvSpPr/>
          <p:nvPr/>
        </p:nvSpPr>
        <p:spPr>
          <a:xfrm>
            <a:off x="519297" y="2182329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B0CAD78-2774-4EDC-B2FB-FBCC91D605F9}"/>
                  </a:ext>
                </a:extLst>
              </p:cNvPr>
              <p:cNvSpPr/>
              <p:nvPr/>
            </p:nvSpPr>
            <p:spPr>
              <a:xfrm>
                <a:off x="1362985" y="2524215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4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B0CAD78-2774-4EDC-B2FB-FBCC91D60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85" y="2524215"/>
                <a:ext cx="421844" cy="341886"/>
              </a:xfrm>
              <a:prstGeom prst="rect">
                <a:avLst/>
              </a:prstGeom>
              <a:blipFill>
                <a:blip r:embed="rId11"/>
                <a:stretch>
                  <a:fillRect b="-107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E0579413-9401-40BA-9EC0-C372C72F0B78}"/>
              </a:ext>
            </a:extLst>
          </p:cNvPr>
          <p:cNvSpPr/>
          <p:nvPr/>
        </p:nvSpPr>
        <p:spPr>
          <a:xfrm>
            <a:off x="519297" y="2524215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1CE8574-194A-439E-9338-FC1BC71CC26E}"/>
                  </a:ext>
                </a:extLst>
              </p:cNvPr>
              <p:cNvSpPr/>
              <p:nvPr/>
            </p:nvSpPr>
            <p:spPr>
              <a:xfrm>
                <a:off x="941141" y="1156671"/>
                <a:ext cx="421844" cy="34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600" b="0"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1CE8574-194A-439E-9338-FC1BC71CC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41" y="1156671"/>
                <a:ext cx="421844" cy="341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2BA5BDD5-B143-46FA-9262-A5577F651080}"/>
              </a:ext>
            </a:extLst>
          </p:cNvPr>
          <p:cNvSpPr/>
          <p:nvPr/>
        </p:nvSpPr>
        <p:spPr>
          <a:xfrm>
            <a:off x="941141" y="1498557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>
                <a:latin typeface="+mj-lt"/>
                <a:cs typeface="Calibri" panose="020F0502020204030204" pitchFamily="34" charset="0"/>
              </a:rPr>
              <a:t>0</a:t>
            </a:r>
            <a:endParaRPr lang="en-US" sz="1600" b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0E43B1-34CB-44C1-98CD-D4B3898AF798}"/>
              </a:ext>
            </a:extLst>
          </p:cNvPr>
          <p:cNvSpPr/>
          <p:nvPr/>
        </p:nvSpPr>
        <p:spPr>
          <a:xfrm>
            <a:off x="941141" y="1840443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>
                <a:latin typeface="+mj-lt"/>
                <a:cs typeface="Calibri" panose="020F0502020204030204" pitchFamily="34" charset="0"/>
              </a:rPr>
              <a:t>0</a:t>
            </a:r>
            <a:endParaRPr lang="en-US" sz="1600" b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3BFBF4-3447-4ECC-9D49-1E6B12FBE724}"/>
              </a:ext>
            </a:extLst>
          </p:cNvPr>
          <p:cNvSpPr/>
          <p:nvPr/>
        </p:nvSpPr>
        <p:spPr>
          <a:xfrm>
            <a:off x="941141" y="2182329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79BFA4-26DB-4D1C-9C36-476C7D4F0F12}"/>
              </a:ext>
            </a:extLst>
          </p:cNvPr>
          <p:cNvSpPr/>
          <p:nvPr/>
        </p:nvSpPr>
        <p:spPr>
          <a:xfrm>
            <a:off x="941141" y="2524215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702105-C701-4CC4-AAA2-9DA37CA57C6F}"/>
                  </a:ext>
                </a:extLst>
              </p:cNvPr>
              <p:cNvSpPr/>
              <p:nvPr/>
            </p:nvSpPr>
            <p:spPr>
              <a:xfrm>
                <a:off x="3040998" y="743193"/>
                <a:ext cx="221406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0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702105-C701-4CC4-AAA2-9DA37CA57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998" y="743193"/>
                <a:ext cx="221406" cy="307777"/>
              </a:xfrm>
              <a:prstGeom prst="rect">
                <a:avLst/>
              </a:prstGeom>
              <a:blipFill>
                <a:blip r:embed="rId13"/>
                <a:stretch>
                  <a:fillRect l="-4117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C682C47-1741-46E6-B203-917CDE3CF437}"/>
                  </a:ext>
                </a:extLst>
              </p:cNvPr>
              <p:cNvSpPr/>
              <p:nvPr/>
            </p:nvSpPr>
            <p:spPr>
              <a:xfrm>
                <a:off x="2584317" y="1156671"/>
                <a:ext cx="421844" cy="34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600" b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C682C47-1741-46E6-B203-917CDE3CF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317" y="1156671"/>
                <a:ext cx="421844" cy="341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90E9E56-929F-4D2C-87B4-2899C096D179}"/>
                  </a:ext>
                </a:extLst>
              </p:cNvPr>
              <p:cNvSpPr/>
              <p:nvPr/>
            </p:nvSpPr>
            <p:spPr>
              <a:xfrm>
                <a:off x="3428005" y="1156671"/>
                <a:ext cx="421844" cy="34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90E9E56-929F-4D2C-87B4-2899C096D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005" y="1156671"/>
                <a:ext cx="421844" cy="341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C3D461BA-6D4F-44C4-8022-DC27125E39BE}"/>
              </a:ext>
            </a:extLst>
          </p:cNvPr>
          <p:cNvSpPr/>
          <p:nvPr/>
        </p:nvSpPr>
        <p:spPr>
          <a:xfrm>
            <a:off x="2584317" y="1498557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0</a:t>
            </a:r>
            <a:endParaRPr lang="en-US" sz="1600" b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D9CD044-CA18-41D1-BBB8-126D50BAB99C}"/>
              </a:ext>
            </a:extLst>
          </p:cNvPr>
          <p:cNvSpPr/>
          <p:nvPr/>
        </p:nvSpPr>
        <p:spPr>
          <a:xfrm>
            <a:off x="2584317" y="1840443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70C435C-02D3-4A2C-9608-48D630685772}"/>
              </a:ext>
            </a:extLst>
          </p:cNvPr>
          <p:cNvSpPr/>
          <p:nvPr/>
        </p:nvSpPr>
        <p:spPr>
          <a:xfrm>
            <a:off x="2584317" y="2182329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AA9269F-6F42-4AC1-887E-3DC29C924276}"/>
              </a:ext>
            </a:extLst>
          </p:cNvPr>
          <p:cNvSpPr/>
          <p:nvPr/>
        </p:nvSpPr>
        <p:spPr>
          <a:xfrm>
            <a:off x="2584317" y="2524215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E4B14BC-DC73-454D-83A7-B0AAE106D354}"/>
                  </a:ext>
                </a:extLst>
              </p:cNvPr>
              <p:cNvSpPr/>
              <p:nvPr/>
            </p:nvSpPr>
            <p:spPr>
              <a:xfrm>
                <a:off x="3006161" y="1156671"/>
                <a:ext cx="421844" cy="34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b="0"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E4B14BC-DC73-454D-83A7-B0AAE106D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161" y="1156671"/>
                <a:ext cx="421844" cy="341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3EA5C486-EACF-4F46-95F1-4FDF29758F67}"/>
              </a:ext>
            </a:extLst>
          </p:cNvPr>
          <p:cNvSpPr/>
          <p:nvPr/>
        </p:nvSpPr>
        <p:spPr>
          <a:xfrm>
            <a:off x="3006161" y="1498557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A37471A-861B-4451-AE21-CE5AEC1056A8}"/>
              </a:ext>
            </a:extLst>
          </p:cNvPr>
          <p:cNvSpPr/>
          <p:nvPr/>
        </p:nvSpPr>
        <p:spPr>
          <a:xfrm>
            <a:off x="3006161" y="1840443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F436FE1-0D2A-404C-B019-A81B5B54B649}"/>
              </a:ext>
            </a:extLst>
          </p:cNvPr>
          <p:cNvSpPr/>
          <p:nvPr/>
        </p:nvSpPr>
        <p:spPr>
          <a:xfrm>
            <a:off x="3006161" y="2182329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1BA11A5-E6D7-457B-A38A-22963813A515}"/>
              </a:ext>
            </a:extLst>
          </p:cNvPr>
          <p:cNvSpPr/>
          <p:nvPr/>
        </p:nvSpPr>
        <p:spPr>
          <a:xfrm>
            <a:off x="3006161" y="2524215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E48C592-82D9-47FC-B023-36E8A546D491}"/>
                  </a:ext>
                </a:extLst>
              </p:cNvPr>
              <p:cNvSpPr/>
              <p:nvPr/>
            </p:nvSpPr>
            <p:spPr>
              <a:xfrm>
                <a:off x="5128162" y="743193"/>
                <a:ext cx="238077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E48C592-82D9-47FC-B023-36E8A546D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162" y="743193"/>
                <a:ext cx="238077" cy="307777"/>
              </a:xfrm>
              <a:prstGeom prst="rect">
                <a:avLst/>
              </a:prstGeom>
              <a:blipFill>
                <a:blip r:embed="rId17"/>
                <a:stretch>
                  <a:fillRect l="-3684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2122CE7-0280-45B8-B0B4-3F4A5FF7322A}"/>
                  </a:ext>
                </a:extLst>
              </p:cNvPr>
              <p:cNvSpPr/>
              <p:nvPr/>
            </p:nvSpPr>
            <p:spPr>
              <a:xfrm>
                <a:off x="4679817" y="1156671"/>
                <a:ext cx="421844" cy="34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b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2122CE7-0280-45B8-B0B4-3F4A5FF73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817" y="1156671"/>
                <a:ext cx="421844" cy="341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BF23309-AD52-41EE-9874-3F0A7C4E042D}"/>
                  </a:ext>
                </a:extLst>
              </p:cNvPr>
              <p:cNvSpPr/>
              <p:nvPr/>
            </p:nvSpPr>
            <p:spPr>
              <a:xfrm>
                <a:off x="5101661" y="1156671"/>
                <a:ext cx="421844" cy="34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1600" b="0"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BF23309-AD52-41EE-9874-3F0A7C4E04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661" y="1156671"/>
                <a:ext cx="421844" cy="341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74CBB065-6337-410E-A6AE-B97C812C5C90}"/>
              </a:ext>
            </a:extLst>
          </p:cNvPr>
          <p:cNvSpPr/>
          <p:nvPr/>
        </p:nvSpPr>
        <p:spPr>
          <a:xfrm>
            <a:off x="4679817" y="1498557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F48C368-B7D4-479A-88A1-3D6E6C351F65}"/>
              </a:ext>
            </a:extLst>
          </p:cNvPr>
          <p:cNvSpPr/>
          <p:nvPr/>
        </p:nvSpPr>
        <p:spPr>
          <a:xfrm>
            <a:off x="5101661" y="1498557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B821379-0352-486C-93F1-76393CEEC334}"/>
              </a:ext>
            </a:extLst>
          </p:cNvPr>
          <p:cNvSpPr/>
          <p:nvPr/>
        </p:nvSpPr>
        <p:spPr>
          <a:xfrm>
            <a:off x="4679817" y="1840443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66C7815-E626-411C-A370-8CFB5E5FB353}"/>
              </a:ext>
            </a:extLst>
          </p:cNvPr>
          <p:cNvSpPr/>
          <p:nvPr/>
        </p:nvSpPr>
        <p:spPr>
          <a:xfrm>
            <a:off x="5101661" y="1840443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0DE99E2-FDB3-407B-AEFF-D6498058A42F}"/>
              </a:ext>
            </a:extLst>
          </p:cNvPr>
          <p:cNvSpPr/>
          <p:nvPr/>
        </p:nvSpPr>
        <p:spPr>
          <a:xfrm>
            <a:off x="4679817" y="2182329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2B4A238-CE5E-44FC-9503-33EC1AB7B8F5}"/>
              </a:ext>
            </a:extLst>
          </p:cNvPr>
          <p:cNvSpPr/>
          <p:nvPr/>
        </p:nvSpPr>
        <p:spPr>
          <a:xfrm>
            <a:off x="5101661" y="2182329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F23FE6-6A59-4EC2-8BFA-4FE0759E1CF8}"/>
              </a:ext>
            </a:extLst>
          </p:cNvPr>
          <p:cNvSpPr/>
          <p:nvPr/>
        </p:nvSpPr>
        <p:spPr>
          <a:xfrm>
            <a:off x="4679817" y="2524215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1D2FF43-E79C-46DF-9584-FCF77C80D54A}"/>
              </a:ext>
            </a:extLst>
          </p:cNvPr>
          <p:cNvSpPr/>
          <p:nvPr/>
        </p:nvSpPr>
        <p:spPr>
          <a:xfrm>
            <a:off x="5101661" y="2524215"/>
            <a:ext cx="421844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b="0">
                <a:latin typeface="+mj-lt"/>
                <a:cs typeface="Calibri" panose="020F050202020403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3BC70DC-91F0-4E17-A1FC-D62E05F38F8B}"/>
                  </a:ext>
                </a:extLst>
              </p:cNvPr>
              <p:cNvSpPr/>
              <p:nvPr/>
            </p:nvSpPr>
            <p:spPr>
              <a:xfrm>
                <a:off x="5523505" y="1156671"/>
                <a:ext cx="421844" cy="34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3BC70DC-91F0-4E17-A1FC-D62E05F38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505" y="1156671"/>
                <a:ext cx="421844" cy="34188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2707D34-F608-4271-AEF1-356F1D1AA13C}"/>
                  </a:ext>
                </a:extLst>
              </p:cNvPr>
              <p:cNvSpPr/>
              <p:nvPr/>
            </p:nvSpPr>
            <p:spPr>
              <a:xfrm>
                <a:off x="3428005" y="1498557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2707D34-F608-4271-AEF1-356F1D1AA1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005" y="1498557"/>
                <a:ext cx="421844" cy="34188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B56638A-DB5F-4588-912C-E9806A1C8A8C}"/>
                  </a:ext>
                </a:extLst>
              </p:cNvPr>
              <p:cNvSpPr/>
              <p:nvPr/>
            </p:nvSpPr>
            <p:spPr>
              <a:xfrm>
                <a:off x="3428005" y="1840443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B56638A-DB5F-4588-912C-E9806A1C8A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005" y="1840443"/>
                <a:ext cx="421844" cy="34188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375BD7F-2102-4E60-BAAC-AB9B9701464E}"/>
                  </a:ext>
                </a:extLst>
              </p:cNvPr>
              <p:cNvSpPr/>
              <p:nvPr/>
            </p:nvSpPr>
            <p:spPr>
              <a:xfrm>
                <a:off x="3428005" y="2182329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375BD7F-2102-4E60-BAAC-AB9B97014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005" y="2182329"/>
                <a:ext cx="421844" cy="341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B13C1EE-C240-48E1-9A93-730231D7CD06}"/>
                  </a:ext>
                </a:extLst>
              </p:cNvPr>
              <p:cNvSpPr/>
              <p:nvPr/>
            </p:nvSpPr>
            <p:spPr>
              <a:xfrm>
                <a:off x="3428005" y="2524215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B13C1EE-C240-48E1-9A93-730231D7C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005" y="2524215"/>
                <a:ext cx="421844" cy="34188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4B6989B-BAD8-40FB-BE83-94000935ED77}"/>
                  </a:ext>
                </a:extLst>
              </p:cNvPr>
              <p:cNvSpPr/>
              <p:nvPr/>
            </p:nvSpPr>
            <p:spPr>
              <a:xfrm>
                <a:off x="5523505" y="1498557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4B6989B-BAD8-40FB-BE83-94000935E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505" y="1498557"/>
                <a:ext cx="421844" cy="34188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AB3D5FE-C469-4749-9E13-C503AAF58DDF}"/>
                  </a:ext>
                </a:extLst>
              </p:cNvPr>
              <p:cNvSpPr/>
              <p:nvPr/>
            </p:nvSpPr>
            <p:spPr>
              <a:xfrm>
                <a:off x="5523505" y="1840443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AB3D5FE-C469-4749-9E13-C503AAF58D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505" y="1840443"/>
                <a:ext cx="421844" cy="34188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143D943-C52B-45B6-A7F5-8E510432992C}"/>
                  </a:ext>
                </a:extLst>
              </p:cNvPr>
              <p:cNvSpPr/>
              <p:nvPr/>
            </p:nvSpPr>
            <p:spPr>
              <a:xfrm>
                <a:off x="5523505" y="2182329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10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143D943-C52B-45B6-A7F5-8E5104329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505" y="2182329"/>
                <a:ext cx="421844" cy="34188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3F5C8B2-B658-4D26-AD6F-396655969364}"/>
                  </a:ext>
                </a:extLst>
              </p:cNvPr>
              <p:cNvSpPr/>
              <p:nvPr/>
            </p:nvSpPr>
            <p:spPr>
              <a:xfrm>
                <a:off x="5523505" y="2524215"/>
                <a:ext cx="421844" cy="341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1600" b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3F5C8B2-B658-4D26-AD6F-3966559693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505" y="2524215"/>
                <a:ext cx="421844" cy="34188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9245C2A-D803-4ACD-909E-CFCC9DDAF13C}"/>
              </a:ext>
            </a:extLst>
          </p:cNvPr>
          <p:cNvCxnSpPr>
            <a:cxnSpLocks/>
            <a:stCxn id="21" idx="3"/>
            <a:endCxn id="42" idx="1"/>
          </p:cNvCxnSpPr>
          <p:nvPr/>
        </p:nvCxnSpPr>
        <p:spPr bwMode="auto">
          <a:xfrm>
            <a:off x="1784829" y="1669500"/>
            <a:ext cx="799488" cy="34188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0597F01-0B71-496D-80B4-92513377DD30}"/>
              </a:ext>
            </a:extLst>
          </p:cNvPr>
          <p:cNvCxnSpPr>
            <a:cxnSpLocks/>
            <a:stCxn id="23" idx="3"/>
            <a:endCxn id="42" idx="1"/>
          </p:cNvCxnSpPr>
          <p:nvPr/>
        </p:nvCxnSpPr>
        <p:spPr bwMode="auto">
          <a:xfrm>
            <a:off x="1784829" y="2011386"/>
            <a:ext cx="799488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10ED988-BCD9-4A20-858E-FE3D09EE9E1C}"/>
              </a:ext>
            </a:extLst>
          </p:cNvPr>
          <p:cNvCxnSpPr>
            <a:cxnSpLocks/>
            <a:stCxn id="25" idx="3"/>
            <a:endCxn id="44" idx="1"/>
          </p:cNvCxnSpPr>
          <p:nvPr/>
        </p:nvCxnSpPr>
        <p:spPr bwMode="auto">
          <a:xfrm>
            <a:off x="1784829" y="2353272"/>
            <a:ext cx="799488" cy="34188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478312F-C213-42F9-93AE-56D10C71B50C}"/>
              </a:ext>
            </a:extLst>
          </p:cNvPr>
          <p:cNvCxnSpPr>
            <a:cxnSpLocks/>
            <a:stCxn id="63" idx="3"/>
            <a:endCxn id="57" idx="1"/>
          </p:cNvCxnSpPr>
          <p:nvPr/>
        </p:nvCxnSpPr>
        <p:spPr bwMode="auto">
          <a:xfrm>
            <a:off x="3849849" y="2011386"/>
            <a:ext cx="829968" cy="34188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466CE0A-B68D-41BC-913E-93ACCBA17C22}"/>
              </a:ext>
            </a:extLst>
          </p:cNvPr>
          <p:cNvCxnSpPr>
            <a:cxnSpLocks/>
            <a:stCxn id="65" idx="3"/>
            <a:endCxn id="57" idx="1"/>
          </p:cNvCxnSpPr>
          <p:nvPr/>
        </p:nvCxnSpPr>
        <p:spPr bwMode="auto">
          <a:xfrm flipV="1">
            <a:off x="3849849" y="2353272"/>
            <a:ext cx="829968" cy="34188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5ADC8B8-ACBE-4CC3-BC19-ADBC5E4C0C7B}"/>
              </a:ext>
            </a:extLst>
          </p:cNvPr>
          <p:cNvSpPr txBox="1"/>
          <p:nvPr/>
        </p:nvSpPr>
        <p:spPr>
          <a:xfrm>
            <a:off x="6207544" y="1149135"/>
            <a:ext cx="2776807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45720" tIns="0" rIns="0" bIns="0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en-US" sz="1600">
                <a:solidFill>
                  <a:srgbClr val="0000FF"/>
                </a:solidFill>
                <a:latin typeface="+mj-lt"/>
              </a:rPr>
              <a:t>select</a:t>
            </a:r>
            <a:r>
              <a:rPr lang="el-GR" sz="1600">
                <a:latin typeface="+mj-lt"/>
              </a:rPr>
              <a:t> </a:t>
            </a:r>
            <a:r>
              <a:rPr lang="en-US" sz="1600">
                <a:latin typeface="+mj-lt"/>
              </a:rPr>
              <a:t>  </a:t>
            </a:r>
            <a:r>
              <a:rPr lang="en-US" sz="1600" kern="0">
                <a:solidFill>
                  <a:schemeClr val="tx1"/>
                </a:solidFill>
                <a:latin typeface="+mj-lt"/>
              </a:rPr>
              <a:t>A, B, C, D,</a:t>
            </a:r>
            <a:br>
              <a:rPr lang="en-US" sz="1600" kern="0">
                <a:solidFill>
                  <a:schemeClr val="tx1"/>
                </a:solidFill>
                <a:latin typeface="+mj-lt"/>
              </a:rPr>
            </a:br>
            <a:r>
              <a:rPr lang="en-US" sz="1600" kern="0">
                <a:solidFill>
                  <a:schemeClr val="tx1"/>
                </a:solidFill>
                <a:latin typeface="+mj-lt"/>
              </a:rPr>
              <a:t>        	</a:t>
            </a:r>
            <a:r>
              <a:rPr lang="en-US" sz="1600" kern="0" err="1">
                <a:solidFill>
                  <a:srgbClr val="0070C0"/>
                </a:solidFill>
                <a:latin typeface="+mj-lt"/>
              </a:rPr>
              <a:t>R.</a:t>
            </a:r>
            <a:r>
              <a:rPr lang="en-US" sz="1600" err="1">
                <a:solidFill>
                  <a:srgbClr val="0070C0"/>
                </a:solidFill>
                <a:latin typeface="+mj-lt"/>
              </a:rPr>
              <a:t>w</a:t>
            </a:r>
            <a:r>
              <a:rPr lang="en-US" sz="1600" kern="0">
                <a:solidFill>
                  <a:schemeClr val="tx1"/>
                </a:solidFill>
                <a:latin typeface="+mj-lt"/>
              </a:rPr>
              <a:t> + </a:t>
            </a:r>
            <a:r>
              <a:rPr lang="en-US" sz="1600" kern="0" err="1">
                <a:solidFill>
                  <a:srgbClr val="0070C0"/>
                </a:solidFill>
                <a:latin typeface="+mj-lt"/>
              </a:rPr>
              <a:t>S.</a:t>
            </a:r>
            <a:r>
              <a:rPr lang="en-US" sz="1600" err="1">
                <a:solidFill>
                  <a:srgbClr val="0070C0"/>
                </a:solidFill>
                <a:latin typeface="+mj-lt"/>
              </a:rPr>
              <a:t>w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+ </a:t>
            </a:r>
            <a:r>
              <a:rPr lang="en-US" sz="1600" err="1">
                <a:solidFill>
                  <a:srgbClr val="0070C0"/>
                </a:solidFill>
                <a:latin typeface="+mj-lt"/>
              </a:rPr>
              <a:t>T.</a:t>
            </a:r>
            <a:r>
              <a:rPr lang="en-US" sz="1600" kern="0" err="1">
                <a:solidFill>
                  <a:srgbClr val="0070C0"/>
                </a:solidFill>
                <a:latin typeface="+mj-lt"/>
              </a:rPr>
              <a:t>w</a:t>
            </a:r>
            <a:r>
              <a:rPr lang="en-US" sz="1600" ker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kern="0">
                <a:solidFill>
                  <a:srgbClr val="0000FF"/>
                </a:solidFill>
                <a:latin typeface="+mj-lt"/>
              </a:rPr>
              <a:t>as</a:t>
            </a:r>
            <a:r>
              <a:rPr lang="en-US" sz="1600" kern="0">
                <a:latin typeface="+mj-lt"/>
              </a:rPr>
              <a:t> </a:t>
            </a:r>
            <a:r>
              <a:rPr lang="en-US" sz="1600" kern="0">
                <a:solidFill>
                  <a:schemeClr val="accent2"/>
                </a:solidFill>
                <a:latin typeface="+mj-lt"/>
              </a:rPr>
              <a:t>weight</a:t>
            </a:r>
          </a:p>
          <a:p>
            <a:pPr>
              <a:tabLst>
                <a:tab pos="627063" algn="l"/>
              </a:tabLst>
            </a:pPr>
            <a:r>
              <a:rPr lang="en-US" sz="1600" kern="0">
                <a:solidFill>
                  <a:srgbClr val="0000FF"/>
                </a:solidFill>
                <a:latin typeface="+mj-lt"/>
              </a:rPr>
              <a:t>from</a:t>
            </a:r>
            <a:r>
              <a:rPr lang="en-US" sz="1600" kern="0">
                <a:latin typeface="+mj-lt"/>
              </a:rPr>
              <a:t>     R, S, T </a:t>
            </a:r>
          </a:p>
          <a:p>
            <a:pPr>
              <a:tabLst>
                <a:tab pos="627063" algn="l"/>
              </a:tabLst>
            </a:pPr>
            <a:r>
              <a:rPr lang="en-US" sz="1600" kern="0">
                <a:solidFill>
                  <a:srgbClr val="0000FF"/>
                </a:solidFill>
                <a:latin typeface="+mj-lt"/>
              </a:rPr>
              <a:t>where</a:t>
            </a:r>
            <a:r>
              <a:rPr lang="en-US" sz="1600" kern="0">
                <a:latin typeface="+mj-lt"/>
              </a:rPr>
              <a:t>	R.B=S.B </a:t>
            </a:r>
            <a:r>
              <a:rPr lang="en-US" sz="1600" kern="0">
                <a:solidFill>
                  <a:srgbClr val="0000FF"/>
                </a:solidFill>
                <a:latin typeface="+mj-lt"/>
              </a:rPr>
              <a:t>and </a:t>
            </a:r>
            <a:r>
              <a:rPr lang="en-US" sz="1600" kern="0">
                <a:solidFill>
                  <a:schemeClr val="tx1"/>
                </a:solidFill>
                <a:latin typeface="+mj-lt"/>
              </a:rPr>
              <a:t>S.</a:t>
            </a:r>
            <a:r>
              <a:rPr lang="en-US" sz="1600" kern="0">
                <a:latin typeface="+mj-lt"/>
              </a:rPr>
              <a:t>C=T.C </a:t>
            </a:r>
          </a:p>
          <a:p>
            <a:pPr>
              <a:tabLst>
                <a:tab pos="627063" algn="l"/>
              </a:tabLst>
            </a:pPr>
            <a:r>
              <a:rPr lang="en-US" sz="1600" kern="0">
                <a:solidFill>
                  <a:srgbClr val="0000FF"/>
                </a:solidFill>
                <a:latin typeface="+mj-lt"/>
              </a:rPr>
              <a:t>order by </a:t>
            </a:r>
            <a:r>
              <a:rPr lang="en-US" sz="1600" kern="0">
                <a:solidFill>
                  <a:schemeClr val="accent2"/>
                </a:solidFill>
                <a:latin typeface="+mj-lt"/>
              </a:rPr>
              <a:t>weight </a:t>
            </a:r>
            <a:r>
              <a:rPr lang="en-US" sz="1600" kern="0">
                <a:solidFill>
                  <a:srgbClr val="0000FF"/>
                </a:solidFill>
                <a:latin typeface="+mj-lt"/>
              </a:rPr>
              <a:t>ASC</a:t>
            </a:r>
          </a:p>
          <a:p>
            <a:pPr>
              <a:tabLst>
                <a:tab pos="627063" algn="l"/>
              </a:tabLst>
            </a:pPr>
            <a:r>
              <a:rPr lang="en-US" sz="1600" strike="sngStrike" kern="0">
                <a:solidFill>
                  <a:srgbClr val="0000FF"/>
                </a:solidFill>
                <a:latin typeface="+mj-lt"/>
              </a:rPr>
              <a:t>limit</a:t>
            </a:r>
            <a:r>
              <a:rPr lang="en-US" sz="1600" strike="sngStrike" kern="0">
                <a:latin typeface="+mj-lt"/>
              </a:rPr>
              <a:t> </a:t>
            </a:r>
            <a:r>
              <a:rPr lang="en-US" sz="1600" strike="sngStrike">
                <a:solidFill>
                  <a:srgbClr val="1D1AF3"/>
                </a:solidFill>
                <a:latin typeface="+mj-lt"/>
              </a:rPr>
              <a:t>k</a:t>
            </a:r>
            <a:r>
              <a:rPr lang="en-US" sz="1600">
                <a:solidFill>
                  <a:srgbClr val="1D1AF3"/>
                </a:solidFill>
                <a:latin typeface="+mj-lt"/>
              </a:rPr>
              <a:t>  </a:t>
            </a:r>
            <a:r>
              <a:rPr lang="en-US" sz="1600">
                <a:solidFill>
                  <a:srgbClr val="FF0000"/>
                </a:solidFill>
                <a:latin typeface="+mj-lt"/>
              </a:rPr>
              <a:t>any-k</a:t>
            </a:r>
            <a:endParaRPr lang="en-US" sz="1600" strike="sngStrike" ker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851C2F4-A868-4412-B4BE-D45B8861F40D}"/>
              </a:ext>
            </a:extLst>
          </p:cNvPr>
          <p:cNvSpPr/>
          <p:nvPr/>
        </p:nvSpPr>
        <p:spPr>
          <a:xfrm>
            <a:off x="251120" y="4175795"/>
            <a:ext cx="1624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+mj-lt"/>
                <a:ea typeface="Cambria Math" panose="02040503050406030204" pitchFamily="18" charset="0"/>
              </a:rPr>
              <a:t>(1, 0, 2, 3, </a:t>
            </a:r>
            <a:r>
              <a:rPr lang="en-US" sz="20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</a:t>
            </a:r>
            <a:r>
              <a:rPr lang="en-US" sz="2000">
                <a:latin typeface="+mj-lt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2595A6CB-955C-401D-B18C-49887215B272}"/>
              </a:ext>
            </a:extLst>
          </p:cNvPr>
          <p:cNvSpPr/>
          <p:nvPr/>
        </p:nvSpPr>
        <p:spPr>
          <a:xfrm>
            <a:off x="2114616" y="4242500"/>
            <a:ext cx="421844" cy="2667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FDFB644-CE8C-4546-AC89-53A879221647}"/>
              </a:ext>
            </a:extLst>
          </p:cNvPr>
          <p:cNvSpPr/>
          <p:nvPr/>
        </p:nvSpPr>
        <p:spPr>
          <a:xfrm>
            <a:off x="2743733" y="4175795"/>
            <a:ext cx="1624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+mj-lt"/>
                <a:ea typeface="Cambria Math" panose="02040503050406030204" pitchFamily="18" charset="0"/>
              </a:rPr>
              <a:t>(2, 0, 2, 3, </a:t>
            </a:r>
            <a:r>
              <a:rPr lang="en-US" sz="20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19</a:t>
            </a:r>
            <a:r>
              <a:rPr lang="en-US" sz="2000">
                <a:latin typeface="+mj-lt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EDA8F58F-87DD-4FE5-BA50-0C455F6A93CE}"/>
              </a:ext>
            </a:extLst>
          </p:cNvPr>
          <p:cNvSpPr/>
          <p:nvPr/>
        </p:nvSpPr>
        <p:spPr>
          <a:xfrm>
            <a:off x="4607229" y="4242500"/>
            <a:ext cx="421844" cy="2667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EF52882-1D7F-47A0-B669-4470F1BA4AE5}"/>
              </a:ext>
            </a:extLst>
          </p:cNvPr>
          <p:cNvSpPr/>
          <p:nvPr/>
        </p:nvSpPr>
        <p:spPr>
          <a:xfrm>
            <a:off x="5236346" y="4175795"/>
            <a:ext cx="1624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+mj-lt"/>
                <a:ea typeface="Cambria Math" panose="02040503050406030204" pitchFamily="18" charset="0"/>
              </a:rPr>
              <a:t>(3, 1, 2, 3, </a:t>
            </a:r>
            <a:r>
              <a:rPr lang="en-US" sz="20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</a:t>
            </a:r>
            <a:r>
              <a:rPr lang="en-US" sz="2000">
                <a:latin typeface="+mj-lt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EAC5C-E8F8-4762-A011-791F06789B98}"/>
              </a:ext>
            </a:extLst>
          </p:cNvPr>
          <p:cNvSpPr txBox="1"/>
          <p:nvPr/>
        </p:nvSpPr>
        <p:spPr>
          <a:xfrm>
            <a:off x="682769" y="3806463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>
                <a:latin typeface="+mj-lt"/>
              </a:rPr>
              <a:t>Rank-1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32F3BDA-533D-41B6-9F72-5F23623C31CF}"/>
              </a:ext>
            </a:extLst>
          </p:cNvPr>
          <p:cNvSpPr txBox="1"/>
          <p:nvPr/>
        </p:nvSpPr>
        <p:spPr>
          <a:xfrm>
            <a:off x="3157781" y="380646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>
                <a:latin typeface="+mj-lt"/>
              </a:rPr>
              <a:t>Rank-2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63050B5-7298-4124-8102-42943340251A}"/>
              </a:ext>
            </a:extLst>
          </p:cNvPr>
          <p:cNvSpPr txBox="1"/>
          <p:nvPr/>
        </p:nvSpPr>
        <p:spPr>
          <a:xfrm>
            <a:off x="5677172" y="380646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>
                <a:latin typeface="+mj-lt"/>
              </a:rPr>
              <a:t>Rank-3</a:t>
            </a:r>
          </a:p>
        </p:txBody>
      </p: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91416175-BE9C-4CDF-971D-6F982C226147}"/>
              </a:ext>
            </a:extLst>
          </p:cNvPr>
          <p:cNvSpPr/>
          <p:nvPr/>
        </p:nvSpPr>
        <p:spPr>
          <a:xfrm>
            <a:off x="7099842" y="4242500"/>
            <a:ext cx="421844" cy="2667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20D03A6-F808-4A2D-B1FD-EDAAF6983C9A}"/>
              </a:ext>
            </a:extLst>
          </p:cNvPr>
          <p:cNvSpPr/>
          <p:nvPr/>
        </p:nvSpPr>
        <p:spPr>
          <a:xfrm>
            <a:off x="7728956" y="4175795"/>
            <a:ext cx="3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…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5380556-1036-45E6-9373-0B55467B233F}"/>
              </a:ext>
            </a:extLst>
          </p:cNvPr>
          <p:cNvCxnSpPr>
            <a:stCxn id="29" idx="0"/>
            <a:endCxn id="39" idx="0"/>
          </p:cNvCxnSpPr>
          <p:nvPr/>
        </p:nvCxnSpPr>
        <p:spPr bwMode="auto">
          <a:xfrm rot="5400000" flipH="1" flipV="1">
            <a:off x="1973651" y="335083"/>
            <a:ext cx="12700" cy="1643176"/>
          </a:xfrm>
          <a:prstGeom prst="curvedConnector3">
            <a:avLst>
              <a:gd name="adj1" fmla="val 180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Connector: Curved 103">
            <a:extLst>
              <a:ext uri="{FF2B5EF4-FFF2-40B4-BE49-F238E27FC236}">
                <a16:creationId xmlns:a16="http://schemas.microsoft.com/office/drawing/2014/main" id="{5E7D8AE5-0D2F-4A62-AF91-5AB4879136A5}"/>
              </a:ext>
            </a:extLst>
          </p:cNvPr>
          <p:cNvCxnSpPr>
            <a:cxnSpLocks/>
            <a:stCxn id="45" idx="0"/>
            <a:endCxn id="51" idx="0"/>
          </p:cNvCxnSpPr>
          <p:nvPr/>
        </p:nvCxnSpPr>
        <p:spPr bwMode="auto">
          <a:xfrm rot="5400000" flipH="1" flipV="1">
            <a:off x="4053911" y="319843"/>
            <a:ext cx="12700" cy="1673656"/>
          </a:xfrm>
          <a:prstGeom prst="curvedConnector3">
            <a:avLst>
              <a:gd name="adj1" fmla="val 180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E61CB2EC-2ECC-43A9-9AD8-CC48B6760D8A}"/>
              </a:ext>
            </a:extLst>
          </p:cNvPr>
          <p:cNvSpPr txBox="1"/>
          <p:nvPr/>
        </p:nvSpPr>
        <p:spPr>
          <a:xfrm>
            <a:off x="1784829" y="603273"/>
            <a:ext cx="6232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 defTabSz="895350"/>
            <a:r>
              <a:rPr lang="en-US" sz="1600">
                <a:solidFill>
                  <a:schemeClr val="tx1"/>
                </a:solidFill>
                <a:latin typeface="Ink Free" panose="03080402000500000000" pitchFamily="66" charset="0"/>
              </a:rPr>
              <a:t>join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692C42F-E61F-4890-808A-92F219650DE7}"/>
              </a:ext>
            </a:extLst>
          </p:cNvPr>
          <p:cNvSpPr txBox="1"/>
          <p:nvPr/>
        </p:nvSpPr>
        <p:spPr>
          <a:xfrm>
            <a:off x="3926289" y="603273"/>
            <a:ext cx="6232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 defTabSz="895350"/>
            <a:r>
              <a:rPr lang="en-US" sz="1600">
                <a:solidFill>
                  <a:schemeClr val="tx1"/>
                </a:solidFill>
                <a:latin typeface="Ink Free" panose="03080402000500000000" pitchFamily="66" charset="0"/>
              </a:rPr>
              <a:t>join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</a:endParaRPr>
          </a:p>
        </p:txBody>
      </p:sp>
      <p:sp>
        <p:nvSpPr>
          <p:cNvPr id="11" name="Rounded Rectangular Callout 102">
            <a:extLst>
              <a:ext uri="{FF2B5EF4-FFF2-40B4-BE49-F238E27FC236}">
                <a16:creationId xmlns:a16="http://schemas.microsoft.com/office/drawing/2014/main" id="{38EBDA8B-C502-477E-BCA1-4280CF471B73}"/>
              </a:ext>
            </a:extLst>
          </p:cNvPr>
          <p:cNvSpPr/>
          <p:nvPr/>
        </p:nvSpPr>
        <p:spPr>
          <a:xfrm>
            <a:off x="1462944" y="4832121"/>
            <a:ext cx="1624163" cy="255437"/>
          </a:xfrm>
          <a:prstGeom prst="wedgeRoundRectCallout">
            <a:avLst>
              <a:gd name="adj1" fmla="val -41849"/>
              <a:gd name="adj2" fmla="val -17084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algn="ctr" defTabSz="895350"/>
            <a:r>
              <a:rPr lang="en-US" sz="1600">
                <a:solidFill>
                  <a:srgbClr val="0070C0"/>
                </a:solidFill>
                <a:latin typeface="Ink Free" panose="03080402000500000000" pitchFamily="66" charset="0"/>
              </a:rPr>
              <a:t>SUM of weights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Ink Free" panose="03080402000500000000" pitchFamily="66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C1CC9F-0B18-4D1E-998A-2167F422014E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H="1" flipV="1">
            <a:off x="7130289" y="2300695"/>
            <a:ext cx="228882" cy="25738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C96B779-C86D-4FD3-8937-91FC083ECA95}"/>
              </a:ext>
            </a:extLst>
          </p:cNvPr>
          <p:cNvSpPr txBox="1"/>
          <p:nvPr/>
        </p:nvSpPr>
        <p:spPr>
          <a:xfrm>
            <a:off x="6286601" y="2829133"/>
            <a:ext cx="2145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+mn-lt"/>
              </a:rPr>
              <a:t>Enumerate results in order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7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2"/>
    </mc:Choice>
    <mc:Fallback xmlns="">
      <p:transition spd="slow" advTm="53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5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50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50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5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02" grpId="0" animBg="1"/>
      <p:bldP spid="19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7" grpId="0" animBg="1"/>
      <p:bldP spid="30" grpId="0" animBg="1"/>
      <p:bldP spid="31" grpId="0" animBg="1"/>
      <p:bldP spid="34" grpId="0" animBg="1"/>
      <p:bldP spid="40" grpId="0" animBg="1"/>
      <p:bldP spid="42" grpId="0" animBg="1"/>
      <p:bldP spid="42" grpId="1" animBg="1"/>
      <p:bldP spid="44" grpId="0" animBg="1"/>
      <p:bldP spid="47" grpId="0" animBg="1"/>
      <p:bldP spid="47" grpId="1" animBg="1"/>
      <p:bldP spid="49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61" grpId="0" animBg="1"/>
      <p:bldP spid="62" grpId="0" animBg="1"/>
      <p:bldP spid="63" grpId="0" animBg="1"/>
      <p:bldP spid="63" grpId="1" animBg="1"/>
      <p:bldP spid="63" grpId="2" animBg="1"/>
      <p:bldP spid="64" grpId="0" animBg="1"/>
      <p:bldP spid="65" grpId="0" animBg="1"/>
      <p:bldP spid="65" grpId="1" animBg="1"/>
      <p:bldP spid="66" grpId="0" animBg="1"/>
      <p:bldP spid="67" grpId="0" animBg="1"/>
      <p:bldP spid="68" grpId="0" animBg="1"/>
      <p:bldP spid="68" grpId="1" animBg="1"/>
      <p:bldP spid="68" grpId="2" animBg="1"/>
      <p:bldP spid="68" grpId="3" animBg="1"/>
      <p:bldP spid="69" grpId="0" animBg="1"/>
      <p:bldP spid="90" grpId="0" animBg="1"/>
      <p:bldP spid="91" grpId="0"/>
      <p:bldP spid="92" grpId="0" animBg="1"/>
      <p:bldP spid="93" grpId="0"/>
      <p:bldP spid="94" grpId="0" animBg="1"/>
      <p:bldP spid="95" grpId="0"/>
      <p:bldP spid="4" grpId="0"/>
      <p:bldP spid="96" grpId="0"/>
      <p:bldP spid="97" grpId="0"/>
      <p:bldP spid="98" grpId="0" animBg="1"/>
      <p:bldP spid="99" grpId="0"/>
      <p:bldP spid="105" grpId="0"/>
      <p:bldP spid="106" grpId="0"/>
      <p:bldP spid="11" grpId="0" animBg="1"/>
      <p:bldP spid="13" grpId="0"/>
    </p:bldLst>
  </p:timing>
  <p:extLst>
    <p:ext uri="{3A86A75C-4F4B-4683-9AE1-C65F6400EC91}">
      <p14:laserTraceLst xmlns:p14="http://schemas.microsoft.com/office/powerpoint/2010/main">
        <p14:tracePtLst>
          <p14:tracePt t="1881" x="369888" y="3238500"/>
          <p14:tracePt t="1894" x="357188" y="3244850"/>
          <p14:tracePt t="1900" x="357188" y="3251200"/>
          <p14:tracePt t="1912" x="344488" y="3257550"/>
          <p14:tracePt t="1919" x="344488" y="3263900"/>
          <p14:tracePt t="1924" x="344488" y="3270250"/>
          <p14:tracePt t="1940" x="344488" y="3276600"/>
          <p14:tracePt t="1945" x="338138" y="3289300"/>
          <p14:tracePt t="1964" x="350838" y="3327400"/>
          <p14:tracePt t="1972" x="363538" y="3333750"/>
          <p14:tracePt t="1977" x="369888" y="3333750"/>
          <p14:tracePt t="2234" x="369888" y="3327400"/>
          <p14:tracePt t="2252" x="382588" y="3314700"/>
          <p14:tracePt t="2258" x="395288" y="3314700"/>
          <p14:tracePt t="2266" x="401638" y="3314700"/>
          <p14:tracePt t="2273" x="414338" y="3314700"/>
          <p14:tracePt t="2290" x="433388" y="3314700"/>
          <p14:tracePt t="2296" x="433388" y="3321050"/>
          <p14:tracePt t="2300" x="439738" y="3321050"/>
          <p14:tracePt t="2315" x="446088" y="3321050"/>
          <p14:tracePt t="2329" x="446088" y="3327400"/>
          <p14:tracePt t="2338" x="452438" y="3327400"/>
          <p14:tracePt t="2344" x="458788" y="3327400"/>
          <p14:tracePt t="2358" x="471488" y="3340100"/>
          <p14:tracePt t="2366" x="484188" y="3340100"/>
          <p14:tracePt t="2381" x="515938" y="3340100"/>
          <p14:tracePt t="2395" x="566738" y="3346450"/>
          <p14:tracePt t="2409" x="630238" y="3346450"/>
          <p14:tracePt t="2423" x="695325" y="3346450"/>
          <p14:tracePt t="2436" x="758825" y="3340100"/>
          <p14:tracePt t="2448" x="822325" y="3333750"/>
          <p14:tracePt t="2459" x="879475" y="3333750"/>
          <p14:tracePt t="2470" x="917575" y="3333750"/>
          <p14:tracePt t="2479" x="955675" y="3333750"/>
          <p14:tracePt t="2491" x="987425" y="3333750"/>
          <p14:tracePt t="2499" x="1006475" y="3333750"/>
          <p14:tracePt t="2506" x="1025525" y="3327400"/>
          <p14:tracePt t="2519" x="1031875" y="3327400"/>
          <p14:tracePt t="2524" x="1038225" y="3327400"/>
          <p14:tracePt t="2537" x="1038225" y="3321050"/>
          <p14:tracePt t="2551" x="1038225" y="3314700"/>
          <p14:tracePt t="2556" x="1038225" y="3308350"/>
          <p14:tracePt t="2571" x="1057275" y="3282950"/>
          <p14:tracePt t="2576" x="1057275" y="3276600"/>
          <p14:tracePt t="2592" x="1069975" y="3251200"/>
          <p14:tracePt t="2598" x="1069975" y="3244850"/>
          <p14:tracePt t="2602" x="1069975" y="3238500"/>
          <p14:tracePt t="2604" x="1076325" y="3232150"/>
          <p14:tracePt t="2615" x="1082675" y="3219450"/>
          <p14:tracePt t="2621" x="1082675" y="3211513"/>
          <p14:tracePt t="2634" x="1082675" y="3205163"/>
          <p14:tracePt t="2647" x="1082675" y="3198813"/>
          <p14:tracePt t="2745" x="1089025" y="3198813"/>
          <p14:tracePt t="2766" x="1120775" y="3205163"/>
          <p14:tracePt t="2779" x="1147763" y="3219450"/>
          <p14:tracePt t="2794" x="1211263" y="3238500"/>
          <p14:tracePt t="2808" x="1274763" y="3251200"/>
          <p14:tracePt t="2822" x="1350963" y="3270250"/>
          <p14:tracePt t="2834" x="1452563" y="3302000"/>
          <p14:tracePt t="2846" x="1528763" y="3327400"/>
          <p14:tracePt t="2861" x="1651000" y="3352800"/>
          <p14:tracePt t="2873" x="1771650" y="3378200"/>
          <p14:tracePt t="2886" x="1911350" y="3397250"/>
          <p14:tracePt t="2895" x="2006600" y="3409950"/>
          <p14:tracePt t="2904" x="2084388" y="3416300"/>
          <p14:tracePt t="2914" x="2179638" y="3422650"/>
          <p14:tracePt t="2926" x="2306638" y="3429000"/>
          <p14:tracePt t="2938" x="2401888" y="3429000"/>
          <p14:tracePt t="2952" x="2524125" y="3435350"/>
          <p14:tracePt t="2965" x="2625725" y="3435350"/>
          <p14:tracePt t="2976" x="2746375" y="3441700"/>
          <p14:tracePt t="2989" x="2841625" y="3441700"/>
          <p14:tracePt t="2999" x="2924175" y="3441700"/>
          <p14:tracePt t="3010" x="3001963" y="3441700"/>
          <p14:tracePt t="3019" x="3078163" y="3441700"/>
          <p14:tracePt t="3031" x="3154363" y="3429000"/>
          <p14:tracePt t="3040" x="3236913" y="3409950"/>
          <p14:tracePt t="3050" x="3319463" y="3390900"/>
          <p14:tracePt t="3055" x="3344863" y="3384550"/>
          <p14:tracePt t="3060" x="3376613" y="3378200"/>
          <p14:tracePt t="3067" x="3408363" y="3365500"/>
          <p14:tracePt t="3073" x="3441700" y="3352800"/>
          <p14:tracePt t="3079" x="3473450" y="3346450"/>
          <p14:tracePt t="3085" x="3498850" y="3327400"/>
          <p14:tracePt t="3093" x="3524250" y="3314700"/>
          <p14:tracePt t="3101" x="3543300" y="3302000"/>
          <p14:tracePt t="3109" x="3562350" y="3289300"/>
          <p14:tracePt t="3115" x="3568700" y="3276600"/>
          <p14:tracePt t="3120" x="3575050" y="3270250"/>
          <p14:tracePt t="3124" x="3581400" y="3263900"/>
          <p14:tracePt t="3131" x="3581400" y="3251200"/>
          <p14:tracePt t="3137" x="3594100" y="3238500"/>
          <p14:tracePt t="3141" x="3600450" y="3232150"/>
          <p14:tracePt t="3149" x="3613150" y="3211513"/>
          <p14:tracePt t="3154" x="3613150" y="3192463"/>
          <p14:tracePt t="3159" x="3625850" y="3179763"/>
          <p14:tracePt t="3166" x="3632200" y="3167063"/>
          <p14:tracePt t="3170" x="3638550" y="3154363"/>
          <p14:tracePt t="3175" x="3644900" y="3148013"/>
          <p14:tracePt t="3181" x="3644900" y="3128963"/>
          <p14:tracePt t="3185" x="3651250" y="3128963"/>
          <p14:tracePt t="3197" x="3663950" y="3109913"/>
          <p14:tracePt t="3200" x="3663950" y="3103563"/>
          <p14:tracePt t="3208" x="3670300" y="3103563"/>
          <p14:tracePt t="3254" x="3676650" y="3103563"/>
          <p14:tracePt t="3267" x="3695700" y="3116263"/>
          <p14:tracePt t="3274" x="3708400" y="3128963"/>
          <p14:tracePt t="3279" x="3721100" y="3141663"/>
          <p14:tracePt t="3286" x="3746500" y="3148013"/>
          <p14:tracePt t="3292" x="3778250" y="3167063"/>
          <p14:tracePt t="3299" x="3816350" y="3179763"/>
          <p14:tracePt t="3304" x="3854450" y="3192463"/>
          <p14:tracePt t="3308" x="3879850" y="3205163"/>
          <p14:tracePt t="3313" x="3919538" y="3211513"/>
          <p14:tracePt t="3320" x="3970338" y="3232150"/>
          <p14:tracePt t="3324" x="4033838" y="3244850"/>
          <p14:tracePt t="3328" x="4078288" y="3257550"/>
          <p14:tracePt t="3333" x="4116388" y="3263900"/>
          <p14:tracePt t="3337" x="4167188" y="3276600"/>
          <p14:tracePt t="3341" x="4217988" y="3289300"/>
          <p14:tracePt t="3346" x="4287838" y="3302000"/>
          <p14:tracePt t="3351" x="4338638" y="3314700"/>
          <p14:tracePt t="3357" x="4422775" y="3327400"/>
          <p14:tracePt t="3367" x="4549775" y="3333750"/>
          <p14:tracePt t="3371" x="4600575" y="3340100"/>
          <p14:tracePt t="3376" x="4676775" y="3340100"/>
          <p14:tracePt t="3383" x="4746625" y="3340100"/>
          <p14:tracePt t="3386" x="4797425" y="3340100"/>
          <p14:tracePt t="3390" x="4843463" y="3340100"/>
          <p14:tracePt t="3394" x="4894263" y="3340100"/>
          <p14:tracePt t="3400" x="4951413" y="3327400"/>
          <p14:tracePt t="3404" x="4995863" y="3314700"/>
          <p14:tracePt t="3408" x="5033963" y="3302000"/>
          <p14:tracePt t="3412" x="5072063" y="3289300"/>
          <p14:tracePt t="3416" x="5103813" y="3270250"/>
          <p14:tracePt t="3420" x="5148263" y="3257550"/>
          <p14:tracePt t="3425" x="5180013" y="3244850"/>
          <p14:tracePt t="3429" x="5218113" y="3225800"/>
          <p14:tracePt t="3436" x="5283200" y="3186113"/>
          <p14:tracePt t="3443" x="5327650" y="3167063"/>
          <p14:tracePt t="3448" x="5359400" y="3148013"/>
          <p14:tracePt t="3452" x="5384800" y="3135313"/>
          <p14:tracePt t="3457" x="5403850" y="3122613"/>
          <p14:tracePt t="3461" x="5429250" y="3109913"/>
          <p14:tracePt t="3465" x="5441950" y="3103563"/>
          <p14:tracePt t="3469" x="5454650" y="3090863"/>
          <p14:tracePt t="3472" x="5473700" y="3084513"/>
          <p14:tracePt t="3476" x="5480050" y="3071813"/>
          <p14:tracePt t="3481" x="5492750" y="3065463"/>
          <p14:tracePt t="3486" x="5505450" y="3059113"/>
          <p14:tracePt t="3490" x="5505450" y="3052763"/>
          <p14:tracePt t="3503" x="5518150" y="3040063"/>
          <p14:tracePt t="3507" x="5518150" y="3033713"/>
          <p14:tracePt t="3514" x="5524500" y="3033713"/>
          <p14:tracePt t="3704" x="5524500" y="3040063"/>
          <p14:tracePt t="3756" x="5518150" y="3040063"/>
          <p14:tracePt t="3768" x="5511800" y="3046413"/>
          <p14:tracePt t="3795" x="5480050" y="3065463"/>
          <p14:tracePt t="3812" x="5416550" y="3109913"/>
          <p14:tracePt t="3830" x="5308600" y="3173413"/>
          <p14:tracePt t="3840" x="5186363" y="3238500"/>
          <p14:tracePt t="3853" x="5084763" y="3295650"/>
          <p14:tracePt t="3867" x="4938713" y="3352800"/>
          <p14:tracePt t="3882" x="4818063" y="3397250"/>
          <p14:tracePt t="3900" x="4708525" y="3422650"/>
          <p14:tracePt t="3913" x="4664075" y="3435350"/>
          <p14:tracePt t="3927" x="4638675" y="3448050"/>
          <p14:tracePt t="3941" x="4625975" y="3448050"/>
          <p14:tracePt t="4105" x="4613275" y="3448050"/>
          <p14:tracePt t="4115" x="4594225" y="3448050"/>
          <p14:tracePt t="4131" x="4556125" y="3448050"/>
          <p14:tracePt t="4148" x="4479925" y="3441700"/>
          <p14:tracePt t="4158" x="4397375" y="3429000"/>
          <p14:tracePt t="4171" x="4306888" y="3416300"/>
          <p14:tracePt t="4186" x="4198938" y="3409950"/>
          <p14:tracePt t="4202" x="4116388" y="3397250"/>
          <p14:tracePt t="4217" x="4046538" y="3390900"/>
          <p14:tracePt t="4226" x="4027488" y="3390900"/>
          <p14:tracePt t="4234" x="4021138" y="3390900"/>
          <p14:tracePt t="4237" x="4014788" y="3390900"/>
          <p14:tracePt t="4248" x="4008438" y="3390900"/>
          <p14:tracePt t="4334" x="4002088" y="3390900"/>
          <p14:tracePt t="4350" x="3995738" y="3390900"/>
          <p14:tracePt t="4362" x="3989388" y="3390900"/>
          <p14:tracePt t="4367" x="3976688" y="3390900"/>
          <p14:tracePt t="4372" x="3970338" y="3390900"/>
          <p14:tracePt t="4396" x="3932238" y="3390900"/>
          <p14:tracePt t="4405" x="3919538" y="3390900"/>
          <p14:tracePt t="4413" x="3906838" y="3390900"/>
          <p14:tracePt t="4420" x="3894138" y="3390900"/>
          <p14:tracePt t="4427" x="3887788" y="3390900"/>
          <p14:tracePt t="4443" x="3879850" y="3390900"/>
          <p14:tracePt t="4525" x="3873500" y="3390900"/>
          <p14:tracePt t="4538" x="3860800" y="3397250"/>
          <p14:tracePt t="4543" x="3860800" y="3403600"/>
          <p14:tracePt t="4554" x="3854450" y="3409950"/>
          <p14:tracePt t="4559" x="3848100" y="3409950"/>
          <p14:tracePt t="4674" x="3841750" y="3409950"/>
          <p14:tracePt t="4698" x="3822700" y="3409950"/>
          <p14:tracePt t="4711" x="3810000" y="3416300"/>
          <p14:tracePt t="4716" x="3803650" y="3416300"/>
          <p14:tracePt t="4728" x="3790950" y="3422650"/>
          <p14:tracePt t="4740" x="3778250" y="3422650"/>
          <p14:tracePt t="4759" x="3752850" y="3429000"/>
          <p14:tracePt t="4786" x="3727450" y="3441700"/>
          <p14:tracePt t="4818" x="3676650" y="3448050"/>
          <p14:tracePt t="4835" x="3606800" y="3460750"/>
          <p14:tracePt t="4848" x="3536950" y="3460750"/>
          <p14:tracePt t="4859" x="3486150" y="3467100"/>
          <p14:tracePt t="4866" x="3427413" y="3467100"/>
          <p14:tracePt t="4879" x="3370263" y="3467100"/>
          <p14:tracePt t="4885" x="3338513" y="3467100"/>
          <p14:tracePt t="4899" x="3275013" y="3467100"/>
          <p14:tracePt t="4906" x="3249613" y="3460750"/>
          <p14:tracePt t="4918" x="3217863" y="3454400"/>
          <p14:tracePt t="4924" x="3205163" y="3454400"/>
          <p14:tracePt t="4934" x="3186113" y="3454400"/>
          <p14:tracePt t="4941" x="3173413" y="3454400"/>
          <p14:tracePt t="4952" x="3160713" y="3454400"/>
          <p14:tracePt t="4957" x="3154363" y="3448050"/>
          <p14:tracePt t="4969" x="3141663" y="3448050"/>
          <p14:tracePt t="5747" x="3141663" y="3460750"/>
          <p14:tracePt t="5760" x="3167063" y="3492500"/>
          <p14:tracePt t="5774" x="3192463" y="3511550"/>
          <p14:tracePt t="5790" x="3224213" y="3536950"/>
          <p14:tracePt t="5804" x="3287713" y="3587750"/>
          <p14:tracePt t="5819" x="3395663" y="3632200"/>
          <p14:tracePt t="5832" x="3613150" y="3703638"/>
          <p14:tracePt t="5845" x="3989388" y="3760788"/>
          <p14:tracePt t="5860" x="4359275" y="3767138"/>
          <p14:tracePt t="5868" x="4568825" y="3767138"/>
          <p14:tracePt t="5877" x="4824413" y="3729038"/>
          <p14:tracePt t="5887" x="5072063" y="3678238"/>
          <p14:tracePt t="5897" x="5302250" y="3606800"/>
          <p14:tracePt t="5908" x="5480050" y="3530600"/>
          <p14:tracePt t="5921" x="5683250" y="3454400"/>
          <p14:tracePt t="5930" x="5824538" y="3397250"/>
          <p14:tracePt t="5938" x="5926138" y="3359150"/>
          <p14:tracePt t="5945" x="6027738" y="3327400"/>
          <p14:tracePt t="5953" x="6103938" y="3302000"/>
          <p14:tracePt t="5959" x="6161088" y="3282950"/>
          <p14:tracePt t="5966" x="6213475" y="3263900"/>
          <p14:tracePt t="5970" x="6276975" y="3244850"/>
          <p14:tracePt t="5974" x="6308725" y="3225800"/>
          <p14:tracePt t="5979" x="6340475" y="3211513"/>
          <p14:tracePt t="5984" x="6384925" y="3192463"/>
          <p14:tracePt t="5988" x="6403975" y="3173413"/>
          <p14:tracePt t="5993" x="6435725" y="3154363"/>
          <p14:tracePt t="5998" x="6467475" y="3128963"/>
          <p14:tracePt t="6002" x="6492875" y="3109913"/>
          <p14:tracePt t="6009" x="6518275" y="3090863"/>
          <p14:tracePt t="6015" x="6537325" y="3071813"/>
          <p14:tracePt t="6020" x="6550025" y="3052763"/>
          <p14:tracePt t="6026" x="6562725" y="3040063"/>
          <p14:tracePt t="6033" x="6575425" y="3027363"/>
          <p14:tracePt t="6039" x="6588125" y="3021013"/>
          <p14:tracePt t="6042" x="6588125" y="3014663"/>
          <p14:tracePt t="6056" x="6607175" y="3008313"/>
          <p14:tracePt t="6067" x="6626225" y="3001963"/>
          <p14:tracePt t="6072" x="6640513" y="2995613"/>
          <p14:tracePt t="6085" x="6665913" y="2995613"/>
          <p14:tracePt t="6095" x="6684963" y="2982913"/>
          <p14:tracePt t="6101" x="6697663" y="2982913"/>
          <p14:tracePt t="6113" x="6704013" y="2970213"/>
          <p14:tracePt t="6116" x="6710363" y="2963863"/>
          <p14:tracePt t="6124" x="6716713" y="2957513"/>
          <p14:tracePt t="6129" x="6716713" y="2951163"/>
          <p14:tracePt t="6133" x="6716713" y="2944813"/>
          <p14:tracePt t="6137" x="6716713" y="2932113"/>
          <p14:tracePt t="6145" x="6716713" y="2919413"/>
          <p14:tracePt t="6158" x="6716713" y="2894013"/>
          <p14:tracePt t="6163" x="6716713" y="2887663"/>
          <p14:tracePt t="6175" x="6710363" y="2855913"/>
          <p14:tracePt t="6185" x="6704013" y="2824163"/>
          <p14:tracePt t="6189" x="6691313" y="2817813"/>
          <p14:tracePt t="6192" x="6691313" y="2805113"/>
          <p14:tracePt t="6196" x="6684963" y="2792413"/>
          <p14:tracePt t="6201" x="6672263" y="2784475"/>
          <p14:tracePt t="6205" x="6672263" y="2771775"/>
          <p14:tracePt t="6209" x="6659563" y="2759075"/>
          <p14:tracePt t="6214" x="6646863" y="2740025"/>
          <p14:tracePt t="6220" x="6626225" y="2727325"/>
          <p14:tracePt t="6227" x="6594475" y="2701925"/>
          <p14:tracePt t="6233" x="6569075" y="2682875"/>
          <p14:tracePt t="6238" x="6530975" y="2663825"/>
          <p14:tracePt t="6244" x="6499225" y="2638425"/>
          <p14:tracePt t="6250" x="6467475" y="2619375"/>
          <p14:tracePt t="6254" x="6454775" y="2619375"/>
          <p14:tracePt t="6258" x="6442075" y="2613025"/>
          <p14:tracePt t="6263" x="6429375" y="2606675"/>
          <p14:tracePt t="6273" x="6423025" y="2606675"/>
          <p14:tracePt t="6293" x="6416675" y="2606675"/>
          <p14:tracePt t="6306" x="6410325" y="2613025"/>
          <p14:tracePt t="6318" x="6397625" y="2632075"/>
          <p14:tracePt t="6328" x="6397625" y="2638425"/>
          <p14:tracePt t="6331" x="6391275" y="2638425"/>
          <p14:tracePt t="6346" x="6384925" y="2638425"/>
          <p14:tracePt t="6358" x="6378575" y="2638425"/>
          <p14:tracePt t="6372" x="6365875" y="2638425"/>
          <p14:tracePt t="6376" x="6365875" y="2632075"/>
          <p14:tracePt t="6379" x="6365875" y="2625725"/>
          <p14:tracePt t="6395" x="6346825" y="2574925"/>
          <p14:tracePt t="6403" x="6340475" y="2530475"/>
          <p14:tracePt t="6407" x="6334125" y="2511425"/>
          <p14:tracePt t="6411" x="6327775" y="2479675"/>
          <p14:tracePt t="6417" x="6315075" y="2435225"/>
          <p14:tracePt t="6422" x="6302375" y="2397125"/>
          <p14:tracePt t="6430" x="6296025" y="2351088"/>
          <p14:tracePt t="6436" x="6283325" y="2300288"/>
          <p14:tracePt t="6441" x="6276975" y="2268538"/>
          <p14:tracePt t="6445" x="6270625" y="2243138"/>
          <p14:tracePt t="6449" x="6257925" y="2211388"/>
          <p14:tracePt t="6452" x="6251575" y="2192338"/>
          <p14:tracePt t="6456" x="6245225" y="2173288"/>
          <p14:tracePt t="6458" x="6245225" y="2154238"/>
          <p14:tracePt t="6462" x="6232525" y="2135188"/>
          <p14:tracePt t="6466" x="6226175" y="2109788"/>
          <p14:tracePt t="6468" x="6219825" y="2097088"/>
          <p14:tracePt t="6472" x="6213475" y="2078038"/>
          <p14:tracePt t="6474" x="6213475" y="2065338"/>
          <p14:tracePt t="6478" x="6200775" y="2046288"/>
          <p14:tracePt t="6482" x="6194425" y="2027238"/>
          <p14:tracePt t="6486" x="6188075" y="2001838"/>
          <p14:tracePt t="6490" x="6175375" y="1982788"/>
          <p14:tracePt t="6499" x="6175375" y="1957388"/>
          <p14:tracePt t="6504" x="6167438" y="1938338"/>
          <p14:tracePt t="6509" x="6161088" y="1931988"/>
          <p14:tracePt t="6518" x="6161088" y="1924050"/>
          <p14:tracePt t="6525" x="6161088" y="1917700"/>
          <p14:tracePt t="6537" x="6161088" y="1911350"/>
          <p14:tracePt t="6540" x="6161088" y="1905000"/>
          <p14:tracePt t="6549" x="6167438" y="1905000"/>
          <p14:tracePt t="6685" x="6175375" y="1898650"/>
          <p14:tracePt t="6697" x="6188075" y="1885950"/>
          <p14:tracePt t="6706" x="6194425" y="1873250"/>
          <p14:tracePt t="6716" x="6200775" y="1860550"/>
          <p14:tracePt t="6723" x="6207125" y="1860550"/>
          <p14:tracePt t="6728" x="6207125" y="1854200"/>
          <p14:tracePt t="6863" x="6188075" y="1866900"/>
          <p14:tracePt t="6879" x="6135688" y="1905000"/>
          <p14:tracePt t="6891" x="6091238" y="1944688"/>
          <p14:tracePt t="6896" x="6059488" y="1970088"/>
          <p14:tracePt t="6908" x="6008688" y="2027238"/>
          <p14:tracePt t="6923" x="5945188" y="2097088"/>
          <p14:tracePt t="6937" x="5900738" y="2147888"/>
          <p14:tracePt t="6950" x="5875338" y="2173288"/>
          <p14:tracePt t="6955" x="5868988" y="2173288"/>
          <p14:tracePt t="6965" x="5868988" y="2185988"/>
          <p14:tracePt t="6970" x="5868988" y="2192338"/>
          <p14:tracePt t="7552" x="5868988" y="2185988"/>
          <p14:tracePt t="7561" x="5868988" y="2179638"/>
          <p14:tracePt t="7592" x="5868988" y="2173288"/>
          <p14:tracePt t="7604" x="5875338" y="2166938"/>
          <p14:tracePt t="7614" x="5875338" y="2160588"/>
          <p14:tracePt t="7625" x="5881688" y="2154238"/>
          <p14:tracePt t="7631" x="5881688" y="2141538"/>
          <p14:tracePt t="7636" x="5881688" y="2135188"/>
          <p14:tracePt t="7650" x="5888038" y="2135188"/>
          <p14:tracePt t="8137" x="5881688" y="2135188"/>
          <p14:tracePt t="8167" x="5881688" y="2141538"/>
          <p14:tracePt t="8175" x="5875338" y="2141538"/>
          <p14:tracePt t="8631" x="5881688" y="2147888"/>
          <p14:tracePt t="8647" x="5900738" y="2147888"/>
          <p14:tracePt t="8654" x="5907088" y="2154238"/>
          <p14:tracePt t="8658" x="5913438" y="2154238"/>
          <p14:tracePt t="8663" x="5919788" y="2160588"/>
          <p14:tracePt t="8669" x="5926138" y="2160588"/>
          <p14:tracePt t="8674" x="5932488" y="2160588"/>
          <p14:tracePt t="8687" x="5951538" y="2166938"/>
          <p14:tracePt t="8694" x="5957888" y="2166938"/>
          <p14:tracePt t="8701" x="5957888" y="2173288"/>
          <p14:tracePt t="8720" x="5964238" y="2173288"/>
          <p14:tracePt t="8735" x="5970588" y="2173288"/>
          <p14:tracePt t="8766" x="5976938" y="2179638"/>
          <p14:tracePt t="8785" x="5983288" y="2185988"/>
          <p14:tracePt t="8802" x="5989638" y="2192338"/>
          <p14:tracePt t="9407" x="5995988" y="2198688"/>
          <p14:tracePt t="9415" x="6002338" y="2205038"/>
          <p14:tracePt t="9423" x="6008688" y="2224088"/>
          <p14:tracePt t="9428" x="6015038" y="2224088"/>
          <p14:tracePt t="9442" x="6015038" y="2230438"/>
          <p14:tracePt t="9503" x="6021388" y="2255838"/>
          <p14:tracePt t="9512" x="6021388" y="2281238"/>
          <p14:tracePt t="9525" x="6027738" y="2300288"/>
          <p14:tracePt t="9760" x="6021388" y="2300288"/>
          <p14:tracePt t="9773" x="6015038" y="2300288"/>
          <p14:tracePt t="9784" x="6008688" y="2300288"/>
          <p14:tracePt t="9810" x="6008688" y="2293938"/>
          <p14:tracePt t="9819" x="6002338" y="2293938"/>
          <p14:tracePt t="9849" x="5995988" y="2293938"/>
          <p14:tracePt t="9910" x="5989638" y="2293938"/>
          <p14:tracePt t="9923" x="5983288" y="2293938"/>
          <p14:tracePt t="9932" x="5976938" y="2293938"/>
          <p14:tracePt t="9945" x="5970588" y="2287588"/>
          <p14:tracePt t="9952" x="5964238" y="2287588"/>
          <p14:tracePt t="9966" x="5945188" y="2287588"/>
          <p14:tracePt t="9971" x="5938838" y="2287588"/>
          <p14:tracePt t="9985" x="5932488" y="2287588"/>
          <p14:tracePt t="9992" x="5932488" y="2300288"/>
          <p14:tracePt t="10005" x="5945188" y="2325688"/>
          <p14:tracePt t="10013" x="5945188" y="2332038"/>
          <p14:tracePt t="10018" x="5951538" y="2338388"/>
          <p14:tracePt t="10025" x="5957888" y="2351088"/>
          <p14:tracePt t="10268" x="5951538" y="2344738"/>
          <p14:tracePt t="10289" x="5938838" y="2325688"/>
          <p14:tracePt t="10296" x="5932488" y="2319338"/>
          <p14:tracePt t="10302" x="5932488" y="2312988"/>
          <p14:tracePt t="10315" x="5926138" y="2306638"/>
          <p14:tracePt t="10322" x="5926138" y="2300288"/>
          <p14:tracePt t="10328" x="5919788" y="2300288"/>
          <p14:tracePt t="10342" x="5919788" y="2293938"/>
          <p14:tracePt t="11626" x="5926138" y="2300288"/>
          <p14:tracePt t="11636" x="5926138" y="2306638"/>
          <p14:tracePt t="11651" x="5932488" y="2312988"/>
          <p14:tracePt t="11658" x="5938838" y="2319338"/>
          <p14:tracePt t="11984" x="5938838" y="2325688"/>
          <p14:tracePt t="12104" x="5945188" y="2338388"/>
          <p14:tracePt t="12110" x="5951538" y="2351088"/>
          <p14:tracePt t="12124" x="5957888" y="2378075"/>
          <p14:tracePt t="12139" x="5970588" y="2409825"/>
          <p14:tracePt t="12148" x="5976938" y="2447925"/>
          <p14:tracePt t="12166" x="5976938" y="2524125"/>
          <p14:tracePt t="12180" x="5907088" y="2651125"/>
          <p14:tracePt t="12195" x="5837238" y="2792413"/>
          <p14:tracePt t="12207" x="5786438" y="2894013"/>
          <p14:tracePt t="12220" x="5761038" y="2970213"/>
          <p14:tracePt t="12229" x="5754688" y="3021013"/>
          <p14:tracePt t="12242" x="5754688" y="3059113"/>
          <p14:tracePt t="12248" x="5754688" y="3065463"/>
          <p14:tracePt t="12260" x="5754688" y="3078163"/>
          <p14:tracePt t="12265" x="5761038" y="3084513"/>
          <p14:tracePt t="12498" x="5761038" y="3078163"/>
          <p14:tracePt t="12519" x="5741988" y="3059113"/>
          <p14:tracePt t="12524" x="5735638" y="3059113"/>
          <p14:tracePt t="12538" x="5729288" y="3059113"/>
          <p14:tracePt t="12553" x="5708650" y="3059113"/>
          <p14:tracePt t="12584" x="5619750" y="3084513"/>
          <p14:tracePt t="12602" x="5530850" y="3116263"/>
          <p14:tracePt t="12612" x="5461000" y="3135313"/>
          <p14:tracePt t="12624" x="5365750" y="3160713"/>
          <p14:tracePt t="12635" x="5289550" y="3173413"/>
          <p14:tracePt t="12649" x="5199063" y="3205163"/>
          <p14:tracePt t="12661" x="5110163" y="3238500"/>
          <p14:tracePt t="12670" x="5033963" y="3263900"/>
          <p14:tracePt t="12679" x="4970463" y="3302000"/>
          <p14:tracePt t="12689" x="4881563" y="3340100"/>
          <p14:tracePt t="12701" x="4759325" y="3397250"/>
          <p14:tracePt t="12714" x="4632325" y="3441700"/>
          <p14:tracePt t="12723" x="4524375" y="3467100"/>
          <p14:tracePt t="12733" x="4429125" y="3498850"/>
          <p14:tracePt t="12741" x="4365625" y="3517900"/>
          <p14:tracePt t="12751" x="4268788" y="3543300"/>
          <p14:tracePt t="12760" x="4186238" y="3562350"/>
          <p14:tracePt t="12772" x="4116388" y="3581400"/>
          <p14:tracePt t="12781" x="4052888" y="3594100"/>
          <p14:tracePt t="12795" x="3995738" y="3606800"/>
          <p14:tracePt t="12806" x="3938588" y="3613150"/>
          <p14:tracePt t="12817" x="3906838" y="3613150"/>
          <p14:tracePt t="12827" x="3879850" y="3613150"/>
          <p14:tracePt t="12834" x="3867150" y="3613150"/>
          <p14:tracePt t="12839" x="3860800" y="3613150"/>
          <p14:tracePt t="12850" x="3854450" y="3613150"/>
          <p14:tracePt t="12854" x="3848100" y="3613150"/>
          <p14:tracePt t="12863" x="3841750" y="3613150"/>
          <p14:tracePt t="13057" x="3810000" y="3606800"/>
          <p14:tracePt t="13066" x="3797300" y="3606800"/>
          <p14:tracePt t="13071" x="3790950" y="3606800"/>
          <p14:tracePt t="13087" x="3784600" y="3606800"/>
          <p14:tracePt t="13092" x="3778250" y="3606800"/>
          <p14:tracePt t="13116" x="3727450" y="3606800"/>
          <p14:tracePt t="13132" x="3676650" y="3606800"/>
          <p14:tracePt t="13143" x="3625850" y="3606800"/>
          <p14:tracePt t="13160" x="3498850" y="3606800"/>
          <p14:tracePt t="13175" x="3344863" y="3606800"/>
          <p14:tracePt t="13189" x="3192463" y="3606800"/>
          <p14:tracePt t="13200" x="3071813" y="3606800"/>
          <p14:tracePt t="13214" x="2917825" y="3600450"/>
          <p14:tracePt t="13227" x="2809875" y="3594100"/>
          <p14:tracePt t="13240" x="2746375" y="3581400"/>
          <p14:tracePt t="13246" x="2733675" y="3575050"/>
          <p14:tracePt t="13252" x="2727325" y="3575050"/>
          <p14:tracePt t="13326" x="2720975" y="3575050"/>
          <p14:tracePt t="13344" x="2676525" y="3575050"/>
          <p14:tracePt t="13356" x="2613025" y="3556000"/>
          <p14:tracePt t="13369" x="2587625" y="3543300"/>
          <p14:tracePt t="13391" x="2613025" y="3536950"/>
          <p14:tracePt t="13405" x="2625725" y="3536950"/>
          <p14:tracePt t="13413" x="2638425" y="3536950"/>
          <p14:tracePt t="13423" x="2644775" y="3536950"/>
          <p14:tracePt t="13605" x="2651125" y="3536950"/>
          <p14:tracePt t="13636" x="2651125" y="3530600"/>
          <p14:tracePt t="13646" x="2651125" y="3524250"/>
          <p14:tracePt t="13658" x="2651125" y="3517900"/>
          <p14:tracePt t="13674" x="2644775" y="3505200"/>
          <p14:tracePt t="13681" x="2632075" y="3505200"/>
          <p14:tracePt t="13693" x="2619375" y="3505200"/>
          <p14:tracePt t="13701" x="2613025" y="3498850"/>
          <p14:tracePt t="13706" x="2606675" y="3498850"/>
          <p14:tracePt t="13717" x="2593975" y="3492500"/>
          <p14:tracePt t="13736" x="2587625" y="3486150"/>
          <p14:tracePt t="13741" x="2581275" y="3486150"/>
          <p14:tracePt t="13760" x="2574925" y="3486150"/>
          <p14:tracePt t="13769" x="2568575" y="3486150"/>
          <p14:tracePt t="13773" x="2562225" y="3486150"/>
          <p14:tracePt t="13789" x="2549525" y="3486150"/>
          <p14:tracePt t="13805" x="2543175" y="3486150"/>
          <p14:tracePt t="13807" x="2536825" y="3486150"/>
          <p14:tracePt t="13824" x="2530475" y="3486150"/>
          <p14:tracePt t="13911" x="2524125" y="3486150"/>
          <p14:tracePt t="14052" x="2517775" y="3486150"/>
          <p14:tracePt t="14067" x="2503488" y="3486150"/>
          <p14:tracePt t="14072" x="2497138" y="3486150"/>
          <p14:tracePt t="14084" x="2478088" y="3486150"/>
          <p14:tracePt t="14099" x="2452688" y="3486150"/>
          <p14:tracePt t="14111" x="2427288" y="3486150"/>
          <p14:tracePt t="14119" x="2420938" y="3486150"/>
          <p14:tracePt t="14125" x="2408238" y="3486150"/>
          <p14:tracePt t="14131" x="2395538" y="3486150"/>
          <p14:tracePt t="14140" x="2382838" y="3486150"/>
          <p14:tracePt t="14151" x="2370138" y="3486150"/>
          <p14:tracePt t="14158" x="2357438" y="3486150"/>
          <p14:tracePt t="14173" x="2351088" y="3486150"/>
          <p14:tracePt t="14187" x="2344738" y="3486150"/>
          <p14:tracePt t="14200" x="2338388" y="3486150"/>
          <p14:tracePt t="14990" x="2332038" y="3486150"/>
          <p14:tracePt t="14998" x="2325688" y="3479800"/>
          <p14:tracePt t="15022" x="2287588" y="3473450"/>
          <p14:tracePt t="15042" x="2249488" y="3467100"/>
          <p14:tracePt t="15055" x="2236788" y="3467100"/>
          <p14:tracePt t="15067" x="2217738" y="3467100"/>
          <p14:tracePt t="15083" x="2192338" y="3467100"/>
          <p14:tracePt t="15093" x="2179638" y="3467100"/>
          <p14:tracePt t="15105" x="2160588" y="3467100"/>
          <p14:tracePt t="15112" x="2154238" y="3467100"/>
          <p14:tracePt t="15128" x="2141538" y="3467100"/>
          <p14:tracePt t="15340" x="2135188" y="3467100"/>
          <p14:tracePt t="15358" x="2109788" y="3467100"/>
          <p14:tracePt t="15376" x="2071688" y="3479800"/>
          <p14:tracePt t="15388" x="2025650" y="3486150"/>
          <p14:tracePt t="15401" x="1981200" y="3486150"/>
          <p14:tracePt t="15415" x="1911350" y="3492500"/>
          <p14:tracePt t="15433" x="1847850" y="3498850"/>
          <p14:tracePt t="15448" x="1803400" y="3498850"/>
          <p14:tracePt t="15460" x="1771650" y="3498850"/>
          <p14:tracePt t="15474" x="1733550" y="3498850"/>
          <p14:tracePt t="15489" x="1695450" y="3498850"/>
          <p14:tracePt t="15504" x="1644650" y="3498850"/>
          <p14:tracePt t="15517" x="1585913" y="3498850"/>
          <p14:tracePt t="15529" x="1535113" y="3498850"/>
          <p14:tracePt t="15540" x="1477963" y="3498850"/>
          <p14:tracePt t="15553" x="1439863" y="3498850"/>
          <p14:tracePt t="15563" x="1395413" y="3492500"/>
          <p14:tracePt t="15572" x="1350963" y="3486150"/>
          <p14:tracePt t="15581" x="1331913" y="3479800"/>
          <p14:tracePt t="15591" x="1312863" y="3473450"/>
          <p14:tracePt t="15598" x="1300163" y="3473450"/>
          <p14:tracePt t="15603" x="1287463" y="3473450"/>
          <p14:tracePt t="15609" x="1281113" y="3473450"/>
          <p14:tracePt t="15613" x="1274763" y="3473450"/>
          <p14:tracePt t="15621" x="1262063" y="3467100"/>
          <p14:tracePt t="15624" x="1255713" y="3467100"/>
          <p14:tracePt t="15643" x="1249363" y="3460750"/>
          <p14:tracePt t="15655" x="1236663" y="3460750"/>
          <p14:tracePt t="15672" x="1223963" y="3460750"/>
          <p14:tracePt t="15683" x="1217613" y="3460750"/>
          <p14:tracePt t="15695" x="1204913" y="3460750"/>
          <p14:tracePt t="15706" x="1192213" y="3460750"/>
          <p14:tracePt t="15709" x="1192213" y="3454400"/>
          <p14:tracePt t="15720" x="1179513" y="3454400"/>
          <p14:tracePt t="15727" x="1173163" y="3454400"/>
          <p14:tracePt t="15737" x="1160463" y="3454400"/>
          <p14:tracePt t="15754" x="1154113" y="3454400"/>
          <p14:tracePt t="15759" x="1147763" y="3454400"/>
          <p14:tracePt t="15803" x="1147763" y="3448050"/>
          <p14:tracePt t="15815" x="1139825" y="3448050"/>
          <p14:tracePt t="15820" x="1127125" y="3448050"/>
          <p14:tracePt t="15836" x="1057275" y="3422650"/>
          <p14:tracePt t="15843" x="1031875" y="3416300"/>
          <p14:tracePt t="15850" x="1019175" y="3403600"/>
          <p14:tracePt t="15856" x="1006475" y="3403600"/>
          <p14:tracePt t="15867" x="1000125" y="3403600"/>
          <p14:tracePt t="16088" x="1000125" y="3397250"/>
          <p14:tracePt t="16097" x="1000125" y="3390900"/>
          <p14:tracePt t="16106" x="1000125" y="3384550"/>
          <p14:tracePt t="16121" x="987425" y="3371850"/>
          <p14:tracePt t="16142" x="962025" y="3359150"/>
          <p14:tracePt t="16149" x="955675" y="3346450"/>
          <p14:tracePt t="16156" x="949325" y="3340100"/>
          <p14:tracePt t="16163" x="942975" y="3340100"/>
          <p14:tracePt t="16170" x="936625" y="3340100"/>
          <p14:tracePt t="16176" x="936625" y="3333750"/>
          <p14:tracePt t="16208" x="930275" y="3333750"/>
          <p14:tracePt t="16221" x="923925" y="3327400"/>
          <p14:tracePt t="16227" x="917575" y="3327400"/>
          <p14:tracePt t="16238" x="904875" y="3327400"/>
          <p14:tracePt t="16276" x="898525" y="3327400"/>
          <p14:tracePt t="16316" x="892175" y="3327400"/>
          <p14:tracePt t="16334" x="885825" y="3327400"/>
          <p14:tracePt t="16343" x="879475" y="3327400"/>
          <p14:tracePt t="16353" x="873125" y="3327400"/>
          <p14:tracePt t="16377" x="866775" y="3327400"/>
          <p14:tracePt t="17040" x="873125" y="3327400"/>
          <p14:tracePt t="19024" x="879475" y="3327400"/>
          <p14:tracePt t="19046" x="917575" y="3327400"/>
          <p14:tracePt t="19064" x="974725" y="3327400"/>
          <p14:tracePt t="19081" x="1019175" y="3327400"/>
          <p14:tracePt t="19091" x="1031875" y="3327400"/>
          <p14:tracePt t="19101" x="1044575" y="3333750"/>
          <p14:tracePt t="19111" x="1050925" y="3333750"/>
          <p14:tracePt t="19138" x="1057275" y="3333750"/>
          <p14:tracePt t="19148" x="1063625" y="3333750"/>
          <p14:tracePt t="19158" x="1082675" y="3333750"/>
          <p14:tracePt t="19164" x="1089025" y="3333750"/>
          <p14:tracePt t="19171" x="1101725" y="3333750"/>
          <p14:tracePt t="19179" x="1114425" y="3333750"/>
          <p14:tracePt t="19184" x="1120775" y="3333750"/>
          <p14:tracePt t="19193" x="1139825" y="3333750"/>
          <p14:tracePt t="19208" x="1166813" y="3333750"/>
          <p14:tracePt t="19221" x="1179513" y="3333750"/>
          <p14:tracePt t="19229" x="1192213" y="3327400"/>
          <p14:tracePt t="19236" x="1204913" y="3314700"/>
          <p14:tracePt t="19243" x="1211263" y="3302000"/>
          <p14:tracePt t="19249" x="1223963" y="3289300"/>
          <p14:tracePt t="19255" x="1236663" y="3276600"/>
          <p14:tracePt t="19263" x="1243013" y="3263900"/>
          <p14:tracePt t="19269" x="1255713" y="3244850"/>
          <p14:tracePt t="19276" x="1255713" y="3232150"/>
          <p14:tracePt t="19278" x="1262063" y="3225800"/>
          <p14:tracePt t="19291" x="1274763" y="3198813"/>
          <p14:tracePt t="19297" x="1281113" y="3192463"/>
          <p14:tracePt t="19302" x="1287463" y="3186113"/>
          <p14:tracePt t="19309" x="1300163" y="3179763"/>
          <p14:tracePt t="19314" x="1300163" y="3173413"/>
          <p14:tracePt t="19319" x="1312863" y="3167063"/>
          <p14:tracePt t="19324" x="1319213" y="3167063"/>
          <p14:tracePt t="19370" x="1325563" y="3167063"/>
          <p14:tracePt t="19388" x="1331913" y="3179763"/>
          <p14:tracePt t="19400" x="1350963" y="3211513"/>
          <p14:tracePt t="19407" x="1357313" y="3225800"/>
          <p14:tracePt t="19412" x="1363663" y="3225800"/>
          <p14:tracePt t="19429" x="1395413" y="3244850"/>
          <p14:tracePt t="19437" x="1414463" y="3244850"/>
          <p14:tracePt t="19456" x="1439863" y="3244850"/>
          <p14:tracePt t="19462" x="1452563" y="3244850"/>
          <p14:tracePt t="19475" x="1471613" y="3244850"/>
          <p14:tracePt t="19486" x="1484313" y="3244850"/>
          <p14:tracePt t="19493" x="1490663" y="3244850"/>
          <p14:tracePt t="19972" x="1484313" y="3244850"/>
          <p14:tracePt t="19983" x="1477963" y="3251200"/>
          <p14:tracePt t="19994" x="1471613" y="3251200"/>
          <p14:tracePt t="20009" x="1465263" y="3257550"/>
          <p14:tracePt t="20023" x="1458913" y="3257550"/>
          <p14:tracePt t="20031" x="1452563" y="3257550"/>
          <p14:tracePt t="20042" x="1446213" y="3257550"/>
          <p14:tracePt t="20160" x="1439863" y="3257550"/>
          <p14:tracePt t="20173" x="1433513" y="3263900"/>
          <p14:tracePt t="20195" x="1427163" y="3263900"/>
          <p14:tracePt t="20851" x="1420813" y="3270250"/>
          <p14:tracePt t="20865" x="1401763" y="3270250"/>
          <p14:tracePt t="20881" x="1395413" y="3270250"/>
          <p14:tracePt t="20899" x="1395413" y="3276600"/>
          <p14:tracePt t="20903" x="1389063" y="3276600"/>
          <p14:tracePt t="20940" x="1382713" y="3276600"/>
          <p14:tracePt t="20953" x="1376363" y="3276600"/>
          <p14:tracePt t="20959" x="1376363" y="3282950"/>
          <p14:tracePt t="20970" x="1370013" y="3282950"/>
          <p14:tracePt t="20987" x="1357313" y="3289300"/>
          <p14:tracePt t="21001" x="1350963" y="3289300"/>
          <p14:tracePt t="21020" x="1331913" y="3302000"/>
          <p14:tracePt t="21025" x="1325563" y="3302000"/>
          <p14:tracePt t="21045" x="1306513" y="3308350"/>
          <p14:tracePt t="21051" x="1306513" y="3314700"/>
          <p14:tracePt t="21056" x="1300163" y="3314700"/>
          <p14:tracePt t="21066" x="1293813" y="3314700"/>
          <p14:tracePt t="21071" x="1293813" y="3321050"/>
          <p14:tracePt t="21076" x="1287463" y="3321050"/>
          <p14:tracePt t="21092" x="1268413" y="3327400"/>
          <p14:tracePt t="21099" x="1262063" y="3327400"/>
          <p14:tracePt t="21105" x="1249363" y="3333750"/>
          <p14:tracePt t="21114" x="1236663" y="3333750"/>
          <p14:tracePt t="21120" x="1230313" y="3340100"/>
          <p14:tracePt t="21124" x="1223963" y="3340100"/>
          <p14:tracePt t="21138" x="1204913" y="3346450"/>
          <p14:tracePt t="21150" x="1198563" y="3352800"/>
          <p14:tracePt t="21154" x="1192213" y="3352800"/>
          <p14:tracePt t="21162" x="1185863" y="3352800"/>
          <p14:tracePt t="21205" x="1179513" y="3352800"/>
          <p14:tracePt t="21224" x="1173163" y="3352800"/>
          <p14:tracePt t="21237" x="1166813" y="3352800"/>
          <p14:tracePt t="21261" x="1160463" y="3352800"/>
          <p14:tracePt t="21272" x="1154113" y="3352800"/>
          <p14:tracePt t="21279" x="1147763" y="3352800"/>
          <p14:tracePt t="21291" x="1114425" y="3359150"/>
          <p14:tracePt t="21299" x="1095375" y="3371850"/>
          <p14:tracePt t="21307" x="1076325" y="3390900"/>
          <p14:tracePt t="21314" x="1069975" y="3403600"/>
          <p14:tracePt t="21319" x="1069975" y="3409950"/>
          <p14:tracePt t="21332" x="1069975" y="3416300"/>
          <p14:tracePt t="21336" x="1069975" y="3422650"/>
          <p14:tracePt t="21346" x="1069975" y="3429000"/>
          <p14:tracePt t="21468" x="1063625" y="3422650"/>
          <p14:tracePt t="21475" x="1057275" y="3416300"/>
          <p14:tracePt t="21482" x="1057275" y="3403600"/>
          <p14:tracePt t="21490" x="1057275" y="3397250"/>
          <p14:tracePt t="21500" x="1057275" y="3390900"/>
          <p14:tracePt t="21512" x="1057275" y="3384550"/>
          <p14:tracePt t="21527" x="1063625" y="3384550"/>
          <p14:tracePt t="21544" x="1095375" y="3384550"/>
          <p14:tracePt t="21558" x="1139825" y="3390900"/>
          <p14:tracePt t="21567" x="1204913" y="3409950"/>
          <p14:tracePt t="21580" x="1306513" y="3441700"/>
          <p14:tracePt t="21594" x="1465263" y="3498850"/>
          <p14:tracePt t="21607" x="1651000" y="3575050"/>
          <p14:tracePt t="21616" x="1752600" y="3625850"/>
          <p14:tracePt t="21627" x="1905000" y="3697288"/>
          <p14:tracePt t="21636" x="2038350" y="3741738"/>
          <p14:tracePt t="21641" x="2147888" y="3779838"/>
          <p14:tracePt t="21645" x="2236788" y="3798888"/>
          <p14:tracePt t="21653" x="2414588" y="3849688"/>
          <p14:tracePt t="21659" x="2574925" y="3875088"/>
          <p14:tracePt t="21670" x="2828925" y="3919538"/>
          <p14:tracePt t="21675" x="2995613" y="3938588"/>
          <p14:tracePt t="21681" x="3148013" y="3963988"/>
          <p14:tracePt t="21688" x="3300413" y="3983038"/>
          <p14:tracePt t="21693" x="3454400" y="4008438"/>
          <p14:tracePt t="21703" x="3676650" y="4046538"/>
          <p14:tracePt t="21711" x="3835400" y="4065588"/>
          <p14:tracePt t="21719" x="3983038" y="4098925"/>
          <p14:tracePt t="21727" x="4110038" y="4117975"/>
          <p14:tracePt t="21736" x="4224338" y="4137025"/>
          <p14:tracePt t="21747" x="4391025" y="4162425"/>
          <p14:tracePt t="21758" x="4518025" y="4175125"/>
          <p14:tracePt t="21765" x="4638675" y="4175125"/>
          <p14:tracePt t="21773" x="4759325" y="4175125"/>
          <p14:tracePt t="21780" x="4862513" y="4175125"/>
          <p14:tracePt t="21790" x="5027613" y="4168775"/>
          <p14:tracePt t="21800" x="5199063" y="4149725"/>
          <p14:tracePt t="21810" x="5308600" y="4143375"/>
          <p14:tracePt t="21822" x="5429250" y="4130675"/>
          <p14:tracePt t="21832" x="5499100" y="4124325"/>
          <p14:tracePt t="21841" x="5556250" y="4124325"/>
          <p14:tracePt t="21849" x="5600700" y="4124325"/>
          <p14:tracePt t="21856" x="5638800" y="4124325"/>
          <p14:tracePt t="21863" x="5664200" y="4124325"/>
          <p14:tracePt t="21872" x="5702300" y="4124325"/>
          <p14:tracePt t="21876" x="5722938" y="4124325"/>
          <p14:tracePt t="21884" x="5741988" y="4124325"/>
          <p14:tracePt t="21892" x="5767388" y="4111625"/>
          <p14:tracePt t="21901" x="5799138" y="4105275"/>
          <p14:tracePt t="21906" x="5818188" y="4092575"/>
          <p14:tracePt t="21917" x="5849938" y="4073525"/>
          <p14:tracePt t="21934" x="5888038" y="4040188"/>
          <p14:tracePt t="21947" x="5919788" y="4002088"/>
          <p14:tracePt t="21955" x="5938838" y="3983038"/>
          <p14:tracePt t="21964" x="5957888" y="3957638"/>
          <p14:tracePt t="21970" x="5970588" y="3938588"/>
          <p14:tracePt t="21974" x="5989638" y="3919538"/>
          <p14:tracePt t="21978" x="5995988" y="3913188"/>
          <p14:tracePt t="21983" x="6008688" y="3900488"/>
          <p14:tracePt t="21986" x="6021388" y="3881438"/>
          <p14:tracePt t="21991" x="6027738" y="3875088"/>
          <p14:tracePt t="21996" x="6046788" y="3856038"/>
          <p14:tracePt t="22000" x="6059488" y="3849688"/>
          <p14:tracePt t="22004" x="6065838" y="3836988"/>
          <p14:tracePt t="22008" x="6072188" y="3830638"/>
          <p14:tracePt t="22021" x="6097588" y="3798888"/>
          <p14:tracePt t="22027" x="6103938" y="3792538"/>
          <p14:tracePt t="22031" x="6103938" y="3786188"/>
          <p14:tracePt t="22119" x="6103938" y="3798888"/>
          <p14:tracePt t="22126" x="6097588" y="3805238"/>
          <p14:tracePt t="22130" x="6097588" y="3811588"/>
          <p14:tracePt t="22142" x="6091238" y="3811588"/>
          <p14:tracePt t="22318" x="6078538" y="3805238"/>
          <p14:tracePt t="22332" x="6072188" y="3779838"/>
          <p14:tracePt t="22338" x="6072188" y="3773488"/>
          <p14:tracePt t="22344" x="6072188" y="3767138"/>
          <p14:tracePt t="22365" x="6072188" y="3760788"/>
          <p14:tracePt t="22382" x="6065838" y="3748088"/>
          <p14:tracePt t="22388" x="6065838" y="3741738"/>
          <p14:tracePt t="22394" x="6065838" y="3735388"/>
          <p14:tracePt t="22420" x="6065838" y="3729038"/>
          <p14:tracePt t="22442" x="6065838" y="3722688"/>
          <p14:tracePt t="22462" x="6072188" y="3722688"/>
          <p14:tracePt t="22496" x="6078538" y="3722688"/>
          <p14:tracePt t="22528" x="6084888" y="3722688"/>
          <p14:tracePt t="22731" x="6091238" y="3722688"/>
          <p14:tracePt t="22754" x="6097588" y="3722688"/>
          <p14:tracePt t="22774" x="6103938" y="3722688"/>
          <p14:tracePt t="22847" x="6103938" y="3735388"/>
          <p14:tracePt t="22865" x="6103938" y="3760788"/>
          <p14:tracePt t="22879" x="6103938" y="3779838"/>
          <p14:tracePt t="22892" x="6103938" y="3792538"/>
          <p14:tracePt t="22905" x="6103938" y="3798888"/>
          <p14:tracePt t="23105" x="6103938" y="3792538"/>
          <p14:tracePt t="23112" x="6103938" y="3786188"/>
          <p14:tracePt t="23137" x="6103938" y="3779838"/>
          <p14:tracePt t="23157" x="6110288" y="3779838"/>
          <p14:tracePt t="23162" x="6116638" y="3779838"/>
          <p14:tracePt t="23177" x="6129338" y="3773488"/>
          <p14:tracePt t="23192" x="6154738" y="3773488"/>
          <p14:tracePt t="23206" x="6181725" y="3773488"/>
          <p14:tracePt t="23217" x="6200775" y="3767138"/>
          <p14:tracePt t="23229" x="6232525" y="3760788"/>
          <p14:tracePt t="23235" x="6257925" y="3754438"/>
          <p14:tracePt t="23241" x="6283325" y="3748088"/>
          <p14:tracePt t="23249" x="6321425" y="3735388"/>
          <p14:tracePt t="23255" x="6346825" y="3729038"/>
          <p14:tracePt t="23262" x="6378575" y="3716338"/>
          <p14:tracePt t="23269" x="6410325" y="3703638"/>
          <p14:tracePt t="23276" x="6454775" y="3697288"/>
          <p14:tracePt t="23282" x="6486525" y="3684588"/>
          <p14:tracePt t="23290" x="6537325" y="3665538"/>
          <p14:tracePt t="23297" x="6575425" y="3659188"/>
          <p14:tracePt t="23306" x="6634163" y="3652838"/>
          <p14:tracePt t="23314" x="6672263" y="3638550"/>
          <p14:tracePt t="23320" x="6704013" y="3632200"/>
          <p14:tracePt t="23326" x="6742113" y="3625850"/>
          <p14:tracePt t="23332" x="6780213" y="3619500"/>
          <p14:tracePt t="23337" x="6805613" y="3613150"/>
          <p14:tracePt t="23343" x="6850063" y="3606800"/>
          <p14:tracePt t="23349" x="6894513" y="3587750"/>
          <p14:tracePt t="23356" x="6945313" y="3575050"/>
          <p14:tracePt t="23361" x="6996113" y="3562350"/>
          <p14:tracePt t="23372" x="7085013" y="3536950"/>
          <p14:tracePt t="23379" x="7162800" y="3517900"/>
          <p14:tracePt t="23385" x="7213600" y="3505200"/>
          <p14:tracePt t="23390" x="7251700" y="3492500"/>
          <p14:tracePt t="23394" x="7277100" y="3486150"/>
          <p14:tracePt t="23399" x="7296150" y="3473450"/>
          <p14:tracePt t="23404" x="7327900" y="3460750"/>
          <p14:tracePt t="23409" x="7346950" y="3454400"/>
          <p14:tracePt t="23416" x="7366000" y="3441700"/>
          <p14:tracePt t="23420" x="7372350" y="3435350"/>
          <p14:tracePt t="23424" x="7385050" y="3435350"/>
          <p14:tracePt t="23428" x="7397750" y="3429000"/>
          <p14:tracePt t="23436" x="7410450" y="3422650"/>
          <p14:tracePt t="23440" x="7416800" y="3416300"/>
          <p14:tracePt t="23450" x="7435850" y="3403600"/>
          <p14:tracePt t="23456" x="7448550" y="3397250"/>
          <p14:tracePt t="23463" x="7461250" y="3390900"/>
          <p14:tracePt t="23470" x="7473950" y="3371850"/>
          <p14:tracePt t="23473" x="7480300" y="3365500"/>
          <p14:tracePt t="23477" x="7493000" y="3359150"/>
          <p14:tracePt t="23483" x="7505700" y="3340100"/>
          <p14:tracePt t="23488" x="7524750" y="3327400"/>
          <p14:tracePt t="23494" x="7545388" y="3314700"/>
          <p14:tracePt t="23501" x="7564438" y="3302000"/>
          <p14:tracePt t="23508" x="7577138" y="3289300"/>
          <p14:tracePt t="23514" x="7589838" y="3282950"/>
          <p14:tracePt t="23517" x="7596188" y="3276600"/>
          <p14:tracePt t="23527" x="7608888" y="3276600"/>
          <p14:tracePt t="23533" x="7608888" y="3270250"/>
          <p14:tracePt t="23618" x="7602538" y="3289300"/>
          <p14:tracePt t="23630" x="7577138" y="3321050"/>
          <p14:tracePt t="23637" x="7558088" y="3346450"/>
          <p14:tracePt t="23642" x="7551738" y="3352800"/>
          <p14:tracePt t="23651" x="7537450" y="3365500"/>
          <p14:tracePt t="23662" x="7518400" y="3371850"/>
          <p14:tracePt t="23666" x="7512050" y="3378200"/>
          <p14:tracePt t="23767" x="7505700" y="3378200"/>
          <p14:tracePt t="23784" x="7505700" y="3371850"/>
          <p14:tracePt t="23793" x="7505700" y="3365500"/>
          <p14:tracePt t="23811" x="7505700" y="3333750"/>
          <p14:tracePt t="23822" x="7512050" y="3321050"/>
          <p14:tracePt t="23829" x="7512050" y="3308350"/>
          <p14:tracePt t="23839" x="7524750" y="3295650"/>
          <p14:tracePt t="23853" x="7545388" y="3282950"/>
          <p14:tracePt t="23859" x="7558088" y="3282950"/>
          <p14:tracePt t="23874" x="7583488" y="3276600"/>
          <p14:tracePt t="23887" x="7608888" y="3270250"/>
          <p14:tracePt t="23899" x="7621588" y="3263900"/>
          <p14:tracePt t="23911" x="7653338" y="3251200"/>
          <p14:tracePt t="23926" x="7710488" y="3219450"/>
          <p14:tracePt t="23942" x="7780338" y="3179763"/>
          <p14:tracePt t="23959" x="7824788" y="3148013"/>
          <p14:tracePt t="23971" x="7862888" y="3103563"/>
          <p14:tracePt t="23986" x="7881938" y="3059113"/>
          <p14:tracePt t="24001" x="7894638" y="3027363"/>
          <p14:tracePt t="24013" x="7900988" y="3014663"/>
          <p14:tracePt t="24024" x="7900988" y="2995613"/>
          <p14:tracePt t="24034" x="7907338" y="2989263"/>
          <p14:tracePt t="24048" x="7907338" y="2982913"/>
          <p14:tracePt t="24104" x="7907338" y="2976563"/>
          <p14:tracePt t="24114" x="7907338" y="2970213"/>
          <p14:tracePt t="24123" x="7907338" y="2963863"/>
          <p14:tracePt t="24134" x="7907338" y="2951163"/>
          <p14:tracePt t="24146" x="7907338" y="2944813"/>
          <p14:tracePt t="24152" x="7907338" y="2938463"/>
          <p14:tracePt t="24163" x="7907338" y="2932113"/>
          <p14:tracePt t="24188" x="7907338" y="2925763"/>
          <p14:tracePt t="24218" x="7945438" y="2874963"/>
          <p14:tracePt t="24232" x="7951788" y="2849563"/>
          <p14:tracePt t="24244" x="7958138" y="2817813"/>
          <p14:tracePt t="24258" x="7958138" y="2798763"/>
          <p14:tracePt t="24268" x="7958138" y="2784475"/>
          <p14:tracePt t="24273" x="7958138" y="2778125"/>
          <p14:tracePt t="24285" x="7958138" y="2771775"/>
          <p14:tracePt t="24299" x="7958138" y="2759075"/>
          <p14:tracePt t="24305" x="7958138" y="2752725"/>
          <p14:tracePt t="24316" x="7958138" y="2746375"/>
          <p14:tracePt t="24331" x="7951788" y="2708275"/>
          <p14:tracePt t="24341" x="7939088" y="2682875"/>
          <p14:tracePt t="24349" x="7926388" y="2663825"/>
          <p14:tracePt t="24357" x="7920038" y="2644775"/>
          <p14:tracePt t="24365" x="7920038" y="2625725"/>
          <p14:tracePt t="24373" x="7913688" y="2606675"/>
          <p14:tracePt t="24380" x="7913688" y="2593975"/>
          <p14:tracePt t="24387" x="7907338" y="2581275"/>
          <p14:tracePt t="24392" x="7907338" y="2574925"/>
          <p14:tracePt t="24403" x="7907338" y="2562225"/>
          <p14:tracePt t="24410" x="7900988" y="2543175"/>
          <p14:tracePt t="24415" x="7900988" y="2536825"/>
          <p14:tracePt t="24425" x="7900988" y="2530475"/>
          <p14:tracePt t="24429" x="7894638" y="2524125"/>
          <p14:tracePt t="24438" x="7888288" y="2517775"/>
          <p14:tracePt t="24452" x="7869238" y="2505075"/>
          <p14:tracePt t="24457" x="7862888" y="2498725"/>
          <p14:tracePt t="24460" x="7856538" y="2492375"/>
          <p14:tracePt t="24466" x="7837488" y="2492375"/>
          <p14:tracePt t="24470" x="7831138" y="2486025"/>
          <p14:tracePt t="24474" x="7824788" y="2486025"/>
          <p14:tracePt t="24485" x="7793038" y="2473325"/>
          <p14:tracePt t="24492" x="7773988" y="2466975"/>
          <p14:tracePt t="24499" x="7748588" y="2454275"/>
          <p14:tracePt t="24503" x="7735888" y="2454275"/>
          <p14:tracePt t="24506" x="7723188" y="2454275"/>
          <p14:tracePt t="24510" x="7710488" y="2447925"/>
          <p14:tracePt t="24514" x="7697788" y="2441575"/>
          <p14:tracePt t="24518" x="7685088" y="2441575"/>
          <p14:tracePt t="24522" x="7678738" y="2435225"/>
          <p14:tracePt t="24524" x="7666038" y="2435225"/>
          <p14:tracePt t="24528" x="7659688" y="2428875"/>
          <p14:tracePt t="24530" x="7653338" y="2428875"/>
          <p14:tracePt t="24534" x="7646988" y="2422525"/>
          <p14:tracePt t="24544" x="7621588" y="2416175"/>
          <p14:tracePt t="24548" x="7615238" y="2416175"/>
          <p14:tracePt t="24557" x="7602538" y="2409825"/>
          <p14:tracePt t="24574" x="7596188" y="2409825"/>
          <p14:tracePt t="24584" x="7589838" y="2403475"/>
          <p14:tracePt t="24593" x="7583488" y="2403475"/>
          <p14:tracePt t="24604" x="7577138" y="2397125"/>
          <p14:tracePt t="24611" x="7570788" y="2397125"/>
          <p14:tracePt t="24622" x="7558088" y="2390775"/>
          <p14:tracePt t="24627" x="7551738" y="2390775"/>
          <p14:tracePt t="24632" x="7545388" y="2390775"/>
          <p14:tracePt t="24635" x="7537450" y="2390775"/>
          <p14:tracePt t="24645" x="7524750" y="2390775"/>
          <p14:tracePt t="24648" x="7518400" y="2390775"/>
          <p14:tracePt t="24660" x="7512050" y="2390775"/>
          <p14:tracePt t="24663" x="7505700" y="2390775"/>
          <p14:tracePt t="24717" x="7505700" y="2384425"/>
          <p14:tracePt t="24733" x="7512050" y="2378075"/>
          <p14:tracePt t="24748" x="7518400" y="2378075"/>
          <p14:tracePt t="24756" x="7524750" y="2378075"/>
          <p14:tracePt t="24768" x="7531100" y="2378075"/>
          <p14:tracePt t="24777" x="7545388" y="2378075"/>
          <p14:tracePt t="24789" x="7558088" y="2378075"/>
          <p14:tracePt t="24793" x="7564438" y="2378075"/>
          <p14:tracePt t="24804" x="7577138" y="2378075"/>
          <p14:tracePt t="24812" x="7589838" y="2378075"/>
          <p14:tracePt t="24825" x="7608888" y="2378075"/>
          <p14:tracePt t="24834" x="7627938" y="2378075"/>
          <p14:tracePt t="24840" x="7634288" y="2378075"/>
          <p14:tracePt t="24848" x="7640638" y="2371725"/>
          <p14:tracePt t="24853" x="7646988" y="2371725"/>
          <p14:tracePt t="24861" x="7653338" y="2371725"/>
          <p14:tracePt t="25229" x="7659688" y="2371725"/>
          <p14:tracePt t="25245" x="7666038" y="2371725"/>
          <p14:tracePt t="25254" x="7672388" y="2371725"/>
          <p14:tracePt t="25266" x="7678738" y="2371725"/>
          <p14:tracePt t="25278" x="7685088" y="2371725"/>
          <p14:tracePt t="25289" x="7697788" y="2371725"/>
          <p14:tracePt t="25292" x="7704138" y="2371725"/>
          <p14:tracePt t="25309" x="7716838" y="2365375"/>
          <p14:tracePt t="25321" x="7723188" y="2365375"/>
          <p14:tracePt t="25326" x="7723188" y="2359025"/>
          <p14:tracePt t="25338" x="7729538" y="2359025"/>
          <p14:tracePt t="25488" x="7723188" y="2359025"/>
          <p14:tracePt t="25945" x="7723188" y="2365375"/>
          <p14:tracePt t="25956" x="7735888" y="2371725"/>
          <p14:tracePt t="25969" x="7748588" y="2378075"/>
          <p14:tracePt t="25987" x="7773988" y="2397125"/>
          <p14:tracePt t="25997" x="7793038" y="2403475"/>
          <p14:tracePt t="26008" x="7812088" y="2416175"/>
          <p14:tracePt t="26018" x="7824788" y="2428875"/>
          <p14:tracePt t="26024" x="7831138" y="2435225"/>
          <p14:tracePt t="26039" x="7843838" y="2447925"/>
          <p14:tracePt t="26054" x="7843838" y="2460625"/>
          <p14:tracePt t="26062" x="7850188" y="2466975"/>
          <p14:tracePt t="26067" x="7850188" y="2473325"/>
          <p14:tracePt t="26075" x="7850188" y="2479675"/>
          <p14:tracePt t="26085" x="7850188" y="2498725"/>
          <p14:tracePt t="26091" x="7850188" y="2511425"/>
          <p14:tracePt t="26095" x="7856538" y="2517775"/>
          <p14:tracePt t="26103" x="7856538" y="2530475"/>
          <p14:tracePt t="26107" x="7856538" y="2536825"/>
          <p14:tracePt t="26110" x="7856538" y="2543175"/>
          <p14:tracePt t="26124" x="7862888" y="2555875"/>
          <p14:tracePt t="26135" x="7862888" y="2568575"/>
          <p14:tracePt t="26137" x="7862888" y="2574925"/>
          <p14:tracePt t="26145" x="7862888" y="2581275"/>
          <p14:tracePt t="26149" x="7862888" y="2587625"/>
          <p14:tracePt t="26161" x="7862888" y="2600325"/>
          <p14:tracePt t="26164" x="7862888" y="2606675"/>
          <p14:tracePt t="26168" x="7862888" y="2613025"/>
          <p14:tracePt t="26177" x="7862888" y="2619375"/>
          <p14:tracePt t="26184" x="7862888" y="2638425"/>
          <p14:tracePt t="26189" x="7856538" y="2644775"/>
          <p14:tracePt t="26203" x="7843838" y="2676525"/>
          <p14:tracePt t="26209" x="7837488" y="2689225"/>
          <p14:tracePt t="26214" x="7824788" y="2708275"/>
          <p14:tracePt t="26221" x="7818438" y="2727325"/>
          <p14:tracePt t="26229" x="7799388" y="2752725"/>
          <p14:tracePt t="26236" x="7786688" y="2771775"/>
          <p14:tracePt t="26242" x="7767638" y="2792413"/>
          <p14:tracePt t="26248" x="7767638" y="2798763"/>
          <p14:tracePt t="26252" x="7754938" y="2811463"/>
          <p14:tracePt t="26264" x="7735888" y="2830513"/>
          <p14:tracePt t="26267" x="7735888" y="2836863"/>
          <p14:tracePt t="26273" x="7729538" y="2836863"/>
          <p14:tracePt t="26277" x="7723188" y="2843213"/>
          <p14:tracePt t="26292" x="7704138" y="2862263"/>
          <p14:tracePt t="26301" x="7691438" y="2868613"/>
          <p14:tracePt t="26312" x="7678738" y="2881313"/>
          <p14:tracePt t="26319" x="7659688" y="2900363"/>
          <p14:tracePt t="26325" x="7653338" y="2906713"/>
          <p14:tracePt t="26330" x="7640638" y="2919413"/>
          <p14:tracePt t="26335" x="7627938" y="2925763"/>
          <p14:tracePt t="26340" x="7621588" y="2938463"/>
          <p14:tracePt t="26344" x="7608888" y="2944813"/>
          <p14:tracePt t="26349" x="7602538" y="2951163"/>
          <p14:tracePt t="26352" x="7596188" y="2957513"/>
          <p14:tracePt t="26356" x="7589838" y="2963863"/>
          <p14:tracePt t="26361" x="7583488" y="2970213"/>
          <p14:tracePt t="26366" x="7570788" y="2976563"/>
          <p14:tracePt t="26370" x="7564438" y="2982913"/>
          <p14:tracePt t="26374" x="7564438" y="2989263"/>
          <p14:tracePt t="26385" x="7545388" y="3001963"/>
          <p14:tracePt t="26397" x="7531100" y="3008313"/>
          <p14:tracePt t="26406" x="7518400" y="3021013"/>
          <p14:tracePt t="26410" x="7505700" y="3027363"/>
          <p14:tracePt t="26417" x="7499350" y="3033713"/>
          <p14:tracePt t="26424" x="7480300" y="3046413"/>
          <p14:tracePt t="26434" x="7454900" y="3059113"/>
          <p14:tracePt t="26439" x="7442200" y="3071813"/>
          <p14:tracePt t="26442" x="7435850" y="3071813"/>
          <p14:tracePt t="26447" x="7423150" y="3084513"/>
          <p14:tracePt t="26450" x="7416800" y="3090863"/>
          <p14:tracePt t="26454" x="7404100" y="3097213"/>
          <p14:tracePt t="26456" x="7404100" y="3103563"/>
          <p14:tracePt t="26459" x="7397750" y="3103563"/>
          <p14:tracePt t="26468" x="7372350" y="3122613"/>
          <p14:tracePt t="26477" x="7359650" y="3135313"/>
          <p14:tracePt t="26488" x="7340600" y="3154363"/>
          <p14:tracePt t="26494" x="7327900" y="3154363"/>
          <p14:tracePt t="26499" x="7327900" y="3160713"/>
          <p14:tracePt t="26509" x="7321550" y="3167063"/>
          <p14:tracePt t="26524" x="7315200" y="3167063"/>
          <p14:tracePt t="26535" x="7308850" y="3167063"/>
          <p14:tracePt t="26545" x="7302500" y="3167063"/>
          <p14:tracePt t="26555" x="7296150" y="3167063"/>
          <p14:tracePt t="26558" x="7289800" y="3167063"/>
          <p14:tracePt t="26561" x="7283450" y="3167063"/>
          <p14:tracePt t="26570" x="7277100" y="3173413"/>
          <p14:tracePt t="26573" x="7270750" y="3173413"/>
          <p14:tracePt t="26577" x="7264400" y="3173413"/>
          <p14:tracePt t="26580" x="7264400" y="3179763"/>
          <p14:tracePt t="26589" x="7251700" y="3179763"/>
          <p14:tracePt t="26593" x="7245350" y="3186113"/>
          <p14:tracePt t="26604" x="7239000" y="3198813"/>
          <p14:tracePt t="26608" x="7232650" y="3198813"/>
          <p14:tracePt t="26623" x="7219950" y="3211513"/>
          <p14:tracePt t="26626" x="7213600" y="3211513"/>
          <p14:tracePt t="26639" x="7207250" y="3219450"/>
          <p14:tracePt t="26642" x="7207250" y="3225800"/>
          <p14:tracePt t="26645" x="7200900" y="3225800"/>
          <p14:tracePt t="26653" x="7200900" y="3232150"/>
          <p14:tracePt t="26657" x="7194550" y="3232150"/>
          <p14:tracePt t="26669" x="7188200" y="3232150"/>
          <p14:tracePt t="26672" x="7181850" y="3232150"/>
          <p14:tracePt t="26679" x="7181850" y="3238500"/>
          <p14:tracePt t="26876" x="7181850" y="3244850"/>
          <p14:tracePt t="26889" x="7175500" y="3244850"/>
          <p14:tracePt t="26904" x="7169150" y="3251200"/>
          <p14:tracePt t="26918" x="7162800" y="3257550"/>
          <p14:tracePt t="26926" x="7156450" y="3257550"/>
          <p14:tracePt t="26955" x="7112000" y="3270250"/>
          <p14:tracePt t="26973" x="7078663" y="3282950"/>
          <p14:tracePt t="26989" x="7040563" y="3302000"/>
          <p14:tracePt t="27004" x="7008813" y="3327400"/>
          <p14:tracePt t="27017" x="6989763" y="3333750"/>
          <p14:tracePt t="27028" x="6977063" y="3340100"/>
          <p14:tracePt t="27280" x="6970713" y="3340100"/>
          <p14:tracePt t="27292" x="6958013" y="3340100"/>
          <p14:tracePt t="27298" x="6951663" y="3340100"/>
          <p14:tracePt t="27312" x="6938963" y="3340100"/>
          <p14:tracePt t="27316" x="6932613" y="3340100"/>
          <p14:tracePt t="27333" x="6919913" y="3340100"/>
          <p14:tracePt t="27337" x="6913563" y="3340100"/>
          <p14:tracePt t="27342" x="6907213" y="3340100"/>
          <p14:tracePt t="27346" x="6900863" y="3340100"/>
          <p14:tracePt t="27362" x="6888163" y="3340100"/>
          <p14:tracePt t="27374" x="6881813" y="3340100"/>
          <p14:tracePt t="27386" x="6875463" y="3340100"/>
          <p14:tracePt t="27394" x="6869113" y="3340100"/>
          <p14:tracePt t="27446" x="6862763" y="3340100"/>
          <p14:tracePt t="27460" x="6856413" y="3340100"/>
          <p14:tracePt t="27521" x="6850063" y="3340100"/>
          <p14:tracePt t="27533" x="6843713" y="3340100"/>
          <p14:tracePt t="27544" x="6837363" y="3340100"/>
          <p14:tracePt t="27562" x="6831013" y="3340100"/>
          <p14:tracePt t="27575" x="6824663" y="3340100"/>
          <p14:tracePt t="27945" x="6824663" y="3333750"/>
          <p14:tracePt t="28032" x="6818313" y="3333750"/>
          <p14:tracePt t="28044" x="6805613" y="3327400"/>
          <p14:tracePt t="28055" x="6799263" y="3321050"/>
          <p14:tracePt t="28059" x="6792913" y="3314700"/>
          <p14:tracePt t="28110" x="6792913" y="3308350"/>
          <p14:tracePt t="28133" x="6786563" y="3295650"/>
          <p14:tracePt t="28141" x="6780213" y="3289300"/>
          <p14:tracePt t="28163" x="6786563" y="3289300"/>
          <p14:tracePt t="28183" x="6811963" y="3308350"/>
          <p14:tracePt t="28200" x="6811963" y="3314700"/>
          <p14:tracePt t="28461" x="6805613" y="3314700"/>
          <p14:tracePt t="28473" x="6799263" y="3314700"/>
          <p14:tracePt t="28476" x="6799263" y="3308350"/>
          <p14:tracePt t="28487" x="6792913" y="3302000"/>
          <p14:tracePt t="28501" x="6792913" y="3295650"/>
          <p14:tracePt t="28519" x="6799263" y="3282950"/>
          <p14:tracePt t="28523" x="6799263" y="3276600"/>
          <p14:tracePt t="28535" x="6799263" y="3270250"/>
          <p14:tracePt t="28922" x="6792913" y="3270250"/>
          <p14:tracePt t="28936" x="6773863" y="3270250"/>
          <p14:tracePt t="28956" x="6767513" y="3270250"/>
          <p14:tracePt t="28972" x="6761163" y="3276600"/>
          <p14:tracePt t="28982" x="6761163" y="3295650"/>
          <p14:tracePt t="29226" x="6767513" y="3302000"/>
          <p14:tracePt t="29248" x="6773863" y="3302000"/>
          <p14:tracePt t="29286" x="6773863" y="3295650"/>
          <p14:tracePt t="29299" x="6761163" y="3282950"/>
          <p14:tracePt t="29435" x="6754813" y="3282950"/>
          <p14:tracePt t="29454" x="6742113" y="3270250"/>
          <p14:tracePt t="29465" x="6729413" y="3257550"/>
          <p14:tracePt t="29474" x="6723063" y="3244850"/>
          <p14:tracePt t="29480" x="6716713" y="3232150"/>
          <p14:tracePt t="29487" x="6710363" y="3219450"/>
          <p14:tracePt t="29502" x="6697663" y="3198813"/>
          <p14:tracePt t="29517" x="6684963" y="3167063"/>
          <p14:tracePt t="29532" x="6684963" y="3141663"/>
          <p14:tracePt t="29538" x="6678613" y="3128963"/>
          <p14:tracePt t="29554" x="6678613" y="3109913"/>
          <p14:tracePt t="29567" x="6672263" y="3097213"/>
          <p14:tracePt t="29572" x="6672263" y="3090863"/>
          <p14:tracePt t="29584" x="6665913" y="3078163"/>
          <p14:tracePt t="29590" x="6665913" y="3071813"/>
          <p14:tracePt t="29597" x="6665913" y="3065463"/>
          <p14:tracePt t="29611" x="6665913" y="3033713"/>
          <p14:tracePt t="29617" x="6665913" y="3021013"/>
          <p14:tracePt t="29622" x="6659563" y="3014663"/>
          <p14:tracePt t="29627" x="6659563" y="2995613"/>
          <p14:tracePt t="29633" x="6653213" y="2976563"/>
          <p14:tracePt t="29636" x="6653213" y="2963863"/>
          <p14:tracePt t="29642" x="6653213" y="2944813"/>
          <p14:tracePt t="29647" x="6646863" y="2932113"/>
          <p14:tracePt t="29650" x="6646863" y="2919413"/>
          <p14:tracePt t="29655" x="6640513" y="2906713"/>
          <p14:tracePt t="29658" x="6640513" y="2894013"/>
          <p14:tracePt t="29663" x="6634163" y="2881313"/>
          <p14:tracePt t="29668" x="6634163" y="2868613"/>
          <p14:tracePt t="29673" x="6634163" y="2855913"/>
          <p14:tracePt t="29688" x="6626225" y="2817813"/>
          <p14:tracePt t="29695" x="6626225" y="2805113"/>
          <p14:tracePt t="29701" x="6626225" y="2792413"/>
          <p14:tracePt t="29738" x="6619875" y="2792413"/>
          <p14:tracePt t="29748" x="6613525" y="2792413"/>
          <p14:tracePt t="29752" x="6607175" y="2792413"/>
          <p14:tracePt t="29755" x="6600825" y="2792413"/>
          <p14:tracePt t="29765" x="6594475" y="2792413"/>
          <p14:tracePt t="29776" x="6581775" y="2792413"/>
          <p14:tracePt t="29790" x="6575425" y="2792413"/>
          <p14:tracePt t="29796" x="6569075" y="2792413"/>
          <p14:tracePt t="29807" x="6562725" y="2792413"/>
          <p14:tracePt t="29811" x="6556375" y="2792413"/>
          <p14:tracePt t="29830" x="6550025" y="2792413"/>
          <p14:tracePt t="29840" x="6543675" y="2792413"/>
          <p14:tracePt t="29843" x="6537325" y="2792413"/>
          <p14:tracePt t="29856" x="6524625" y="2792413"/>
          <p14:tracePt t="29872" x="6511925" y="2792413"/>
          <p14:tracePt t="29875" x="6505575" y="2792413"/>
          <p14:tracePt t="29888" x="6492875" y="2792413"/>
          <p14:tracePt t="29905" x="6473825" y="2792413"/>
          <p14:tracePt t="29921" x="6467475" y="2784475"/>
          <p14:tracePt t="29924" x="6461125" y="2784475"/>
          <p14:tracePt t="29942" x="6454775" y="2778125"/>
          <p14:tracePt t="29959" x="6442075" y="2778125"/>
          <p14:tracePt t="29971" x="6442075" y="2771775"/>
          <p14:tracePt t="29976" x="6429375" y="2765425"/>
          <p14:tracePt t="29990" x="6410325" y="2759075"/>
          <p14:tracePt t="29994" x="6410325" y="2752725"/>
          <p14:tracePt t="30001" x="6403975" y="2746375"/>
          <p14:tracePt t="30010" x="6391275" y="2740025"/>
          <p14:tracePt t="30017" x="6384925" y="2727325"/>
          <p14:tracePt t="30023" x="6378575" y="2727325"/>
          <p14:tracePt t="30036" x="6378575" y="2720975"/>
          <p14:tracePt t="30050" x="6378575" y="2714625"/>
          <p14:tracePt t="30060" x="6372225" y="2714625"/>
          <p14:tracePt t="30069" x="6365875" y="2714625"/>
          <p14:tracePt t="30074" x="6365875" y="2708275"/>
          <p14:tracePt t="30177" x="6372225" y="2708275"/>
          <p14:tracePt t="30187" x="6378575" y="2708275"/>
          <p14:tracePt t="30196" x="6391275" y="2708275"/>
          <p14:tracePt t="30203" x="6397625" y="2708275"/>
          <p14:tracePt t="30206" x="6403975" y="2708275"/>
          <p14:tracePt t="30212" x="6410325" y="2708275"/>
          <p14:tracePt t="30220" x="6423025" y="2708275"/>
          <p14:tracePt t="30228" x="6435725" y="2708275"/>
          <p14:tracePt t="30241" x="6467475" y="2708275"/>
          <p14:tracePt t="30248" x="6480175" y="2708275"/>
          <p14:tracePt t="30253" x="6486525" y="2708275"/>
          <p14:tracePt t="30265" x="6518275" y="2708275"/>
          <p14:tracePt t="30272" x="6530975" y="2714625"/>
          <p14:tracePt t="30278" x="6543675" y="2714625"/>
          <p14:tracePt t="30284" x="6550025" y="2714625"/>
          <p14:tracePt t="30288" x="6556375" y="2714625"/>
          <p14:tracePt t="30292" x="6562725" y="2714625"/>
          <p14:tracePt t="30310" x="6569075" y="2714625"/>
          <p14:tracePt t="30324" x="6575425" y="2714625"/>
          <p14:tracePt t="30346" x="6588125" y="2714625"/>
          <p14:tracePt t="30362" x="6607175" y="2714625"/>
          <p14:tracePt t="30375" x="6613525" y="2714625"/>
          <p14:tracePt t="30388" x="6619875" y="2714625"/>
          <p14:tracePt t="30778" x="6613525" y="2714625"/>
          <p14:tracePt t="30802" x="6607175" y="2714625"/>
          <p14:tracePt t="31166" x="6607175" y="2720975"/>
          <p14:tracePt t="31180" x="6613525" y="2720975"/>
          <p14:tracePt t="31184" x="6619875" y="2720975"/>
          <p14:tracePt t="31192" x="6626225" y="2727325"/>
          <p14:tracePt t="31198" x="6634163" y="2727325"/>
          <p14:tracePt t="31207" x="6640513" y="2733675"/>
          <p14:tracePt t="31218" x="6653213" y="2740025"/>
          <p14:tracePt t="31232" x="6659563" y="2740025"/>
          <p14:tracePt t="31240" x="6665913" y="2746375"/>
          <p14:tracePt t="31251" x="6672263" y="2752725"/>
          <p14:tracePt t="31264" x="6678613" y="2759075"/>
          <p14:tracePt t="31270" x="6684963" y="2765425"/>
          <p14:tracePt t="31276" x="6691313" y="2771775"/>
          <p14:tracePt t="31283" x="6691313" y="2778125"/>
          <p14:tracePt t="31296" x="6697663" y="2784475"/>
          <p14:tracePt t="31302" x="6704013" y="2792413"/>
          <p14:tracePt t="31311" x="6704013" y="2798763"/>
          <p14:tracePt t="31318" x="6710363" y="2805113"/>
          <p14:tracePt t="31327" x="6716713" y="2805113"/>
          <p14:tracePt t="31340" x="6723063" y="2805113"/>
          <p14:tracePt t="31355" x="6723063" y="2811463"/>
          <p14:tracePt t="31372" x="6729413" y="2811463"/>
          <p14:tracePt t="31378" x="6735763" y="2817813"/>
          <p14:tracePt t="31394" x="6748463" y="2817813"/>
          <p14:tracePt t="31398" x="6754813" y="2817813"/>
          <p14:tracePt t="31415" x="6773863" y="2817813"/>
          <p14:tracePt t="31418" x="6780213" y="2817813"/>
          <p14:tracePt t="31433" x="6799263" y="2817813"/>
          <p14:tracePt t="31444" x="6811963" y="2811463"/>
          <p14:tracePt t="31460" x="6831013" y="2811463"/>
          <p14:tracePt t="31465" x="6837363" y="2805113"/>
          <p14:tracePt t="31470" x="6843713" y="2805113"/>
          <p14:tracePt t="31487" x="6862763" y="2792413"/>
          <p14:tracePt t="31500" x="6875463" y="2778125"/>
          <p14:tracePt t="31519" x="6888163" y="2759075"/>
          <p14:tracePt t="31555" x="6888163" y="2752725"/>
          <p14:tracePt t="31647" x="6881813" y="2752725"/>
          <p14:tracePt t="31658" x="6875463" y="2759075"/>
          <p14:tracePt t="31662" x="6875463" y="2765425"/>
          <p14:tracePt t="31673" x="6869113" y="2771775"/>
          <p14:tracePt t="31759" x="6875463" y="2771775"/>
          <p14:tracePt t="31771" x="6881813" y="2771775"/>
          <p14:tracePt t="31782" x="6888163" y="2765425"/>
          <p14:tracePt t="31787" x="6894513" y="2759075"/>
          <p14:tracePt t="31800" x="6900863" y="2752725"/>
          <p14:tracePt t="31807" x="6907213" y="2746375"/>
          <p14:tracePt t="31823" x="6913563" y="2740025"/>
          <p14:tracePt t="31828" x="6919913" y="2733675"/>
          <p14:tracePt t="31837" x="6919913" y="2727325"/>
          <p14:tracePt t="31845" x="6926263" y="2727325"/>
          <p14:tracePt t="32031" x="6932613" y="2720975"/>
          <p14:tracePt t="32044" x="6938963" y="2720975"/>
          <p14:tracePt t="32051" x="6945313" y="2714625"/>
          <p14:tracePt t="32055" x="6951663" y="2714625"/>
          <p14:tracePt t="32059" x="6958013" y="2714625"/>
          <p14:tracePt t="32073" x="6970713" y="2708275"/>
          <p14:tracePt t="32081" x="6970713" y="2701925"/>
          <p14:tracePt t="32090" x="6977063" y="2695575"/>
          <p14:tracePt t="32102" x="6983413" y="2695575"/>
          <p14:tracePt t="32198" x="6983413" y="2689225"/>
          <p14:tracePt t="32211" x="6983413" y="2682875"/>
          <p14:tracePt t="32316" x="6989763" y="2682875"/>
          <p14:tracePt t="32330" x="7002463" y="2689225"/>
          <p14:tracePt t="32345" x="7015163" y="2701925"/>
          <p14:tracePt t="32357" x="7021513" y="2708275"/>
          <p14:tracePt t="32365" x="7034213" y="2708275"/>
          <p14:tracePt t="32379" x="7046913" y="2708275"/>
          <p14:tracePt t="32386" x="7053263" y="2708275"/>
          <p14:tracePt t="32393" x="7059613" y="2708275"/>
          <p14:tracePt t="32407" x="7065963" y="2708275"/>
          <p14:tracePt t="32624" x="7072313" y="2708275"/>
          <p14:tracePt t="32643" x="7078663" y="2708275"/>
          <p14:tracePt t="32656" x="7085013" y="2708275"/>
          <p14:tracePt t="32665" x="7092950" y="2708275"/>
          <p14:tracePt t="32669" x="7099300" y="2708275"/>
          <p14:tracePt t="32684" x="7105650" y="2708275"/>
          <p14:tracePt t="32694" x="7112000" y="2714625"/>
          <p14:tracePt t="32707" x="7124700" y="2714625"/>
          <p14:tracePt t="32712" x="7131050" y="2714625"/>
          <p14:tracePt t="32727" x="7137400" y="2714625"/>
          <p14:tracePt t="32741" x="7143750" y="2714625"/>
          <p14:tracePt t="32748" x="7156450" y="2714625"/>
          <p14:tracePt t="32752" x="7162800" y="2714625"/>
          <p14:tracePt t="32771" x="7175500" y="2714625"/>
          <p14:tracePt t="32780" x="7181850" y="2714625"/>
          <p14:tracePt t="32790" x="7188200" y="2714625"/>
          <p14:tracePt t="32974" x="7194550" y="2714625"/>
          <p14:tracePt t="32988" x="7207250" y="2714625"/>
          <p14:tracePt t="32999" x="7219950" y="2714625"/>
          <p14:tracePt t="33016" x="7226300" y="2714625"/>
          <p14:tracePt t="33029" x="7232650" y="2720975"/>
          <p14:tracePt t="33326" x="7239000" y="2720975"/>
          <p14:tracePt t="33330" x="7239000" y="2733675"/>
          <p14:tracePt t="33338" x="7239000" y="2740025"/>
          <p14:tracePt t="33342" x="7239000" y="2746375"/>
          <p14:tracePt t="33360" x="7245350" y="2765425"/>
          <p14:tracePt t="33371" x="7251700" y="2778125"/>
          <p14:tracePt t="33388" x="7258050" y="2792413"/>
          <p14:tracePt t="33399" x="7264400" y="2805113"/>
          <p14:tracePt t="33414" x="7264400" y="2811463"/>
          <p14:tracePt t="33419" x="7270750" y="2811463"/>
          <p14:tracePt t="33424" x="7270750" y="2817813"/>
          <p14:tracePt t="33866" x="7270750" y="2824163"/>
          <p14:tracePt t="33878" x="7270750" y="2830513"/>
          <p14:tracePt t="33900" x="7270750" y="2836863"/>
          <p14:tracePt t="34342" x="7264400" y="2843213"/>
          <p14:tracePt t="34358" x="7258050" y="2855913"/>
          <p14:tracePt t="34366" x="7251700" y="2862263"/>
          <p14:tracePt t="34374" x="7245350" y="2868613"/>
          <p14:tracePt t="34381" x="7245350" y="2874963"/>
          <p14:tracePt t="34395" x="7226300" y="2894013"/>
          <p14:tracePt t="34406" x="7213600" y="2913063"/>
          <p14:tracePt t="34419" x="7188200" y="2944813"/>
          <p14:tracePt t="34433" x="7137400" y="2989263"/>
          <p14:tracePt t="34447" x="7034213" y="3084513"/>
          <p14:tracePt t="34461" x="6907213" y="3186113"/>
          <p14:tracePt t="34470" x="6843713" y="3244850"/>
          <p14:tracePt t="34484" x="6761163" y="3327400"/>
          <p14:tracePt t="34491" x="6754813" y="3333750"/>
          <p14:tracePt t="34500" x="6748463" y="3340100"/>
          <p14:tracePt t="34758" x="6742113" y="3340100"/>
          <p14:tracePt t="34775" x="6735763" y="3333750"/>
          <p14:tracePt t="34789" x="6716713" y="3333750"/>
          <p14:tracePt t="34797" x="6704013" y="3333750"/>
          <p14:tracePt t="34810" x="6646863" y="3333750"/>
          <p14:tracePt t="34823" x="6575425" y="3346450"/>
          <p14:tracePt t="34836" x="6435725" y="3365500"/>
          <p14:tracePt t="34845" x="6308725" y="3378200"/>
          <p14:tracePt t="34855" x="6188075" y="3378200"/>
          <p14:tracePt t="34863" x="6034088" y="3390900"/>
          <p14:tracePt t="34873" x="5894388" y="3403600"/>
          <p14:tracePt t="34882" x="5792788" y="3416300"/>
          <p14:tracePt t="34897" x="5702300" y="3435350"/>
          <p14:tracePt t="34913" x="5619750" y="3460750"/>
          <p14:tracePt t="34929" x="5530850" y="3479800"/>
          <p14:tracePt t="34941" x="5454650" y="3498850"/>
          <p14:tracePt t="34957" x="5353050" y="3511550"/>
          <p14:tracePt t="34971" x="5186363" y="3530600"/>
          <p14:tracePt t="34984" x="5110163" y="3530600"/>
          <p14:tracePt t="34996" x="5053013" y="3536950"/>
          <p14:tracePt t="35004" x="5033963" y="3536950"/>
          <p14:tracePt t="35194" x="5033963" y="3524250"/>
          <p14:tracePt t="35202" x="5033963" y="3511550"/>
          <p14:tracePt t="35212" x="5033963" y="3492500"/>
          <p14:tracePt t="35218" x="5033963" y="3479800"/>
          <p14:tracePt t="35227" x="5027613" y="3460750"/>
          <p14:tracePt t="35239" x="5021263" y="3448050"/>
          <p14:tracePt t="35253" x="5021263" y="3441700"/>
          <p14:tracePt t="35258" x="5021263" y="3435350"/>
          <p14:tracePt t="35276" x="5021263" y="3429000"/>
          <p14:tracePt t="35327" x="5021263" y="3435350"/>
          <p14:tracePt t="35344" x="5014913" y="3454400"/>
          <p14:tracePt t="35353" x="5008563" y="3473450"/>
          <p14:tracePt t="35367" x="5002213" y="3498850"/>
          <p14:tracePt t="35376" x="4989513" y="3517900"/>
          <p14:tracePt t="35388" x="4976813" y="3543300"/>
          <p14:tracePt t="35400" x="4964113" y="3562350"/>
          <p14:tracePt t="35411" x="4938713" y="3594100"/>
          <p14:tracePt t="35422" x="4913313" y="3613150"/>
          <p14:tracePt t="35429" x="4875213" y="3638550"/>
          <p14:tracePt t="35436" x="4830763" y="3665538"/>
          <p14:tracePt t="35441" x="4811713" y="3678238"/>
          <p14:tracePt t="35452" x="4759325" y="3697288"/>
          <p14:tracePt t="35460" x="4676775" y="3729038"/>
          <p14:tracePt t="35469" x="4619625" y="3748088"/>
          <p14:tracePt t="35475" x="4581525" y="3760788"/>
          <p14:tracePt t="35481" x="4549775" y="3767138"/>
          <p14:tracePt t="35486" x="4518025" y="3779838"/>
          <p14:tracePt t="35490" x="4498975" y="3786188"/>
          <p14:tracePt t="35496" x="4479925" y="3798888"/>
          <p14:tracePt t="35502" x="4454525" y="3811588"/>
          <p14:tracePt t="35505" x="4441825" y="3817938"/>
          <p14:tracePt t="35508" x="4429125" y="3817938"/>
          <p14:tracePt t="35516" x="4410075" y="3836988"/>
          <p14:tracePt t="35523" x="4384675" y="3849688"/>
          <p14:tracePt t="35529" x="4365625" y="3856038"/>
          <p14:tracePt t="35535" x="4346575" y="3868738"/>
          <p14:tracePt t="35540" x="4325938" y="3875088"/>
          <p14:tracePt t="35544" x="4319588" y="3887788"/>
          <p14:tracePt t="35548" x="4306888" y="3887788"/>
          <p14:tracePt t="35560" x="4287838" y="3894138"/>
          <p14:tracePt t="35565" x="4281488" y="3900488"/>
          <p14:tracePt t="35567" x="4275138" y="3900488"/>
          <p14:tracePt t="35576" x="4262438" y="3906838"/>
          <p14:tracePt t="35583" x="4256088" y="3906838"/>
          <p14:tracePt t="35589" x="4243388" y="3906838"/>
          <p14:tracePt t="35603" x="4230688" y="3906838"/>
          <p14:tracePt t="35606" x="4224338" y="3906838"/>
          <p14:tracePt t="35610" x="4211638" y="3900488"/>
          <p14:tracePt t="35614" x="4211638" y="3894138"/>
          <p14:tracePt t="35618" x="4198938" y="3894138"/>
          <p14:tracePt t="35622" x="4198938" y="3887788"/>
          <p14:tracePt t="35634" x="4167188" y="3881438"/>
          <p14:tracePt t="35645" x="4148138" y="3875088"/>
          <p14:tracePt t="35656" x="4116388" y="3875088"/>
          <p14:tracePt t="35665" x="4065588" y="3875088"/>
          <p14:tracePt t="35671" x="4014788" y="3881438"/>
          <p14:tracePt t="35675" x="3983038" y="3881438"/>
          <p14:tracePt t="35679" x="3957638" y="3887788"/>
          <p14:tracePt t="35683" x="3925888" y="3887788"/>
          <p14:tracePt t="35686" x="3919538" y="3887788"/>
          <p14:tracePt t="35689" x="3906838" y="3887788"/>
          <p14:tracePt t="35693" x="3894138" y="3887788"/>
          <p14:tracePt t="35704" x="3887788" y="3887788"/>
          <p14:tracePt t="35879" x="3887788" y="3868738"/>
          <p14:tracePt t="35886" x="3887788" y="3862388"/>
          <p14:tracePt t="35896" x="3867150" y="3849688"/>
          <p14:tracePt t="35903" x="3854450" y="3849688"/>
          <p14:tracePt t="35918" x="3835400" y="3849688"/>
          <p14:tracePt t="35945" x="3771900" y="3875088"/>
          <p14:tracePt t="35962" x="3683000" y="3925888"/>
          <p14:tracePt t="35976" x="3575050" y="3957638"/>
          <p14:tracePt t="35988" x="3467100" y="3983038"/>
          <p14:tracePt t="36003" x="3351213" y="4002088"/>
          <p14:tracePt t="36019" x="3167063" y="4014788"/>
          <p14:tracePt t="36036" x="2911475" y="4021138"/>
          <p14:tracePt t="36051" x="2682875" y="4021138"/>
          <p14:tracePt t="36062" x="2524125" y="4014788"/>
          <p14:tracePt t="36073" x="2395538" y="4002088"/>
          <p14:tracePt t="36089" x="2236788" y="3976688"/>
          <p14:tracePt t="36101" x="2097088" y="3957638"/>
          <p14:tracePt t="36114" x="2032000" y="3951288"/>
          <p14:tracePt t="36125" x="1993900" y="3944938"/>
          <p14:tracePt t="36136" x="1974850" y="3938588"/>
          <p14:tracePt t="36146" x="1955800" y="3932238"/>
          <p14:tracePt t="36158" x="1924050" y="3925888"/>
          <p14:tracePt t="36169" x="1892300" y="3913188"/>
          <p14:tracePt t="36175" x="1873250" y="3906838"/>
          <p14:tracePt t="36181" x="1854200" y="3900488"/>
          <p14:tracePt t="36190" x="1816100" y="3894138"/>
          <p14:tracePt t="36199" x="1771650" y="3868738"/>
          <p14:tracePt t="36210" x="1714500" y="3849688"/>
          <p14:tracePt t="36217" x="1663700" y="3824288"/>
          <p14:tracePt t="36223" x="1625600" y="3817938"/>
          <p14:tracePt t="36231" x="1592263" y="3798888"/>
          <p14:tracePt t="36237" x="1566863" y="3786188"/>
          <p14:tracePt t="36243" x="1541463" y="3773488"/>
          <p14:tracePt t="36251" x="1503363" y="3760788"/>
          <p14:tracePt t="36257" x="1484313" y="3754438"/>
          <p14:tracePt t="36265" x="1471613" y="3754438"/>
          <p14:tracePt t="36271" x="1452563" y="3754438"/>
          <p14:tracePt t="36275" x="1446213" y="3754438"/>
          <p14:tracePt t="36279" x="1433513" y="3748088"/>
          <p14:tracePt t="36453" x="1433513" y="3735388"/>
          <p14:tracePt t="36468" x="1433513" y="3690938"/>
          <p14:tracePt t="36482" x="1420813" y="3638550"/>
          <p14:tracePt t="36497" x="1401763" y="3600450"/>
          <p14:tracePt t="36511" x="1389063" y="3581400"/>
          <p14:tracePt t="36526" x="1357313" y="3568700"/>
          <p14:tracePt t="36534" x="1344613" y="3562350"/>
          <p14:tracePt t="36541" x="1338263" y="3562350"/>
          <p14:tracePt t="36554" x="1331913" y="3562350"/>
          <p14:tracePt t="36566" x="1325563" y="3562350"/>
          <p14:tracePt t="36595" x="1325563" y="3575050"/>
          <p14:tracePt t="37845" x="1325563" y="3581400"/>
          <p14:tracePt t="37854" x="1331913" y="3587750"/>
          <p14:tracePt t="37870" x="1350963" y="3594100"/>
          <p14:tracePt t="37886" x="1363663" y="3606800"/>
          <p14:tracePt t="37902" x="1382713" y="3619500"/>
          <p14:tracePt t="37911" x="1389063" y="3632200"/>
          <p14:tracePt t="37918" x="1395413" y="3638550"/>
          <p14:tracePt t="37937" x="1414463" y="3671888"/>
          <p14:tracePt t="37940" x="1420813" y="3678238"/>
          <p14:tracePt t="37948" x="1420813" y="3684588"/>
          <p14:tracePt t="37964" x="1427163" y="3716338"/>
          <p14:tracePt t="37980" x="1420813" y="3748088"/>
          <p14:tracePt t="37987" x="1420813" y="3754438"/>
          <p14:tracePt t="37995" x="1420813" y="3760788"/>
          <p14:tracePt t="38014" x="1420813" y="3779838"/>
          <p14:tracePt t="38019" x="1420813" y="3792538"/>
          <p14:tracePt t="38202" x="1446213" y="3786188"/>
          <p14:tracePt t="38220" x="1490663" y="3786188"/>
          <p14:tracePt t="38241" x="1541463" y="3786188"/>
          <p14:tracePt t="38252" x="1554163" y="3786188"/>
          <p14:tracePt t="38267" x="1560513" y="3773488"/>
          <p14:tracePt t="38280" x="1560513" y="3767138"/>
          <p14:tracePt t="38284" x="1560513" y="3760788"/>
          <p14:tracePt t="38308" x="1560513" y="3754438"/>
          <p14:tracePt t="38325" x="1560513" y="3741738"/>
          <p14:tracePt t="38333" x="1554163" y="3735388"/>
          <p14:tracePt t="38342" x="1547813" y="3722688"/>
          <p14:tracePt t="38354" x="1547813" y="3716338"/>
          <p14:tracePt t="38360" x="1547813" y="3709988"/>
          <p14:tracePt t="38371" x="1541463" y="3709988"/>
          <p14:tracePt t="38390" x="1541463" y="3697288"/>
          <p14:tracePt t="38405" x="1535113" y="3690938"/>
          <p14:tracePt t="38421" x="1535113" y="3678238"/>
          <p14:tracePt t="38426" x="1528763" y="3678238"/>
          <p14:tracePt t="38430" x="1528763" y="3671888"/>
          <p14:tracePt t="38443" x="1528763" y="3652838"/>
          <p14:tracePt t="38451" x="1528763" y="3646488"/>
          <p14:tracePt t="38460" x="1528763" y="3632200"/>
          <p14:tracePt t="38472" x="1522413" y="3632200"/>
          <p14:tracePt t="38477" x="1522413" y="3625850"/>
          <p14:tracePt t="38656" x="1522413" y="3619500"/>
          <p14:tracePt t="38664" x="1516063" y="3613150"/>
          <p14:tracePt t="38676" x="1516063" y="3600450"/>
          <p14:tracePt t="38704" x="1477963" y="3562350"/>
          <p14:tracePt t="38715" x="1452563" y="3536950"/>
          <p14:tracePt t="38723" x="1439863" y="3524250"/>
          <p14:tracePt t="38734" x="1420813" y="3511550"/>
          <p14:tracePt t="38743" x="1408113" y="3498850"/>
          <p14:tracePt t="38750" x="1389063" y="3486150"/>
          <p14:tracePt t="38760" x="1376363" y="3479800"/>
          <p14:tracePt t="38766" x="1363663" y="3473450"/>
          <p14:tracePt t="38773" x="1350963" y="3473450"/>
          <p14:tracePt t="38780" x="1338263" y="3473450"/>
          <p14:tracePt t="38785" x="1325563" y="3473450"/>
          <p14:tracePt t="38792" x="1300163" y="3473450"/>
          <p14:tracePt t="38801" x="1274763" y="3473450"/>
          <p14:tracePt t="38810" x="1249363" y="3473450"/>
          <p14:tracePt t="38818" x="1223963" y="3473450"/>
          <p14:tracePt t="38825" x="1211263" y="3473450"/>
          <p14:tracePt t="38837" x="1173163" y="3473450"/>
          <p14:tracePt t="38843" x="1154113" y="3473450"/>
          <p14:tracePt t="38850" x="1133475" y="3473450"/>
          <p14:tracePt t="38863" x="1095375" y="3473450"/>
          <p14:tracePt t="38873" x="1063625" y="3473450"/>
          <p14:tracePt t="38879" x="1044575" y="3473450"/>
          <p14:tracePt t="38888" x="1019175" y="3473450"/>
          <p14:tracePt t="38901" x="987425" y="3473450"/>
          <p14:tracePt t="38907" x="968375" y="3473450"/>
          <p14:tracePt t="38913" x="949325" y="3479800"/>
          <p14:tracePt t="38920" x="923925" y="3486150"/>
          <p14:tracePt t="38925" x="911225" y="3492500"/>
          <p14:tracePt t="38937" x="860425" y="3511550"/>
          <p14:tracePt t="38951" x="803275" y="3530600"/>
          <p14:tracePt t="38960" x="771525" y="3549650"/>
          <p14:tracePt t="38965" x="765175" y="3556000"/>
          <p14:tracePt t="38971" x="746125" y="3562350"/>
          <p14:tracePt t="38978" x="727075" y="3581400"/>
          <p14:tracePt t="38988" x="695325" y="3600450"/>
          <p14:tracePt t="39002" x="661988" y="3619500"/>
          <p14:tracePt t="39012" x="604838" y="3659188"/>
          <p14:tracePt t="39018" x="579438" y="3678238"/>
          <p14:tracePt t="39025" x="547688" y="3703638"/>
          <p14:tracePt t="39033" x="509588" y="3729038"/>
          <p14:tracePt t="39043" x="484188" y="3754438"/>
          <p14:tracePt t="39054" x="452438" y="3779838"/>
          <p14:tracePt t="39065" x="427038" y="3805238"/>
          <p14:tracePt t="39072" x="414338" y="3817938"/>
          <p14:tracePt t="39080" x="407988" y="3830638"/>
          <p14:tracePt t="39095" x="395288" y="3843338"/>
          <p14:tracePt t="39099" x="395288" y="3849688"/>
          <p14:tracePt t="39102" x="388938" y="3849688"/>
          <p14:tracePt t="39109" x="388938" y="3862388"/>
          <p14:tracePt t="39117" x="376238" y="3868738"/>
          <p14:tracePt t="39135" x="363538" y="3894138"/>
          <p14:tracePt t="39143" x="344488" y="3913188"/>
          <p14:tracePt t="39151" x="338138" y="3925888"/>
          <p14:tracePt t="39155" x="331788" y="3925888"/>
          <p14:tracePt t="39164" x="319088" y="3938588"/>
          <p14:tracePt t="39168" x="312738" y="3944938"/>
          <p14:tracePt t="39185" x="306388" y="3944938"/>
          <p14:tracePt t="39192" x="300038" y="3944938"/>
          <p14:tracePt t="39203" x="293688" y="3951288"/>
          <p14:tracePt t="39211" x="287338" y="3951288"/>
          <p14:tracePt t="39231" x="280988" y="3957638"/>
          <p14:tracePt t="39245" x="274638" y="3963988"/>
          <p14:tracePt t="39251" x="268288" y="3970338"/>
          <p14:tracePt t="39262" x="261938" y="3976688"/>
          <p14:tracePt t="39268" x="255588" y="3983038"/>
          <p14:tracePt t="39274" x="249238" y="3983038"/>
          <p14:tracePt t="39328" x="249238" y="3989388"/>
          <p14:tracePt t="39338" x="242888" y="3995738"/>
          <p14:tracePt t="39354" x="230188" y="4014788"/>
          <p14:tracePt t="39360" x="215900" y="4033838"/>
          <p14:tracePt t="39365" x="209550" y="4040188"/>
          <p14:tracePt t="39375" x="196850" y="4059238"/>
          <p14:tracePt t="39386" x="177800" y="4086225"/>
          <p14:tracePt t="39401" x="171450" y="4111625"/>
          <p14:tracePt t="39410" x="158750" y="4137025"/>
          <p14:tracePt t="39422" x="152400" y="4162425"/>
          <p14:tracePt t="39435" x="146050" y="4194175"/>
          <p14:tracePt t="39447" x="139700" y="4213225"/>
          <p14:tracePt t="39459" x="139700" y="4238625"/>
          <p14:tracePt t="39467" x="139700" y="4270375"/>
          <p14:tracePt t="39477" x="139700" y="4308475"/>
          <p14:tracePt t="39489" x="139700" y="4365625"/>
          <p14:tracePt t="39502" x="139700" y="4410075"/>
          <p14:tracePt t="39513" x="139700" y="4460875"/>
          <p14:tracePt t="39519" x="146050" y="4473575"/>
          <p14:tracePt t="39529" x="152400" y="4498975"/>
          <p14:tracePt t="39542" x="152400" y="4532313"/>
          <p14:tracePt t="39556" x="165100" y="4564063"/>
          <p14:tracePt t="39567" x="177800" y="4589463"/>
          <p14:tracePt t="39577" x="196850" y="4614863"/>
          <p14:tracePt t="39583" x="203200" y="4633913"/>
          <p14:tracePt t="39594" x="242888" y="4672013"/>
          <p14:tracePt t="39607" x="274638" y="4691063"/>
          <p14:tracePt t="39620" x="325438" y="4729163"/>
          <p14:tracePt t="39635" x="376238" y="4741863"/>
          <p14:tracePt t="39644" x="433388" y="4760913"/>
          <p14:tracePt t="39655" x="477838" y="4767263"/>
          <p14:tracePt t="39667" x="534988" y="4779963"/>
          <p14:tracePt t="39680" x="611188" y="4792663"/>
          <p14:tracePt t="39694" x="681038" y="4818063"/>
          <p14:tracePt t="39706" x="771525" y="4830763"/>
          <p14:tracePt t="39712" x="815975" y="4837113"/>
          <p14:tracePt t="39717" x="866775" y="4843463"/>
          <p14:tracePt t="39729" x="968375" y="4856163"/>
          <p14:tracePt t="39744" x="1057275" y="4862513"/>
          <p14:tracePt t="39759" x="1133475" y="4868863"/>
          <p14:tracePt t="39771" x="1204913" y="4868863"/>
          <p14:tracePt t="39781" x="1255713" y="4856163"/>
          <p14:tracePt t="39794" x="1319213" y="4830763"/>
          <p14:tracePt t="39808" x="1401763" y="4799013"/>
          <p14:tracePt t="39819" x="1465263" y="4767263"/>
          <p14:tracePt t="39826" x="1509713" y="4754563"/>
          <p14:tracePt t="39835" x="1541463" y="4741863"/>
          <p14:tracePt t="39843" x="1566863" y="4729163"/>
          <p14:tracePt t="39849" x="1585913" y="4722813"/>
          <p14:tracePt t="39855" x="1606550" y="4716463"/>
          <p14:tracePt t="39860" x="1619250" y="4710113"/>
          <p14:tracePt t="39865" x="1631950" y="4710113"/>
          <p14:tracePt t="39874" x="1644650" y="4703763"/>
          <p14:tracePt t="39881" x="1663700" y="4703763"/>
          <p14:tracePt t="39893" x="1689100" y="4697413"/>
          <p14:tracePt t="39902" x="1708150" y="4691063"/>
          <p14:tracePt t="39908" x="1720850" y="4691063"/>
          <p14:tracePt t="39912" x="1727200" y="4684713"/>
          <p14:tracePt t="39919" x="1739900" y="4678363"/>
          <p14:tracePt t="39933" x="1771650" y="4659313"/>
          <p14:tracePt t="39947" x="1809750" y="4646613"/>
          <p14:tracePt t="39952" x="1822450" y="4633913"/>
          <p14:tracePt t="39963" x="1847850" y="4621213"/>
          <p14:tracePt t="39972" x="1866900" y="4608513"/>
          <p14:tracePt t="39977" x="1879600" y="4602163"/>
          <p14:tracePt t="39981" x="1885950" y="4595813"/>
          <p14:tracePt t="39986" x="1905000" y="4595813"/>
          <p14:tracePt t="39990" x="1911350" y="4589463"/>
          <p14:tracePt t="39996" x="1917700" y="4583113"/>
          <p14:tracePt t="40012" x="1962150" y="4564063"/>
          <p14:tracePt t="40030" x="1987550" y="4545013"/>
          <p14:tracePt t="40034" x="2000250" y="4545013"/>
          <p14:tracePt t="40038" x="2000250" y="4538663"/>
          <p14:tracePt t="40056" x="2012950" y="4532313"/>
          <p14:tracePt t="40061" x="2012950" y="4525963"/>
          <p14:tracePt t="40068" x="2012950" y="4519613"/>
          <p14:tracePt t="40076" x="2012950" y="4506913"/>
          <p14:tracePt t="40086" x="2019300" y="4492625"/>
          <p14:tracePt t="40099" x="2019300" y="4473575"/>
          <p14:tracePt t="40103" x="2019300" y="4467225"/>
          <p14:tracePt t="40107" x="2019300" y="4460875"/>
          <p14:tracePt t="40119" x="2019300" y="4441825"/>
          <p14:tracePt t="40122" x="2019300" y="4435475"/>
          <p14:tracePt t="40133" x="2019300" y="4416425"/>
          <p14:tracePt t="40137" x="2019300" y="4410075"/>
          <p14:tracePt t="40143" x="2012950" y="4403725"/>
          <p14:tracePt t="40153" x="2012950" y="4391025"/>
          <p14:tracePt t="40157" x="2006600" y="4391025"/>
          <p14:tracePt t="40163" x="2006600" y="4384675"/>
          <p14:tracePt t="40217" x="2006600" y="4378325"/>
          <p14:tracePt t="40326" x="2006600" y="4371975"/>
          <p14:tracePt t="40337" x="2006600" y="4365625"/>
          <p14:tracePt t="40348" x="2006600" y="4359275"/>
          <p14:tracePt t="40529" x="2006600" y="4378325"/>
          <p14:tracePt t="40543" x="2025650" y="4416425"/>
          <p14:tracePt t="40556" x="2044700" y="4460875"/>
          <p14:tracePt t="40571" x="2065338" y="4506913"/>
          <p14:tracePt t="40584" x="2097088" y="4538663"/>
          <p14:tracePt t="40598" x="2116138" y="4551363"/>
          <p14:tracePt t="40607" x="2128838" y="4557713"/>
          <p14:tracePt t="40612" x="2135188" y="4557713"/>
          <p14:tracePt t="40617" x="2141538" y="4557713"/>
          <p14:tracePt t="40627" x="2147888" y="4557713"/>
          <p14:tracePt t="40634" x="2154238" y="4557713"/>
          <p14:tracePt t="40644" x="2160588" y="4557713"/>
          <p14:tracePt t="40784" x="2160588" y="4564063"/>
          <p14:tracePt t="40792" x="2160588" y="4570413"/>
          <p14:tracePt t="40816" x="2160588" y="4576763"/>
          <p14:tracePt t="40828" x="2160588" y="4583113"/>
          <p14:tracePt t="40841" x="2160588" y="4589463"/>
          <p14:tracePt t="40851" x="2160588" y="4602163"/>
          <p14:tracePt t="40857" x="2154238" y="4608513"/>
          <p14:tracePt t="40881" x="2135188" y="4646613"/>
          <p14:tracePt t="40895" x="2109788" y="4678363"/>
          <p14:tracePt t="40906" x="2097088" y="4697413"/>
          <p14:tracePt t="40917" x="2084388" y="4710113"/>
          <p14:tracePt t="40924" x="2071688" y="4716463"/>
          <p14:tracePt t="40936" x="2044700" y="4729163"/>
          <p14:tracePt t="40950" x="2025650" y="4729163"/>
          <p14:tracePt t="40965" x="1974850" y="4735513"/>
          <p14:tracePt t="40975" x="1936750" y="4735513"/>
          <p14:tracePt t="40986" x="1879600" y="4722813"/>
          <p14:tracePt t="40997" x="1822450" y="4703763"/>
          <p14:tracePt t="41008" x="1765300" y="4697413"/>
          <p14:tracePt t="41019" x="1682750" y="4672013"/>
          <p14:tracePt t="41033" x="1612900" y="4659313"/>
          <p14:tracePt t="41041" x="1560513" y="4659313"/>
          <p14:tracePt t="41053" x="1522413" y="4646613"/>
          <p14:tracePt t="41061" x="1509713" y="4640263"/>
          <p14:tracePt t="41066" x="1503363" y="4640263"/>
          <p14:tracePt t="41072" x="1497013" y="4640263"/>
          <p14:tracePt t="41120" x="1497013" y="4633913"/>
          <p14:tracePt t="41134" x="1503363" y="4627563"/>
          <p14:tracePt t="41136" x="1509713" y="4627563"/>
          <p14:tracePt t="41152" x="1541463" y="4627563"/>
          <p14:tracePt t="41159" x="1560513" y="4627563"/>
          <p14:tracePt t="41163" x="1566863" y="4627563"/>
          <p14:tracePt t="41170" x="1579563" y="4627563"/>
          <p14:tracePt t="41176" x="1592263" y="4627563"/>
          <p14:tracePt t="41186" x="1612900" y="4627563"/>
          <p14:tracePt t="41193" x="1625600" y="4627563"/>
          <p14:tracePt t="41200" x="1631950" y="4627563"/>
          <p14:tracePt t="41297" x="1631950" y="4621213"/>
          <p14:tracePt t="41317" x="1598613" y="4608513"/>
          <p14:tracePt t="41333" x="1560513" y="4602163"/>
          <p14:tracePt t="41347" x="1509713" y="4595813"/>
          <p14:tracePt t="41356" x="1490663" y="4595813"/>
          <p14:tracePt t="41370" x="1484313" y="4595813"/>
          <p14:tracePt t="41419" x="1484313" y="4589463"/>
          <p14:tracePt t="41442" x="1528763" y="4583113"/>
          <p14:tracePt t="41455" x="1566863" y="4576763"/>
          <p14:tracePt t="41470" x="1631950" y="4576763"/>
          <p14:tracePt t="41483" x="1701800" y="4570413"/>
          <p14:tracePt t="41497" x="1758950" y="4570413"/>
          <p14:tracePt t="41507" x="1784350" y="4570413"/>
          <p14:tracePt t="41517" x="1790700" y="4570413"/>
          <p14:tracePt t="41596" x="1784350" y="4576763"/>
          <p14:tracePt t="41607" x="1771650" y="4583113"/>
          <p14:tracePt t="41617" x="1765300" y="4589463"/>
          <p14:tracePt t="41623" x="1758950" y="4595813"/>
          <p14:tracePt t="41638" x="1752600" y="4595813"/>
          <p14:tracePt t="41653" x="1746250" y="4602163"/>
          <p14:tracePt t="41866" x="1733550" y="4608513"/>
          <p14:tracePt t="41876" x="1727200" y="4614863"/>
          <p14:tracePt t="41883" x="1714500" y="4614863"/>
          <p14:tracePt t="41891" x="1708150" y="4621213"/>
          <p14:tracePt t="41896" x="1701800" y="4627563"/>
          <p14:tracePt t="41908" x="1695450" y="4627563"/>
          <p14:tracePt t="41924" x="1682750" y="4633913"/>
          <p14:tracePt t="42009" x="1670050" y="4633913"/>
          <p14:tracePt t="42014" x="1663700" y="4633913"/>
          <p14:tracePt t="42027" x="1657350" y="4633913"/>
          <p14:tracePt t="42034" x="1651000" y="4640263"/>
          <p14:tracePt t="42044" x="1631950" y="4640263"/>
          <p14:tracePt t="42049" x="1631950" y="4646613"/>
          <p14:tracePt t="42061" x="1606550" y="4646613"/>
          <p14:tracePt t="42075" x="1573213" y="4652963"/>
          <p14:tracePt t="42089" x="1528763" y="4659313"/>
          <p14:tracePt t="42098" x="1503363" y="4659313"/>
          <p14:tracePt t="42112" x="1465263" y="4659313"/>
          <p14:tracePt t="42125" x="1408113" y="4659313"/>
          <p14:tracePt t="42141" x="1357313" y="4665663"/>
          <p14:tracePt t="42153" x="1293813" y="4672013"/>
          <p14:tracePt t="42165" x="1249363" y="4672013"/>
          <p14:tracePt t="42174" x="1179513" y="4678363"/>
          <p14:tracePt t="42187" x="1114425" y="4678363"/>
          <p14:tracePt t="42203" x="1012825" y="4691063"/>
          <p14:tracePt t="42217" x="911225" y="4697413"/>
          <p14:tracePt t="42230" x="841375" y="4697413"/>
          <p14:tracePt t="42238" x="822325" y="4697413"/>
          <p14:tracePt t="42248" x="809625" y="4697413"/>
          <p14:tracePt t="42256" x="796925" y="4697413"/>
          <p14:tracePt t="42270" x="790575" y="4697413"/>
          <p14:tracePt t="42281" x="784225" y="4697413"/>
          <p14:tracePt t="42292" x="771525" y="4697413"/>
          <p14:tracePt t="42321" x="733425" y="4697413"/>
          <p14:tracePt t="42335" x="701675" y="4697413"/>
          <p14:tracePt t="42346" x="668338" y="4697413"/>
          <p14:tracePt t="42361" x="630238" y="4697413"/>
          <p14:tracePt t="42367" x="604838" y="4697413"/>
          <p14:tracePt t="42382" x="579438" y="4697413"/>
          <p14:tracePt t="42395" x="547688" y="4697413"/>
          <p14:tracePt t="42409" x="522288" y="4697413"/>
          <p14:tracePt t="42422" x="484188" y="4697413"/>
          <p14:tracePt t="42432" x="465138" y="4697413"/>
          <p14:tracePt t="42448" x="427038" y="4703763"/>
          <p14:tracePt t="42460" x="407988" y="4710113"/>
          <p14:tracePt t="42468" x="395288" y="4710113"/>
          <p14:tracePt t="42474" x="395288" y="4716463"/>
          <p14:tracePt t="42478" x="388938" y="4716463"/>
          <p14:tracePt t="42490" x="382588" y="4716463"/>
          <p14:tracePt t="42501" x="376238" y="4716463"/>
          <p14:tracePt t="42569" x="376238" y="4722813"/>
          <p14:tracePt t="42583" x="369888" y="4722813"/>
          <p14:tracePt t="42601" x="363538" y="4729163"/>
          <p14:tracePt t="42618" x="363538" y="4735513"/>
          <p14:tracePt t="42632" x="357188" y="4741863"/>
          <p14:tracePt t="42648" x="350838" y="4741863"/>
          <p14:tracePt t="42652" x="350838" y="4748213"/>
          <p14:tracePt t="42663" x="350838" y="4754563"/>
          <p14:tracePt t="42675" x="350838" y="4760913"/>
          <p14:tracePt t="42687" x="344488" y="4773613"/>
          <p14:tracePt t="42700" x="344488" y="4786313"/>
          <p14:tracePt t="42726" x="344488" y="4792663"/>
          <p14:tracePt t="42753" x="344488" y="4799013"/>
          <p14:tracePt t="42764" x="350838" y="4799013"/>
          <p14:tracePt t="42776" x="357188" y="4805363"/>
          <p14:tracePt t="42802" x="357188" y="4811713"/>
          <p14:tracePt t="42816" x="357188" y="4818063"/>
          <p14:tracePt t="42883" x="357188" y="4824413"/>
          <p14:tracePt t="42916" x="357188" y="4830763"/>
          <p14:tracePt t="42925" x="363538" y="4830763"/>
          <p14:tracePt t="43302" x="363538" y="4837113"/>
          <p14:tracePt t="43356" x="369888" y="4837113"/>
          <p14:tracePt t="43367" x="369888" y="4843463"/>
          <p14:tracePt t="43378" x="369888" y="4849813"/>
          <p14:tracePt t="43388" x="376238" y="4849813"/>
          <p14:tracePt t="43620" x="382588" y="4849813"/>
          <p14:tracePt t="43630" x="382588" y="4856163"/>
          <p14:tracePt t="43643" x="382588" y="4862513"/>
          <p14:tracePt t="43647" x="388938" y="4862513"/>
          <p14:tracePt t="43656" x="388938" y="4868863"/>
          <p14:tracePt t="43680" x="388938" y="4875213"/>
          <p14:tracePt t="46406" x="395288" y="4875213"/>
          <p14:tracePt t="46417" x="401638" y="4875213"/>
          <p14:tracePt t="46434" x="401638" y="4881563"/>
          <p14:tracePt t="46449" x="407988" y="4881563"/>
          <p14:tracePt t="46480" x="414338" y="4881563"/>
          <p14:tracePt t="46622" x="420688" y="4881563"/>
          <p14:tracePt t="46654" x="427038" y="4881563"/>
          <p14:tracePt t="46678" x="433388" y="4881563"/>
          <p14:tracePt t="46721" x="439738" y="4881563"/>
          <p14:tracePt t="46748" x="446088" y="4881563"/>
          <p14:tracePt t="46776" x="452438" y="4881563"/>
          <p14:tracePt t="49912" x="458788" y="4881563"/>
          <p14:tracePt t="49925" x="465138" y="4881563"/>
          <p14:tracePt t="50006" x="465138" y="4887913"/>
          <p14:tracePt t="50017" x="471488" y="4887913"/>
          <p14:tracePt t="50090" x="477838" y="4894263"/>
          <p14:tracePt t="50476" x="484188" y="4894263"/>
          <p14:tracePt t="50491" x="490538" y="4894263"/>
          <p14:tracePt t="50506" x="496888" y="4894263"/>
          <p14:tracePt t="50520" x="503238" y="4894263"/>
          <p14:tracePt t="50601" x="509588" y="4894263"/>
          <p14:tracePt t="50620" x="509588" y="4900613"/>
          <p14:tracePt t="50928" x="515938" y="4900613"/>
          <p14:tracePt t="50938" x="522288" y="4900613"/>
          <p14:tracePt t="50976" x="528638" y="4900613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2">
            <a:extLst>
              <a:ext uri="{FF2B5EF4-FFF2-40B4-BE49-F238E27FC236}">
                <a16:creationId xmlns:a16="http://schemas.microsoft.com/office/drawing/2014/main" id="{2754406F-FD52-4E4F-8C9D-682FEAD0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1" y="43059"/>
            <a:ext cx="6351098" cy="3958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35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601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200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8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4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000"/>
              <a:t>Ranked Enumeration: 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ontent Placeholder 37905">
                <a:extLst>
                  <a:ext uri="{FF2B5EF4-FFF2-40B4-BE49-F238E27FC236}">
                    <a16:creationId xmlns:a16="http://schemas.microsoft.com/office/drawing/2014/main" id="{FAC21B4B-C87E-42DA-BDED-CA514984360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3827657"/>
                <a:ext cx="5185714" cy="12129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/>
                  <a:t>RAM Cost Model: </a:t>
                </a:r>
                <a:endParaRPr lang="en-US" sz="1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TTF</m:t>
                    </m:r>
                  </m:oMath>
                </a14:m>
                <a:r>
                  <a:rPr lang="en-US" sz="1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Time-to-First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TT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160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Delay(k) </a:t>
                </a:r>
                <a:r>
                  <a:rPr lang="en-US" sz="1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Time between Rank-k and Rank-(k+1)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TT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sz="1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Time-to-Last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TT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out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endParaRPr lang="en-US" sz="16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6" name="Content Placeholder 37905">
                <a:extLst>
                  <a:ext uri="{FF2B5EF4-FFF2-40B4-BE49-F238E27FC236}">
                    <a16:creationId xmlns:a16="http://schemas.microsoft.com/office/drawing/2014/main" id="{FAC21B4B-C87E-42DA-BDED-CA5149843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3827657"/>
                <a:ext cx="5185714" cy="1212961"/>
              </a:xfrm>
              <a:blipFill>
                <a:blip r:embed="rId5"/>
                <a:stretch>
                  <a:fillRect l="-2689" t="-6316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190A775-9EE7-42B0-9FB2-28B1E205B0A0}"/>
              </a:ext>
            </a:extLst>
          </p:cNvPr>
          <p:cNvCxnSpPr>
            <a:cxnSpLocks/>
          </p:cNvCxnSpPr>
          <p:nvPr/>
        </p:nvCxnSpPr>
        <p:spPr bwMode="auto">
          <a:xfrm flipV="1">
            <a:off x="3430757" y="1169458"/>
            <a:ext cx="0" cy="217281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DFBFC2-0456-4D74-AEEF-657FF6AB5300}"/>
              </a:ext>
            </a:extLst>
          </p:cNvPr>
          <p:cNvCxnSpPr/>
          <p:nvPr/>
        </p:nvCxnSpPr>
        <p:spPr bwMode="auto">
          <a:xfrm>
            <a:off x="3437107" y="3342274"/>
            <a:ext cx="2730500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C504A-80BD-4D2A-BF87-CB8B1117309B}"/>
              </a:ext>
            </a:extLst>
          </p:cNvPr>
          <p:cNvCxnSpPr>
            <a:cxnSpLocks/>
          </p:cNvCxnSpPr>
          <p:nvPr/>
        </p:nvCxnSpPr>
        <p:spPr bwMode="auto">
          <a:xfrm flipV="1">
            <a:off x="4122907" y="1556808"/>
            <a:ext cx="1320800" cy="178546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1128A61-6BE2-434A-B0B4-4D0F214D34B2}"/>
              </a:ext>
            </a:extLst>
          </p:cNvPr>
          <p:cNvSpPr txBox="1"/>
          <p:nvPr/>
        </p:nvSpPr>
        <p:spPr>
          <a:xfrm rot="16200000">
            <a:off x="2730343" y="1535799"/>
            <a:ext cx="1013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n-lt"/>
              </a:rPr>
              <a:t>#results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222309-8C98-4FD8-B108-6954C4EB8563}"/>
              </a:ext>
            </a:extLst>
          </p:cNvPr>
          <p:cNvSpPr txBox="1"/>
          <p:nvPr/>
        </p:nvSpPr>
        <p:spPr>
          <a:xfrm>
            <a:off x="5564727" y="3290358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n-lt"/>
              </a:rPr>
              <a:t>time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066F8E-E6E4-4E73-90F4-BEAEF496E5FD}"/>
              </a:ext>
            </a:extLst>
          </p:cNvPr>
          <p:cNvCxnSpPr>
            <a:cxnSpLocks/>
          </p:cNvCxnSpPr>
          <p:nvPr/>
        </p:nvCxnSpPr>
        <p:spPr bwMode="auto">
          <a:xfrm>
            <a:off x="5443707" y="1556808"/>
            <a:ext cx="0" cy="178546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2A5DF3C4-6C97-48F7-9D2B-3C7EAEE206A4}"/>
              </a:ext>
            </a:extLst>
          </p:cNvPr>
          <p:cNvSpPr/>
          <p:nvPr/>
        </p:nvSpPr>
        <p:spPr>
          <a:xfrm>
            <a:off x="3437107" y="3355664"/>
            <a:ext cx="685800" cy="334804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TTF</a:t>
            </a: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A516E821-8743-4D29-8FBB-8A1F171A64FA}"/>
              </a:ext>
            </a:extLst>
          </p:cNvPr>
          <p:cNvSpPr/>
          <p:nvPr/>
        </p:nvSpPr>
        <p:spPr>
          <a:xfrm>
            <a:off x="3437106" y="1398058"/>
            <a:ext cx="1922463" cy="360968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TTL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ACCCED-55D3-4BC8-9D2B-A55D43EAC2F7}"/>
              </a:ext>
            </a:extLst>
          </p:cNvPr>
          <p:cNvSpPr/>
          <p:nvPr/>
        </p:nvSpPr>
        <p:spPr>
          <a:xfrm>
            <a:off x="4240604" y="3501023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4675" indent="-574675" algn="ctr" defTabSz="895350" fontAlgn="base">
              <a:spcBef>
                <a:spcPct val="0"/>
              </a:spcBef>
              <a:spcAft>
                <a:spcPct val="0"/>
              </a:spcAft>
              <a:buClrTx/>
              <a:tabLst>
                <a:tab pos="533400" algn="r"/>
              </a:tabLst>
            </a:pPr>
            <a:r>
              <a:rPr lang="en-US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Delay(k)</a:t>
            </a:r>
          </a:p>
        </p:txBody>
      </p:sp>
      <p:sp>
        <p:nvSpPr>
          <p:cNvPr id="18" name="Content Placeholder 37905">
            <a:extLst>
              <a:ext uri="{FF2B5EF4-FFF2-40B4-BE49-F238E27FC236}">
                <a16:creationId xmlns:a16="http://schemas.microsoft.com/office/drawing/2014/main" id="{B47BA6E2-AB80-4D50-976A-0ADE87848536}"/>
              </a:ext>
            </a:extLst>
          </p:cNvPr>
          <p:cNvSpPr txBox="1">
            <a:spLocks/>
          </p:cNvSpPr>
          <p:nvPr/>
        </p:nvSpPr>
        <p:spPr bwMode="auto">
          <a:xfrm>
            <a:off x="1407894" y="452326"/>
            <a:ext cx="5980885" cy="6155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57122" indent="-257122" algn="l" defTabSz="646376" rtl="0" eaLnBrk="1" fontAlgn="base" hangingPunct="1">
              <a:spcBef>
                <a:spcPct val="0"/>
              </a:spcBef>
              <a:spcAft>
                <a:spcPts val="450"/>
              </a:spcAft>
              <a:buSzPct val="80000"/>
              <a:buChar char="•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557213" indent="-257175" algn="l" defTabSz="646376" rtl="0" eaLnBrk="1" fontAlgn="base" hangingPunct="1">
              <a:spcBef>
                <a:spcPct val="0"/>
              </a:spcBef>
              <a:spcAft>
                <a:spcPts val="450"/>
              </a:spcAft>
              <a:buSzPct val="100000"/>
              <a:buFont typeface="Lucida Grande"/>
              <a:buChar char="-"/>
              <a:defRPr sz="21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813197" indent="-213122" algn="l" defTabSz="646376" rtl="0" eaLnBrk="1" fontAlgn="base" hangingPunct="1">
              <a:spcBef>
                <a:spcPct val="0"/>
              </a:spcBef>
              <a:spcAft>
                <a:spcPts val="225"/>
              </a:spcAft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071563" indent="-214313" algn="l" defTabSz="646376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285875" indent="-128588" algn="l" defTabSz="646376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15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861413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6pPr>
            <a:lvl7pPr marL="1227863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7pPr>
            <a:lvl8pPr marL="1594313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8pPr>
            <a:lvl9pPr marL="1960765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Tx/>
              <a:buNone/>
            </a:pPr>
            <a:r>
              <a:rPr lang="en-US" sz="2000" b="1">
                <a:latin typeface="+mn-lt"/>
                <a:ea typeface="Cambria Math" panose="02040503050406030204" pitchFamily="18" charset="0"/>
              </a:rPr>
              <a:t>“Any-k” </a:t>
            </a:r>
            <a:br>
              <a:rPr lang="en-US" sz="2000" b="1">
                <a:latin typeface="+mn-lt"/>
                <a:ea typeface="Cambria Math" panose="02040503050406030204" pitchFamily="18" charset="0"/>
              </a:rPr>
            </a:br>
            <a:r>
              <a:rPr lang="en-US" sz="2000">
                <a:latin typeface="+mn-lt"/>
                <a:ea typeface="Cambria Math" panose="02040503050406030204" pitchFamily="18" charset="0"/>
              </a:rPr>
              <a:t>Anytime algorithms + Top-k for Conjunctive Queries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8FA65F-2177-408F-8CE4-AFF0FC3E8AFE}"/>
              </a:ext>
            </a:extLst>
          </p:cNvPr>
          <p:cNvSpPr/>
          <p:nvPr/>
        </p:nvSpPr>
        <p:spPr>
          <a:xfrm>
            <a:off x="199971" y="1759026"/>
            <a:ext cx="2884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latin typeface="+mn-lt"/>
              </a:rPr>
              <a:t>Most important results first</a:t>
            </a:r>
          </a:p>
          <a:p>
            <a:pPr lvl="1"/>
            <a:r>
              <a:rPr lang="en-US" sz="1800">
                <a:latin typeface="+mn-lt"/>
              </a:rPr>
              <a:t>(ranking function on output tuples, e.g. sum of weights)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F2F0A4-E2E7-4AC9-8A65-A0A43EE5C29A}"/>
              </a:ext>
            </a:extLst>
          </p:cNvPr>
          <p:cNvSpPr/>
          <p:nvPr/>
        </p:nvSpPr>
        <p:spPr>
          <a:xfrm>
            <a:off x="5921708" y="1759026"/>
            <a:ext cx="3232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latin typeface="+mn-lt"/>
              </a:rPr>
              <a:t>All results eventually returned</a:t>
            </a:r>
          </a:p>
          <a:p>
            <a:pPr lvl="1"/>
            <a:r>
              <a:rPr lang="en-US" sz="1800">
                <a:latin typeface="+mn-lt"/>
              </a:rPr>
              <a:t>No need to set </a:t>
            </a:r>
            <a:r>
              <a:rPr lang="en-US" sz="1800" i="1">
                <a:latin typeface="+mn-lt"/>
              </a:rPr>
              <a:t>k</a:t>
            </a:r>
            <a:r>
              <a:rPr lang="en-US" sz="1800">
                <a:latin typeface="+mn-lt"/>
              </a:rPr>
              <a:t> in advance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17482E-64BA-44F9-9373-B4D41924EC97}"/>
              </a:ext>
            </a:extLst>
          </p:cNvPr>
          <p:cNvSpPr txBox="1"/>
          <p:nvPr/>
        </p:nvSpPr>
        <p:spPr>
          <a:xfrm>
            <a:off x="3207340" y="273915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FF4598-F191-4DA1-82A3-5E3F02C80C9A}"/>
              </a:ext>
            </a:extLst>
          </p:cNvPr>
          <p:cNvSpPr txBox="1"/>
          <p:nvPr/>
        </p:nvSpPr>
        <p:spPr>
          <a:xfrm>
            <a:off x="3044442" y="2457273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Cambria Math" panose="02040503050406030204" pitchFamily="18" charset="0"/>
                <a:ea typeface="Cambria Math" panose="02040503050406030204" pitchFamily="18" charset="0"/>
              </a:rPr>
              <a:t>k+1</a:t>
            </a:r>
          </a:p>
        </p:txBody>
      </p:sp>
      <p:sp>
        <p:nvSpPr>
          <p:cNvPr id="34" name="Arrow: Left-Right 33">
            <a:extLst>
              <a:ext uri="{FF2B5EF4-FFF2-40B4-BE49-F238E27FC236}">
                <a16:creationId xmlns:a16="http://schemas.microsoft.com/office/drawing/2014/main" id="{388076E5-9AF6-44AB-A552-8D1542C4AE53}"/>
              </a:ext>
            </a:extLst>
          </p:cNvPr>
          <p:cNvSpPr/>
          <p:nvPr/>
        </p:nvSpPr>
        <p:spPr>
          <a:xfrm>
            <a:off x="4475112" y="3414989"/>
            <a:ext cx="219296" cy="13881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A0E1567-4BDE-413F-A7ED-062CAC0CB4FE}"/>
              </a:ext>
            </a:extLst>
          </p:cNvPr>
          <p:cNvCxnSpPr>
            <a:cxnSpLocks/>
            <a:endCxn id="34" idx="3"/>
          </p:cNvCxnSpPr>
          <p:nvPr/>
        </p:nvCxnSpPr>
        <p:spPr bwMode="auto">
          <a:xfrm>
            <a:off x="4475111" y="2882946"/>
            <a:ext cx="1" cy="60145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CEBC9D6-D9C8-453F-9461-153412927B5E}"/>
              </a:ext>
            </a:extLst>
          </p:cNvPr>
          <p:cNvCxnSpPr>
            <a:cxnSpLocks/>
          </p:cNvCxnSpPr>
          <p:nvPr/>
        </p:nvCxnSpPr>
        <p:spPr bwMode="auto">
          <a:xfrm>
            <a:off x="4694408" y="2610908"/>
            <a:ext cx="0" cy="89098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89E920-33C3-42CC-BD2F-1706E4C5D54E}"/>
              </a:ext>
            </a:extLst>
          </p:cNvPr>
          <p:cNvCxnSpPr>
            <a:cxnSpLocks/>
          </p:cNvCxnSpPr>
          <p:nvPr/>
        </p:nvCxnSpPr>
        <p:spPr bwMode="auto">
          <a:xfrm>
            <a:off x="3437107" y="2882946"/>
            <a:ext cx="1038004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7BF691-5554-419E-8594-573F8551174F}"/>
              </a:ext>
            </a:extLst>
          </p:cNvPr>
          <p:cNvCxnSpPr>
            <a:cxnSpLocks/>
          </p:cNvCxnSpPr>
          <p:nvPr/>
        </p:nvCxnSpPr>
        <p:spPr bwMode="auto">
          <a:xfrm flipV="1">
            <a:off x="3437107" y="2605946"/>
            <a:ext cx="1257300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60191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86"/>
    </mc:Choice>
    <mc:Fallback xmlns="">
      <p:transition spd="slow" advTm="46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uiExpand="1" build="p"/>
      <p:bldP spid="13" grpId="0"/>
      <p:bldP spid="14" grpId="0"/>
      <p:bldP spid="17" grpId="0" uiExpand="1" animBg="1"/>
      <p:bldP spid="21" grpId="0" animBg="1"/>
      <p:bldP spid="35" grpId="0" uiExpand="1"/>
      <p:bldP spid="2" grpId="0"/>
      <p:bldP spid="3" grpId="0"/>
      <p:bldP spid="20" grpId="0"/>
      <p:bldP spid="24" grpId="0"/>
      <p:bldP spid="34" grpId="0" uiExpand="1" animBg="1"/>
    </p:bldLst>
  </p:timing>
  <p:extLst>
    <p:ext uri="{3A86A75C-4F4B-4683-9AE1-C65F6400EC91}">
      <p14:laserTraceLst xmlns:p14="http://schemas.microsoft.com/office/powerpoint/2010/main">
        <p14:tracePtLst>
          <p14:tracePt t="343" x="5199063" y="1198563"/>
          <p14:tracePt t="532" x="5205413" y="1198563"/>
          <p14:tracePt t="542" x="5205413" y="1204913"/>
          <p14:tracePt t="549" x="5211763" y="1204913"/>
          <p14:tracePt t="554" x="5218113" y="1211263"/>
          <p14:tracePt t="566" x="5224463" y="1217613"/>
          <p14:tracePt t="574" x="5230813" y="1217613"/>
          <p14:tracePt t="580" x="5237163" y="1217613"/>
          <p14:tracePt t="593" x="5243513" y="1223963"/>
          <p14:tracePt t="598" x="5249863" y="1223963"/>
          <p14:tracePt t="613" x="5249863" y="1230313"/>
          <p14:tracePt t="625" x="5256213" y="1230313"/>
          <p14:tracePt t="755" x="5264150" y="1230313"/>
          <p14:tracePt t="763" x="5270500" y="1230313"/>
          <p14:tracePt t="769" x="5270500" y="1236663"/>
          <p14:tracePt t="785" x="5283200" y="1249363"/>
          <p14:tracePt t="797" x="5302250" y="1255713"/>
          <p14:tracePt t="808" x="5321300" y="1262063"/>
          <p14:tracePt t="818" x="5340350" y="1268413"/>
          <p14:tracePt t="827" x="5359400" y="1274763"/>
          <p14:tracePt t="840" x="5397500" y="1274763"/>
          <p14:tracePt t="855" x="5473700" y="1274763"/>
          <p14:tracePt t="869" x="5556250" y="1274763"/>
          <p14:tracePt t="882" x="5638800" y="1281113"/>
          <p14:tracePt t="896" x="5689600" y="1281113"/>
          <p14:tracePt t="907" x="5722938" y="1287463"/>
          <p14:tracePt t="921" x="5748338" y="1293813"/>
          <p14:tracePt t="932" x="5761038" y="1300163"/>
          <p14:tracePt t="938" x="5767388" y="1300163"/>
          <p14:tracePt t="948" x="5773738" y="1300163"/>
          <p14:tracePt t="957" x="5780088" y="1300163"/>
          <p14:tracePt t="975" x="5799138" y="1300163"/>
          <p14:tracePt t="984" x="5811838" y="1300163"/>
          <p14:tracePt t="992" x="5837238" y="1300163"/>
          <p14:tracePt t="1002" x="5875338" y="1312863"/>
          <p14:tracePt t="1014" x="5919788" y="1319213"/>
          <p14:tracePt t="1028" x="5970588" y="1338263"/>
          <p14:tracePt t="1039" x="6021388" y="1350963"/>
          <p14:tracePt t="1053" x="6091238" y="1363663"/>
          <p14:tracePt t="1064" x="6122988" y="1370013"/>
          <p14:tracePt t="1073" x="6148388" y="1370013"/>
          <p14:tracePt t="1083" x="6181725" y="1370013"/>
          <p14:tracePt t="1095" x="6207125" y="1370013"/>
          <p14:tracePt t="1101" x="6219825" y="1370013"/>
          <p14:tracePt t="1109" x="6245225" y="1370013"/>
          <p14:tracePt t="1117" x="6270625" y="1370013"/>
          <p14:tracePt t="1131" x="6308725" y="1370013"/>
          <p14:tracePt t="1142" x="6340475" y="1370013"/>
          <p14:tracePt t="1147" x="6359525" y="1370013"/>
          <p14:tracePt t="1161" x="6384925" y="1370013"/>
          <p14:tracePt t="1167" x="6391275" y="1370013"/>
          <p14:tracePt t="1175" x="6403975" y="1370013"/>
          <p14:tracePt t="1277" x="6410325" y="1370013"/>
          <p14:tracePt t="1287" x="6416675" y="1370013"/>
          <p14:tracePt t="1291" x="6423025" y="1370013"/>
          <p14:tracePt t="1303" x="6435725" y="1370013"/>
          <p14:tracePt t="1318" x="6461125" y="1370013"/>
          <p14:tracePt t="1336" x="6486525" y="1370013"/>
          <p14:tracePt t="1349" x="6499225" y="1370013"/>
          <p14:tracePt t="1364" x="6518275" y="1370013"/>
          <p14:tracePt t="1371" x="6524625" y="1370013"/>
          <p14:tracePt t="1385" x="6543675" y="1370013"/>
          <p14:tracePt t="1404" x="6562725" y="1357313"/>
          <p14:tracePt t="1420" x="6581775" y="1357313"/>
          <p14:tracePt t="1429" x="6594475" y="1357313"/>
          <p14:tracePt t="1436" x="6594475" y="1350963"/>
          <p14:tracePt t="1448" x="6613525" y="1350963"/>
          <p14:tracePt t="1466" x="6640513" y="1344613"/>
          <p14:tracePt t="1485" x="6672263" y="1344613"/>
          <p14:tracePt t="1497" x="6684963" y="1344613"/>
          <p14:tracePt t="1513" x="6691313" y="1344613"/>
          <p14:tracePt t="1542" x="6697663" y="1338263"/>
          <p14:tracePt t="1545" x="6704013" y="1338263"/>
          <p14:tracePt t="1555" x="6723063" y="1338263"/>
          <p14:tracePt t="1561" x="6735763" y="1338263"/>
          <p14:tracePt t="1569" x="6748463" y="1338263"/>
          <p14:tracePt t="1579" x="6773863" y="1338263"/>
          <p14:tracePt t="1586" x="6786563" y="1338263"/>
          <p14:tracePt t="1591" x="6805613" y="1338263"/>
          <p14:tracePt t="1597" x="6818313" y="1338263"/>
          <p14:tracePt t="1604" x="6831013" y="1338263"/>
          <p14:tracePt t="1609" x="6837363" y="1338263"/>
          <p14:tracePt t="1616" x="6843713" y="1338263"/>
          <p14:tracePt t="1624" x="6850063" y="1338263"/>
          <p14:tracePt t="1683" x="6856413" y="1338263"/>
          <p14:tracePt t="1691" x="6862763" y="1331913"/>
          <p14:tracePt t="1703" x="6875463" y="1325563"/>
          <p14:tracePt t="1714" x="6881813" y="1325563"/>
          <p14:tracePt t="1723" x="6888163" y="1325563"/>
          <p14:tracePt t="1728" x="6894513" y="1325563"/>
          <p14:tracePt t="2023" x="6881813" y="1325563"/>
          <p14:tracePt t="2037" x="6843713" y="1338263"/>
          <p14:tracePt t="2050" x="6767513" y="1363663"/>
          <p14:tracePt t="2065" x="6665913" y="1389063"/>
          <p14:tracePt t="2080" x="6543675" y="1427163"/>
          <p14:tracePt t="2089" x="6435725" y="1452563"/>
          <p14:tracePt t="2103" x="6353175" y="1465263"/>
          <p14:tracePt t="2120" x="6167438" y="1490663"/>
          <p14:tracePt t="2136" x="6027738" y="1490663"/>
          <p14:tracePt t="2152" x="5938838" y="1490663"/>
          <p14:tracePt t="2167" x="5856288" y="1490663"/>
          <p14:tracePt t="2176" x="5824538" y="1490663"/>
          <p14:tracePt t="2189" x="5799138" y="1490663"/>
          <p14:tracePt t="2202" x="5767388" y="1497013"/>
          <p14:tracePt t="2209" x="5761038" y="1497013"/>
          <p14:tracePt t="2216" x="5754688" y="1497013"/>
          <p14:tracePt t="2221" x="5748338" y="1497013"/>
          <p14:tracePt t="2225" x="5741988" y="1497013"/>
          <p14:tracePt t="2789" x="5735638" y="1497013"/>
          <p14:tracePt t="2801" x="5735638" y="1504950"/>
          <p14:tracePt t="2807" x="5735638" y="1511300"/>
          <p14:tracePt t="2814" x="5735638" y="1517650"/>
          <p14:tracePt t="2823" x="5729288" y="1524000"/>
          <p14:tracePt t="2832" x="5722938" y="1530350"/>
          <p14:tracePt t="2847" x="5716588" y="1530350"/>
          <p14:tracePt t="2860" x="5702300" y="1536700"/>
          <p14:tracePt t="2865" x="5695950" y="1536700"/>
          <p14:tracePt t="2872" x="5689600" y="1543050"/>
          <p14:tracePt t="2883" x="5676900" y="1549400"/>
          <p14:tracePt t="2888" x="5670550" y="1549400"/>
          <p14:tracePt t="2899" x="5664200" y="1549400"/>
          <p14:tracePt t="3161" x="5670550" y="1549400"/>
          <p14:tracePt t="3183" x="5676900" y="1549400"/>
          <p14:tracePt t="3443" x="5670550" y="1549400"/>
          <p14:tracePt t="3450" x="5670550" y="1555750"/>
          <p14:tracePt t="3461" x="5657850" y="1562100"/>
          <p14:tracePt t="3475" x="5651500" y="1562100"/>
          <p14:tracePt t="3485" x="5632450" y="1568450"/>
          <p14:tracePt t="3497" x="5613400" y="1574800"/>
          <p14:tracePt t="3508" x="5581650" y="1593850"/>
          <p14:tracePt t="3521" x="5524500" y="1612900"/>
          <p14:tracePt t="3537" x="5467350" y="1625600"/>
          <p14:tracePt t="3553" x="5422900" y="1638300"/>
          <p14:tracePt t="3563" x="5397500" y="1638300"/>
          <p14:tracePt t="3571" x="5384800" y="1644650"/>
          <p14:tracePt t="3577" x="5378450" y="1651000"/>
          <p14:tracePt t="3596" x="5378450" y="1670050"/>
          <p14:tracePt t="3605" x="5378450" y="1676400"/>
          <p14:tracePt t="3609" x="5378450" y="1682750"/>
          <p14:tracePt t="3628" x="5372100" y="1682750"/>
          <p14:tracePt t="3915" x="5372100" y="1676400"/>
          <p14:tracePt t="3926" x="5378450" y="1670050"/>
          <p14:tracePt t="3936" x="5378450" y="1663700"/>
          <p14:tracePt t="3969" x="5378450" y="1657350"/>
          <p14:tracePt t="3981" x="5378450" y="1651000"/>
          <p14:tracePt t="3989" x="5378450" y="1644650"/>
          <p14:tracePt t="4095" x="5372100" y="1644650"/>
          <p14:tracePt t="4121" x="5365750" y="1644650"/>
          <p14:tracePt t="4127" x="5365750" y="1638300"/>
          <p14:tracePt t="4143" x="5365750" y="1631950"/>
          <p14:tracePt t="4150" x="5359400" y="1631950"/>
          <p14:tracePt t="4159" x="5353050" y="1631950"/>
          <p14:tracePt t="4166" x="5346700" y="1631950"/>
          <p14:tracePt t="4179" x="5340350" y="1631950"/>
          <p14:tracePt t="4198" x="5334000" y="1651000"/>
          <p14:tracePt t="4206" x="5334000" y="1663700"/>
          <p14:tracePt t="4211" x="5334000" y="1670050"/>
          <p14:tracePt t="4220" x="5334000" y="1682750"/>
          <p14:tracePt t="4225" x="5334000" y="1689100"/>
          <p14:tracePt t="4517" x="5308600" y="1676400"/>
          <p14:tracePt t="4532" x="5276850" y="1657350"/>
          <p14:tracePt t="4548" x="5256213" y="1631950"/>
          <p14:tracePt t="4555" x="5256213" y="1619250"/>
          <p14:tracePt t="4559" x="5249863" y="1612900"/>
          <p14:tracePt t="4576" x="5243513" y="1600200"/>
          <p14:tracePt t="4584" x="5237163" y="1600200"/>
          <p14:tracePt t="4592" x="5237163" y="1593850"/>
          <p14:tracePt t="4601" x="5237163" y="1587500"/>
          <p14:tracePt t="4614" x="5230813" y="1581150"/>
          <p14:tracePt t="4626" x="5224463" y="1581150"/>
          <p14:tracePt t="5473" x="5218113" y="1581150"/>
          <p14:tracePt t="5485" x="5211763" y="1581150"/>
          <p14:tracePt t="5511" x="5205413" y="1581150"/>
          <p14:tracePt t="5574" x="5199063" y="1581150"/>
          <p14:tracePt t="5581" x="5199063" y="1574800"/>
          <p14:tracePt t="5590" x="5192713" y="1574800"/>
          <p14:tracePt t="5615" x="5186363" y="1574800"/>
          <p14:tracePt t="5623" x="5180013" y="1574800"/>
          <p14:tracePt t="5633" x="5160963" y="1574800"/>
          <p14:tracePt t="5644" x="5129213" y="1574800"/>
          <p14:tracePt t="5657" x="5103813" y="1574800"/>
          <p14:tracePt t="5670" x="5053013" y="1574800"/>
          <p14:tracePt t="5684" x="5002213" y="1568450"/>
          <p14:tracePt t="5695" x="4983163" y="1549400"/>
          <p14:tracePt t="5709" x="4951413" y="1536700"/>
          <p14:tracePt t="5727" x="4906963" y="1511300"/>
          <p14:tracePt t="5741" x="4868863" y="1484313"/>
          <p14:tracePt t="5752" x="4818063" y="1458913"/>
          <p14:tracePt t="5764" x="4765675" y="1433513"/>
          <p14:tracePt t="5778" x="4708525" y="1401763"/>
          <p14:tracePt t="5795" x="4638675" y="1363663"/>
          <p14:tracePt t="5808" x="4575175" y="1325563"/>
          <p14:tracePt t="5820" x="4537075" y="1293813"/>
          <p14:tracePt t="5829" x="4498975" y="1268413"/>
          <p14:tracePt t="5841" x="4467225" y="1236663"/>
          <p14:tracePt t="5856" x="4435475" y="1204913"/>
          <p14:tracePt t="5867" x="4410075" y="1192213"/>
          <p14:tracePt t="5877" x="4384675" y="1173163"/>
          <p14:tracePt t="5887" x="4371975" y="1160463"/>
          <p14:tracePt t="5897" x="4346575" y="1141413"/>
          <p14:tracePt t="5907" x="4332288" y="1128713"/>
          <p14:tracePt t="5915" x="4319588" y="1109663"/>
          <p14:tracePt t="5923" x="4306888" y="1096963"/>
          <p14:tracePt t="5928" x="4294188" y="1084263"/>
          <p14:tracePt t="5933" x="4287838" y="1077913"/>
          <p14:tracePt t="5941" x="4275138" y="1063625"/>
          <p14:tracePt t="5947" x="4268788" y="1050925"/>
          <p14:tracePt t="5953" x="4262438" y="1031875"/>
          <p14:tracePt t="5961" x="4256088" y="1019175"/>
          <p14:tracePt t="5973" x="4243388" y="993775"/>
          <p14:tracePt t="5982" x="4243388" y="968375"/>
          <p14:tracePt t="5989" x="4230688" y="955675"/>
          <p14:tracePt t="6001" x="4224338" y="930275"/>
          <p14:tracePt t="6007" x="4217988" y="917575"/>
          <p14:tracePt t="6012" x="4211638" y="904875"/>
          <p14:tracePt t="6021" x="4211638" y="892175"/>
          <p14:tracePt t="6030" x="4205288" y="879475"/>
          <p14:tracePt t="6034" x="4205288" y="873125"/>
          <p14:tracePt t="6041" x="4205288" y="866775"/>
          <p14:tracePt t="6047" x="4198938" y="860425"/>
          <p14:tracePt t="6059" x="4198938" y="854075"/>
          <p14:tracePt t="6065" x="4198938" y="847725"/>
          <p14:tracePt t="6075" x="4198938" y="835025"/>
          <p14:tracePt t="6078" x="4198938" y="828675"/>
          <p14:tracePt t="6092" x="4198938" y="822325"/>
          <p14:tracePt t="6095" x="4198938" y="815975"/>
          <p14:tracePt t="6157" x="4205288" y="815975"/>
          <p14:tracePt t="6168" x="4230688" y="815975"/>
          <p14:tracePt t="6176" x="4256088" y="815975"/>
          <p14:tracePt t="6183" x="4275138" y="815975"/>
          <p14:tracePt t="6193" x="4306888" y="815975"/>
          <p14:tracePt t="6197" x="4325938" y="815975"/>
          <p14:tracePt t="6205" x="4352925" y="809625"/>
          <p14:tracePt t="6215" x="4391025" y="803275"/>
          <p14:tracePt t="6223" x="4416425" y="796925"/>
          <p14:tracePt t="6229" x="4441825" y="796925"/>
          <p14:tracePt t="6233" x="4454525" y="790575"/>
          <p14:tracePt t="6239" x="4473575" y="790575"/>
          <p14:tracePt t="6245" x="4498975" y="790575"/>
          <p14:tracePt t="6253" x="4518025" y="790575"/>
          <p14:tracePt t="6263" x="4556125" y="790575"/>
          <p14:tracePt t="6271" x="4575175" y="790575"/>
          <p14:tracePt t="6281" x="4606925" y="790575"/>
          <p14:tracePt t="6287" x="4613275" y="790575"/>
          <p14:tracePt t="6293" x="4632325" y="790575"/>
          <p14:tracePt t="6299" x="4645025" y="790575"/>
          <p14:tracePt t="6307" x="4664075" y="784225"/>
          <p14:tracePt t="6311" x="4670425" y="784225"/>
          <p14:tracePt t="6323" x="4702175" y="777875"/>
          <p14:tracePt t="6332" x="4733925" y="771525"/>
          <p14:tracePt t="6342" x="4759325" y="758825"/>
          <p14:tracePt t="6348" x="4784725" y="752475"/>
          <p14:tracePt t="6354" x="4805363" y="746125"/>
          <p14:tracePt t="6359" x="4830763" y="739775"/>
          <p14:tracePt t="6363" x="4849813" y="733425"/>
          <p14:tracePt t="6369" x="4875213" y="733425"/>
          <p14:tracePt t="6375" x="4900613" y="727075"/>
          <p14:tracePt t="6379" x="4913313" y="720725"/>
          <p14:tracePt t="6385" x="4938713" y="714375"/>
          <p14:tracePt t="6391" x="4964113" y="714375"/>
          <p14:tracePt t="6397" x="4983163" y="714375"/>
          <p14:tracePt t="6404" x="4995863" y="708025"/>
          <p14:tracePt t="6408" x="5002213" y="708025"/>
          <p14:tracePt t="6416" x="5008563" y="708025"/>
          <p14:tracePt t="6434" x="5014913" y="708025"/>
          <p14:tracePt t="6448" x="5014913" y="701675"/>
          <p14:tracePt t="6457" x="5021263" y="701675"/>
          <p14:tracePt t="6462" x="5027613" y="701675"/>
          <p14:tracePt t="6466" x="5033963" y="701675"/>
          <p14:tracePt t="6474" x="5033963" y="695325"/>
          <p14:tracePt t="6479" x="5046663" y="688975"/>
          <p14:tracePt t="6486" x="5053013" y="682625"/>
          <p14:tracePt t="6493" x="5065713" y="682625"/>
          <p14:tracePt t="6497" x="5065713" y="676275"/>
          <p14:tracePt t="6501" x="5072063" y="669925"/>
          <p14:tracePt t="6507" x="5078413" y="663575"/>
          <p14:tracePt t="6513" x="5084763" y="657225"/>
          <p14:tracePt t="6517" x="5091113" y="650875"/>
          <p14:tracePt t="6527" x="5097463" y="636588"/>
          <p14:tracePt t="6533" x="5103813" y="623888"/>
          <p14:tracePt t="6539" x="5110163" y="611188"/>
          <p14:tracePt t="6547" x="5110163" y="598488"/>
          <p14:tracePt t="6556" x="5110163" y="585788"/>
          <p14:tracePt t="6561" x="5116513" y="573088"/>
          <p14:tracePt t="6565" x="5116513" y="566738"/>
          <p14:tracePt t="6576" x="5116513" y="547688"/>
          <p14:tracePt t="6579" x="5116513" y="541338"/>
          <p14:tracePt t="6583" x="5116513" y="528638"/>
          <p14:tracePt t="6589" x="5116513" y="515938"/>
          <p14:tracePt t="6593" x="5116513" y="509588"/>
          <p14:tracePt t="6600" x="5116513" y="496888"/>
          <p14:tracePt t="6605" x="5110163" y="484188"/>
          <p14:tracePt t="6609" x="5103813" y="477838"/>
          <p14:tracePt t="6617" x="5091113" y="458788"/>
          <p14:tracePt t="6625" x="5072063" y="446088"/>
          <p14:tracePt t="6631" x="5059363" y="433388"/>
          <p14:tracePt t="6635" x="5053013" y="427038"/>
          <p14:tracePt t="6639" x="5040313" y="420688"/>
          <p14:tracePt t="6643" x="5033963" y="414338"/>
          <p14:tracePt t="6647" x="5021263" y="407988"/>
          <p14:tracePt t="6653" x="5008563" y="401638"/>
          <p14:tracePt t="6657" x="5002213" y="388938"/>
          <p14:tracePt t="6661" x="4989513" y="382588"/>
          <p14:tracePt t="6665" x="4983163" y="382588"/>
          <p14:tracePt t="6669" x="4970463" y="376238"/>
          <p14:tracePt t="6673" x="4957763" y="369888"/>
          <p14:tracePt t="6680" x="4945063" y="363538"/>
          <p14:tracePt t="6685" x="4938713" y="350838"/>
          <p14:tracePt t="6689" x="4919663" y="350838"/>
          <p14:tracePt t="6693" x="4906963" y="344488"/>
          <p14:tracePt t="6697" x="4900613" y="331788"/>
          <p14:tracePt t="6701" x="4894263" y="331788"/>
          <p14:tracePt t="6709" x="4875213" y="325438"/>
          <p14:tracePt t="6715" x="4862513" y="319088"/>
          <p14:tracePt t="6725" x="4837113" y="312738"/>
          <p14:tracePt t="6733" x="4811713" y="306388"/>
          <p14:tracePt t="6738" x="4797425" y="306388"/>
          <p14:tracePt t="6745" x="4778375" y="306388"/>
          <p14:tracePt t="6758" x="4733925" y="306388"/>
          <p14:tracePt t="6763" x="4689475" y="306388"/>
          <p14:tracePt t="6767" x="4670425" y="306388"/>
          <p14:tracePt t="6772" x="4651375" y="306388"/>
          <p14:tracePt t="6778" x="4613275" y="306388"/>
          <p14:tracePt t="6781" x="4594225" y="306388"/>
          <p14:tracePt t="6784" x="4581525" y="306388"/>
          <p14:tracePt t="6789" x="4543425" y="306388"/>
          <p14:tracePt t="6793" x="4524375" y="306388"/>
          <p14:tracePt t="6797" x="4505325" y="306388"/>
          <p14:tracePt t="6801" x="4486275" y="306388"/>
          <p14:tracePt t="6807" x="4454525" y="300038"/>
          <p14:tracePt t="6813" x="4435475" y="300038"/>
          <p14:tracePt t="6818" x="4422775" y="293688"/>
          <p14:tracePt t="6823" x="4397375" y="293688"/>
          <p14:tracePt t="6827" x="4384675" y="287338"/>
          <p14:tracePt t="6831" x="4371975" y="287338"/>
          <p14:tracePt t="6835" x="4365625" y="287338"/>
          <p14:tracePt t="6843" x="4346575" y="287338"/>
          <p14:tracePt t="6849" x="4332288" y="287338"/>
          <p14:tracePt t="6855" x="4319588" y="287338"/>
          <p14:tracePt t="6859" x="4306888" y="287338"/>
          <p14:tracePt t="6863" x="4294188" y="287338"/>
          <p14:tracePt t="6869" x="4287838" y="287338"/>
          <p14:tracePt t="6875" x="4262438" y="287338"/>
          <p14:tracePt t="6879" x="4249738" y="287338"/>
          <p14:tracePt t="6883" x="4237038" y="287338"/>
          <p14:tracePt t="6889" x="4211638" y="293688"/>
          <p14:tracePt t="6893" x="4192588" y="300038"/>
          <p14:tracePt t="6897" x="4179888" y="300038"/>
          <p14:tracePt t="6903" x="4154488" y="300038"/>
          <p14:tracePt t="6907" x="4148138" y="300038"/>
          <p14:tracePt t="6910" x="4135438" y="300038"/>
          <p14:tracePt t="6917" x="4116388" y="300038"/>
          <p14:tracePt t="6925" x="4090988" y="300038"/>
          <p14:tracePt t="6933" x="4071938" y="300038"/>
          <p14:tracePt t="6937" x="4065588" y="300038"/>
          <p14:tracePt t="6941" x="4052888" y="300038"/>
          <p14:tracePt t="6945" x="4046538" y="300038"/>
          <p14:tracePt t="6951" x="4033838" y="300038"/>
          <p14:tracePt t="6956" x="4021138" y="306388"/>
          <p14:tracePt t="6960" x="4014788" y="306388"/>
          <p14:tracePt t="6973" x="3989388" y="312738"/>
          <p14:tracePt t="6981" x="3976688" y="312738"/>
          <p14:tracePt t="6986" x="3970338" y="312738"/>
          <p14:tracePt t="6993" x="3957638" y="325438"/>
          <p14:tracePt t="6996" x="3951288" y="325438"/>
          <p14:tracePt t="7001" x="3944938" y="331788"/>
          <p14:tracePt t="7009" x="3932238" y="338138"/>
          <p14:tracePt t="7017" x="3913188" y="344488"/>
          <p14:tracePt t="7023" x="3900488" y="350838"/>
          <p14:tracePt t="7028" x="3900488" y="357188"/>
          <p14:tracePt t="7032" x="3887788" y="363538"/>
          <p14:tracePt t="7038" x="3879850" y="363538"/>
          <p14:tracePt t="7043" x="3873500" y="369888"/>
          <p14:tracePt t="7049" x="3867150" y="376238"/>
          <p14:tracePt t="7058" x="3860800" y="376238"/>
          <p14:tracePt t="7066" x="3854450" y="376238"/>
          <p14:tracePt t="7076" x="3848100" y="376238"/>
          <p14:tracePt t="7082" x="3848100" y="382588"/>
          <p14:tracePt t="7091" x="3848100" y="388938"/>
          <p14:tracePt t="7095" x="3841750" y="388938"/>
          <p14:tracePt t="7098" x="3841750" y="395288"/>
          <p14:tracePt t="7108" x="3835400" y="401638"/>
          <p14:tracePt t="7111" x="3835400" y="407988"/>
          <p14:tracePt t="7117" x="3835400" y="414338"/>
          <p14:tracePt t="7124" x="3829050" y="427038"/>
          <p14:tracePt t="7129" x="3822700" y="433388"/>
          <p14:tracePt t="7132" x="3816350" y="439738"/>
          <p14:tracePt t="7139" x="3816350" y="452438"/>
          <p14:tracePt t="7147" x="3810000" y="458788"/>
          <p14:tracePt t="7155" x="3810000" y="471488"/>
          <p14:tracePt t="7161" x="3803650" y="477838"/>
          <p14:tracePt t="7166" x="3803650" y="484188"/>
          <p14:tracePt t="7175" x="3803650" y="490538"/>
          <p14:tracePt t="7182" x="3803650" y="496888"/>
          <p14:tracePt t="7189" x="3803650" y="503238"/>
          <p14:tracePt t="7199" x="3803650" y="509588"/>
          <p14:tracePt t="7207" x="3803650" y="515938"/>
          <p14:tracePt t="7216" x="3803650" y="522288"/>
          <p14:tracePt t="7224" x="3810000" y="534988"/>
          <p14:tracePt t="7235" x="3810000" y="541338"/>
          <p14:tracePt t="7243" x="3810000" y="554038"/>
          <p14:tracePt t="7248" x="3816350" y="560388"/>
          <p14:tracePt t="7253" x="3816350" y="566738"/>
          <p14:tracePt t="7259" x="3822700" y="573088"/>
          <p14:tracePt t="7263" x="3822700" y="579438"/>
          <p14:tracePt t="7276" x="3829050" y="592138"/>
          <p14:tracePt t="7282" x="3829050" y="598488"/>
          <p14:tracePt t="7293" x="3835400" y="604838"/>
          <p14:tracePt t="7307" x="3841750" y="611188"/>
          <p14:tracePt t="7342" x="3848100" y="611188"/>
          <p14:tracePt t="7352" x="3860800" y="617538"/>
          <p14:tracePt t="7359" x="3867150" y="623888"/>
          <p14:tracePt t="7365" x="3879850" y="630238"/>
          <p14:tracePt t="7377" x="3900488" y="636588"/>
          <p14:tracePt t="7383" x="3913188" y="644525"/>
          <p14:tracePt t="7391" x="3925888" y="650875"/>
          <p14:tracePt t="7404" x="3957638" y="663575"/>
          <p14:tracePt t="7413" x="3970338" y="676275"/>
          <p14:tracePt t="7419" x="3983038" y="682625"/>
          <p14:tracePt t="7425" x="4002088" y="688975"/>
          <p14:tracePt t="7429" x="4014788" y="701675"/>
          <p14:tracePt t="7433" x="4027488" y="708025"/>
          <p14:tracePt t="7438" x="4052888" y="708025"/>
          <p14:tracePt t="7443" x="4065588" y="720725"/>
          <p14:tracePt t="7447" x="4078288" y="727075"/>
          <p14:tracePt t="7451" x="4097338" y="727075"/>
          <p14:tracePt t="7455" x="4110038" y="733425"/>
          <p14:tracePt t="7462" x="4135438" y="739775"/>
          <p14:tracePt t="7468" x="4160838" y="746125"/>
          <p14:tracePt t="7479" x="4198938" y="752475"/>
          <p14:tracePt t="7481" x="4217988" y="752475"/>
          <p14:tracePt t="7487" x="4224338" y="752475"/>
          <p14:tracePt t="7495" x="4287838" y="758825"/>
          <p14:tracePt t="7506" x="4346575" y="765175"/>
          <p14:tracePt t="7513" x="4397375" y="771525"/>
          <p14:tracePt t="7519" x="4416425" y="771525"/>
          <p14:tracePt t="7525" x="4467225" y="777875"/>
          <p14:tracePt t="7531" x="4498975" y="784225"/>
          <p14:tracePt t="7542" x="4530725" y="796925"/>
          <p14:tracePt t="7551" x="4562475" y="803275"/>
          <p14:tracePt t="7559" x="4575175" y="809625"/>
          <p14:tracePt t="7582" x="4575175" y="815975"/>
          <p14:tracePt t="7699" x="4562475" y="815975"/>
          <p14:tracePt t="7707" x="4543425" y="822325"/>
          <p14:tracePt t="7715" x="4524375" y="828675"/>
          <p14:tracePt t="7725" x="4498975" y="835025"/>
          <p14:tracePt t="7737" x="4422775" y="841375"/>
          <p14:tracePt t="7745" x="4371975" y="854075"/>
          <p14:tracePt t="7753" x="4300538" y="866775"/>
          <p14:tracePt t="7767" x="4198938" y="879475"/>
          <p14:tracePt t="7780" x="4078288" y="885825"/>
          <p14:tracePt t="7791" x="4014788" y="885825"/>
          <p14:tracePt t="7804" x="3919538" y="879475"/>
          <p14:tracePt t="7816" x="3829050" y="866775"/>
          <p14:tracePt t="7828" x="3733800" y="860425"/>
          <p14:tracePt t="7837" x="3663950" y="860425"/>
          <p14:tracePt t="7845" x="3575050" y="860425"/>
          <p14:tracePt t="7853" x="3498850" y="860425"/>
          <p14:tracePt t="7865" x="3402013" y="860425"/>
          <p14:tracePt t="7877" x="3294063" y="860425"/>
          <p14:tracePt t="7885" x="3205163" y="860425"/>
          <p14:tracePt t="7893" x="3160713" y="860425"/>
          <p14:tracePt t="7903" x="3109913" y="860425"/>
          <p14:tracePt t="7915" x="3052763" y="860425"/>
          <p14:tracePt t="7923" x="3021013" y="866775"/>
          <p14:tracePt t="7929" x="3008313" y="873125"/>
          <p14:tracePt t="7935" x="2995613" y="879475"/>
          <p14:tracePt t="7943" x="2976563" y="892175"/>
          <p14:tracePt t="7949" x="2962275" y="898525"/>
          <p14:tracePt t="7955" x="2943225" y="911225"/>
          <p14:tracePt t="7961" x="2924175" y="923925"/>
          <p14:tracePt t="7966" x="2911475" y="936625"/>
          <p14:tracePt t="7971" x="2892425" y="942975"/>
          <p14:tracePt t="7979" x="2854325" y="962025"/>
          <p14:tracePt t="7983" x="2835275" y="962025"/>
          <p14:tracePt t="7987" x="2816225" y="968375"/>
          <p14:tracePt t="7991" x="2790825" y="981075"/>
          <p14:tracePt t="7995" x="2759075" y="987425"/>
          <p14:tracePt t="7999" x="2720975" y="1000125"/>
          <p14:tracePt t="8005" x="2670175" y="1012825"/>
          <p14:tracePt t="8011" x="2613025" y="1012825"/>
          <p14:tracePt t="8015" x="2574925" y="1019175"/>
          <p14:tracePt t="8021" x="2524125" y="1019175"/>
          <p14:tracePt t="8026" x="2490788" y="1019175"/>
          <p14:tracePt t="8031" x="2439988" y="1019175"/>
          <p14:tracePt t="8035" x="2408238" y="1019175"/>
          <p14:tracePt t="8039" x="2376488" y="1019175"/>
          <p14:tracePt t="8043" x="2357438" y="1012825"/>
          <p14:tracePt t="8047" x="2338388" y="1006475"/>
          <p14:tracePt t="8051" x="2312988" y="1000125"/>
          <p14:tracePt t="8055" x="2300288" y="1000125"/>
          <p14:tracePt t="8059" x="2287588" y="993775"/>
          <p14:tracePt t="8063" x="2274888" y="993775"/>
          <p14:tracePt t="8072" x="2262188" y="993775"/>
          <p14:tracePt t="8077" x="2243138" y="993775"/>
          <p14:tracePt t="8082" x="2236788" y="993775"/>
          <p14:tracePt t="8089" x="2211388" y="993775"/>
          <p14:tracePt t="8093" x="2205038" y="993775"/>
          <p14:tracePt t="8096" x="2198688" y="993775"/>
          <p14:tracePt t="8106" x="2179638" y="993775"/>
          <p14:tracePt t="8109" x="2166938" y="993775"/>
          <p14:tracePt t="8120" x="2160588" y="993775"/>
          <p14:tracePt t="8124" x="2154238" y="993775"/>
          <p14:tracePt t="8134" x="2147888" y="993775"/>
          <p14:tracePt t="8157" x="2141538" y="993775"/>
          <p14:tracePt t="8162" x="2135188" y="993775"/>
          <p14:tracePt t="8173" x="2122488" y="993775"/>
          <p14:tracePt t="8176" x="2116138" y="993775"/>
          <p14:tracePt t="8183" x="2103438" y="993775"/>
          <p14:tracePt t="8187" x="2097088" y="993775"/>
          <p14:tracePt t="8195" x="2084388" y="993775"/>
          <p14:tracePt t="8200" x="2071688" y="993775"/>
          <p14:tracePt t="8205" x="2058988" y="987425"/>
          <p14:tracePt t="8215" x="2038350" y="981075"/>
          <p14:tracePt t="8219" x="2025650" y="974725"/>
          <p14:tracePt t="8225" x="2012950" y="974725"/>
          <p14:tracePt t="8229" x="2006600" y="974725"/>
          <p14:tracePt t="8238" x="1993900" y="974725"/>
          <p14:tracePt t="8241" x="1987550" y="974725"/>
          <p14:tracePt t="8248" x="1974850" y="974725"/>
          <p14:tracePt t="8258" x="1962150" y="974725"/>
          <p14:tracePt t="8265" x="1955800" y="974725"/>
          <p14:tracePt t="8273" x="1949450" y="974725"/>
          <p14:tracePt t="8278" x="1943100" y="974725"/>
          <p14:tracePt t="8296" x="1936750" y="974725"/>
          <p14:tracePt t="8299" x="1936750" y="981075"/>
          <p14:tracePt t="8308" x="1930400" y="981075"/>
          <p14:tracePt t="8312" x="1930400" y="987425"/>
          <p14:tracePt t="8323" x="1924050" y="987425"/>
          <p14:tracePt t="8326" x="1917700" y="987425"/>
          <p14:tracePt t="8329" x="1911350" y="993775"/>
          <p14:tracePt t="8337" x="1911350" y="1000125"/>
          <p14:tracePt t="8345" x="1898650" y="1000125"/>
          <p14:tracePt t="8349" x="1898650" y="1006475"/>
          <p14:tracePt t="8354" x="1885950" y="1012825"/>
          <p14:tracePt t="8363" x="1873250" y="1019175"/>
          <p14:tracePt t="8367" x="1866900" y="1025525"/>
          <p14:tracePt t="8375" x="1854200" y="1031875"/>
          <p14:tracePt t="8379" x="1841500" y="1038225"/>
          <p14:tracePt t="8383" x="1835150" y="1044575"/>
          <p14:tracePt t="8389" x="1822450" y="1050925"/>
          <p14:tracePt t="8393" x="1809750" y="1050925"/>
          <p14:tracePt t="8397" x="1803400" y="1057275"/>
          <p14:tracePt t="8401" x="1797050" y="1057275"/>
          <p14:tracePt t="8406" x="1790700" y="1063625"/>
          <p14:tracePt t="8412" x="1778000" y="1063625"/>
          <p14:tracePt t="8415" x="1771650" y="1069975"/>
          <p14:tracePt t="8426" x="1765300" y="1077913"/>
          <p14:tracePt t="8433" x="1758950" y="1077913"/>
          <p14:tracePt t="8444" x="1758950" y="1084263"/>
          <p14:tracePt t="8473" x="1758950" y="1090613"/>
          <p14:tracePt t="8479" x="1752600" y="1096963"/>
          <p14:tracePt t="8491" x="1746250" y="1103313"/>
          <p14:tracePt t="8496" x="1739900" y="1109663"/>
          <p14:tracePt t="8499" x="1739900" y="1116013"/>
          <p14:tracePt t="8510" x="1733550" y="1122363"/>
          <p14:tracePt t="8516" x="1733550" y="1128713"/>
          <p14:tracePt t="8523" x="1727200" y="1128713"/>
          <p14:tracePt t="8556" x="1727200" y="1135063"/>
          <p14:tracePt t="8565" x="1733550" y="1141413"/>
          <p14:tracePt t="8578" x="1739900" y="1141413"/>
          <p14:tracePt t="8581" x="1746250" y="1147763"/>
          <p14:tracePt t="8591" x="1752600" y="1154113"/>
          <p14:tracePt t="8599" x="1758950" y="1160463"/>
          <p14:tracePt t="8604" x="1765300" y="1160463"/>
          <p14:tracePt t="8613" x="1771650" y="1160463"/>
          <p14:tracePt t="8616" x="1778000" y="1160463"/>
          <p14:tracePt t="8625" x="1797050" y="1160463"/>
          <p14:tracePt t="8630" x="1803400" y="1160463"/>
          <p14:tracePt t="8635" x="1816100" y="1166813"/>
          <p14:tracePt t="8639" x="1828800" y="1166813"/>
          <p14:tracePt t="8645" x="1847850" y="1166813"/>
          <p14:tracePt t="8651" x="1873250" y="1173163"/>
          <p14:tracePt t="8656" x="1898650" y="1173163"/>
          <p14:tracePt t="8664" x="1936750" y="1173163"/>
          <p14:tracePt t="8673" x="1981200" y="1179513"/>
          <p14:tracePt t="8680" x="2032000" y="1185863"/>
          <p14:tracePt t="8685" x="2071688" y="1192213"/>
          <p14:tracePt t="8690" x="2109788" y="1192213"/>
          <p14:tracePt t="8694" x="2128838" y="1192213"/>
          <p14:tracePt t="8697" x="2141538" y="1192213"/>
          <p14:tracePt t="8701" x="2160588" y="1192213"/>
          <p14:tracePt t="8705" x="2179638" y="1198563"/>
          <p14:tracePt t="8711" x="2211388" y="1198563"/>
          <p14:tracePt t="8715" x="2230438" y="1198563"/>
          <p14:tracePt t="8721" x="2262188" y="1204913"/>
          <p14:tracePt t="8725" x="2281238" y="1204913"/>
          <p14:tracePt t="8729" x="2300288" y="1204913"/>
          <p14:tracePt t="8733" x="2312988" y="1204913"/>
          <p14:tracePt t="8739" x="2332038" y="1211263"/>
          <p14:tracePt t="8745" x="2357438" y="1211263"/>
          <p14:tracePt t="8751" x="2376488" y="1211263"/>
          <p14:tracePt t="8755" x="2389188" y="1211263"/>
          <p14:tracePt t="8759" x="2401888" y="1211263"/>
          <p14:tracePt t="8763" x="2408238" y="1211263"/>
          <p14:tracePt t="8771" x="2433638" y="1211263"/>
          <p14:tracePt t="8777" x="2452688" y="1211263"/>
          <p14:tracePt t="8783" x="2471738" y="1211263"/>
          <p14:tracePt t="8789" x="2490788" y="1211263"/>
          <p14:tracePt t="8793" x="2503488" y="1211263"/>
          <p14:tracePt t="8797" x="2509838" y="1211263"/>
          <p14:tracePt t="8806" x="2543175" y="1211263"/>
          <p14:tracePt t="8811" x="2568575" y="1211263"/>
          <p14:tracePt t="8821" x="2613025" y="1211263"/>
          <p14:tracePt t="8825" x="2632075" y="1211263"/>
          <p14:tracePt t="8829" x="2651125" y="1211263"/>
          <p14:tracePt t="8833" x="2670175" y="1211263"/>
          <p14:tracePt t="8838" x="2701925" y="1217613"/>
          <p14:tracePt t="8841" x="2714625" y="1217613"/>
          <p14:tracePt t="8849" x="2759075" y="1217613"/>
          <p14:tracePt t="8855" x="2790825" y="1217613"/>
          <p14:tracePt t="8859" x="2816225" y="1217613"/>
          <p14:tracePt t="8863" x="2841625" y="1217613"/>
          <p14:tracePt t="8869" x="2867025" y="1217613"/>
          <p14:tracePt t="8877" x="2924175" y="1217613"/>
          <p14:tracePt t="8879" x="2930525" y="1217613"/>
          <p14:tracePt t="8883" x="2955925" y="1217613"/>
          <p14:tracePt t="8890" x="2982913" y="1217613"/>
          <p14:tracePt t="8894" x="3008313" y="1217613"/>
          <p14:tracePt t="8897" x="3027363" y="1217613"/>
          <p14:tracePt t="8901" x="3040063" y="1217613"/>
          <p14:tracePt t="8906" x="3059113" y="1217613"/>
          <p14:tracePt t="8911" x="3078163" y="1217613"/>
          <p14:tracePt t="8914" x="3084513" y="1217613"/>
          <p14:tracePt t="8919" x="3090863" y="1217613"/>
          <p14:tracePt t="8923" x="3103563" y="1217613"/>
          <p14:tracePt t="8931" x="3122613" y="1217613"/>
          <p14:tracePt t="8937" x="3135313" y="1223963"/>
          <p14:tracePt t="8941" x="3148013" y="1223963"/>
          <p14:tracePt t="8946" x="3154363" y="1223963"/>
          <p14:tracePt t="8949" x="3167063" y="1223963"/>
          <p14:tracePt t="8954" x="3173413" y="1223963"/>
          <p14:tracePt t="8957" x="3179763" y="1223963"/>
          <p14:tracePt t="8963" x="3192463" y="1223963"/>
          <p14:tracePt t="8976" x="3224213" y="1230313"/>
          <p14:tracePt t="8985" x="3249613" y="1230313"/>
          <p14:tracePt t="8997" x="3275013" y="1230313"/>
          <p14:tracePt t="9009" x="3319463" y="1223963"/>
          <p14:tracePt t="9018" x="3351213" y="1223963"/>
          <p14:tracePt t="9027" x="3370263" y="1223963"/>
          <p14:tracePt t="9034" x="3389313" y="1223963"/>
          <p14:tracePt t="9039" x="3402013" y="1223963"/>
          <p14:tracePt t="9043" x="3408363" y="1223963"/>
          <p14:tracePt t="9055" x="3421063" y="1223963"/>
          <p14:tracePt t="12481" x="3454400" y="1223963"/>
          <p14:tracePt t="12495" x="3543300" y="1217613"/>
          <p14:tracePt t="12508" x="3644900" y="1211263"/>
          <p14:tracePt t="12519" x="3714750" y="1204913"/>
          <p14:tracePt t="12527" x="3740150" y="1198563"/>
          <p14:tracePt t="12539" x="3759200" y="1198563"/>
          <p14:tracePt t="12554" x="3771900" y="1217613"/>
          <p14:tracePt t="12566" x="3790950" y="1236663"/>
          <p14:tracePt t="12755" x="3803650" y="1236663"/>
          <p14:tracePt t="12761" x="3810000" y="1230313"/>
          <p14:tracePt t="12766" x="3816350" y="1223963"/>
          <p14:tracePt t="12777" x="3822700" y="1217613"/>
          <p14:tracePt t="12783" x="3822700" y="1211263"/>
          <p14:tracePt t="12791" x="3822700" y="1204913"/>
          <p14:tracePt t="12799" x="3829050" y="1204913"/>
          <p14:tracePt t="12808" x="3835400" y="1198563"/>
          <p14:tracePt t="12817" x="3848100" y="1198563"/>
          <p14:tracePt t="12826" x="3860800" y="1198563"/>
          <p14:tracePt t="12839" x="3887788" y="1198563"/>
          <p14:tracePt t="12850" x="3913188" y="1198563"/>
          <p14:tracePt t="12863" x="3957638" y="1198563"/>
          <p14:tracePt t="12879" x="4033838" y="1204913"/>
          <p14:tracePt t="12893" x="4129088" y="1211263"/>
          <p14:tracePt t="12903" x="4167188" y="1223963"/>
          <p14:tracePt t="12909" x="4211638" y="1223963"/>
          <p14:tracePt t="12915" x="4237038" y="1230313"/>
          <p14:tracePt t="12925" x="4262438" y="1236663"/>
          <p14:tracePt t="12934" x="4281488" y="1236663"/>
          <p14:tracePt t="12943" x="4287838" y="1236663"/>
          <p14:tracePt t="12949" x="4294188" y="1243013"/>
          <p14:tracePt t="12956" x="4300538" y="1243013"/>
          <p14:tracePt t="12965" x="4306888" y="1243013"/>
          <p14:tracePt t="12971" x="4313238" y="1243013"/>
          <p14:tracePt t="12975" x="4325938" y="1243013"/>
          <p14:tracePt t="12979" x="4332288" y="1243013"/>
          <p14:tracePt t="12989" x="4352925" y="1243013"/>
          <p14:tracePt t="12994" x="4359275" y="1243013"/>
          <p14:tracePt t="12998" x="4365625" y="1243013"/>
          <p14:tracePt t="13006" x="4365625" y="1236663"/>
          <p14:tracePt t="13101" x="4365625" y="1230313"/>
          <p14:tracePt t="13111" x="4371975" y="1230313"/>
          <p14:tracePt t="13127" x="4371975" y="1223963"/>
          <p14:tracePt t="13156" x="4371975" y="1217613"/>
          <p14:tracePt t="13204" x="4371975" y="1211263"/>
          <p14:tracePt t="13222" x="4378325" y="1211263"/>
          <p14:tracePt t="13233" x="4391025" y="1204913"/>
          <p14:tracePt t="13238" x="4397375" y="1204913"/>
          <p14:tracePt t="13250" x="4410075" y="1192213"/>
          <p14:tracePt t="13257" x="4422775" y="1185863"/>
          <p14:tracePt t="13262" x="4422775" y="1179513"/>
          <p14:tracePt t="13269" x="4429125" y="1179513"/>
          <p14:tracePt t="13278" x="4435475" y="1173163"/>
          <p14:tracePt t="13281" x="4441825" y="1173163"/>
          <p14:tracePt t="13298" x="4448175" y="1173163"/>
          <p14:tracePt t="13308" x="4448175" y="1166813"/>
          <p14:tracePt t="13316" x="4454525" y="1166813"/>
          <p14:tracePt t="13379" x="4460875" y="1166813"/>
          <p14:tracePt t="13385" x="4467225" y="1166813"/>
          <p14:tracePt t="13393" x="4473575" y="1166813"/>
          <p14:tracePt t="13414" x="4473575" y="1173163"/>
          <p14:tracePt t="13425" x="4479925" y="1173163"/>
          <p14:tracePt t="13441" x="4486275" y="1173163"/>
          <p14:tracePt t="13450" x="4492625" y="1173163"/>
          <p14:tracePt t="13459" x="4505325" y="1173163"/>
          <p14:tracePt t="13466" x="4511675" y="1173163"/>
          <p14:tracePt t="13473" x="4518025" y="1173163"/>
          <p14:tracePt t="13553" x="4524375" y="1179513"/>
          <p14:tracePt t="13559" x="4524375" y="1185863"/>
          <p14:tracePt t="13571" x="4537075" y="1204913"/>
          <p14:tracePt t="13582" x="4543425" y="1217613"/>
          <p14:tracePt t="13586" x="4549775" y="1217613"/>
          <p14:tracePt t="13591" x="4549775" y="1223963"/>
          <p14:tracePt t="13599" x="4549775" y="1230313"/>
          <p14:tracePt t="13603" x="4556125" y="1236663"/>
          <p14:tracePt t="13611" x="4562475" y="1236663"/>
          <p14:tracePt t="13639" x="4568825" y="1236663"/>
          <p14:tracePt t="13666" x="4568825" y="1243013"/>
          <p14:tracePt t="13685" x="4568825" y="1249363"/>
          <p14:tracePt t="13695" x="4575175" y="1249363"/>
          <p14:tracePt t="14768" x="4594225" y="1268413"/>
          <p14:tracePt t="14783" x="4625975" y="1300163"/>
          <p14:tracePt t="14795" x="4683125" y="1338263"/>
          <p14:tracePt t="14810" x="4752975" y="1376363"/>
          <p14:tracePt t="14826" x="4906963" y="1433513"/>
          <p14:tracePt t="14844" x="5218113" y="1536700"/>
          <p14:tracePt t="14859" x="5632450" y="1657350"/>
          <p14:tracePt t="14871" x="5875338" y="1733550"/>
          <p14:tracePt t="14885" x="6135688" y="1822450"/>
          <p14:tracePt t="14899" x="6327775" y="1905000"/>
          <p14:tracePt t="14908" x="6435725" y="1957388"/>
          <p14:tracePt t="14918" x="6518275" y="1989138"/>
          <p14:tracePt t="14928" x="6562725" y="2014538"/>
          <p14:tracePt t="14935" x="6575425" y="2027238"/>
          <p14:tracePt t="14963" x="6581775" y="2027238"/>
          <p14:tracePt t="14974" x="6581775" y="2033588"/>
          <p14:tracePt t="14983" x="6575425" y="2039938"/>
          <p14:tracePt t="14993" x="6575425" y="2046288"/>
          <p14:tracePt t="14997" x="6575425" y="2052638"/>
          <p14:tracePt t="15003" x="6575425" y="2058988"/>
          <p14:tracePt t="15012" x="6575425" y="2065338"/>
          <p14:tracePt t="15025" x="6575425" y="2071688"/>
          <p14:tracePt t="15342" x="6569075" y="2071688"/>
          <p14:tracePt t="15348" x="6562725" y="2071688"/>
          <p14:tracePt t="15367" x="6562725" y="2078038"/>
          <p14:tracePt t="15386" x="6575425" y="2103438"/>
          <p14:tracePt t="15412" x="6607175" y="2160588"/>
          <p14:tracePt t="15440" x="6646863" y="2281238"/>
          <p14:tracePt t="15457" x="6653213" y="2338388"/>
          <p14:tracePt t="15480" x="6659563" y="2441575"/>
          <p14:tracePt t="15503" x="6672263" y="2574925"/>
          <p14:tracePt t="15515" x="6684963" y="2651125"/>
          <p14:tracePt t="15525" x="6697663" y="2727325"/>
          <p14:tracePt t="15547" x="6754813" y="2887663"/>
          <p14:tracePt t="15565" x="6811963" y="3046413"/>
          <p14:tracePt t="15579" x="6862763" y="3154363"/>
          <p14:tracePt t="15592" x="6894513" y="3219450"/>
          <p14:tracePt t="15605" x="6907213" y="3270250"/>
          <p14:tracePt t="15615" x="6919913" y="3295650"/>
          <p14:tracePt t="15621" x="6919913" y="3308350"/>
          <p14:tracePt t="15631" x="6919913" y="3327400"/>
          <p14:tracePt t="15636" x="6919913" y="3340100"/>
          <p14:tracePt t="15645" x="6919913" y="3352800"/>
          <p14:tracePt t="15651" x="6919913" y="3359150"/>
          <p14:tracePt t="15659" x="6919913" y="3371850"/>
          <p14:tracePt t="15665" x="6919913" y="3384550"/>
          <p14:tracePt t="15675" x="6919913" y="3403600"/>
          <p14:tracePt t="15679" x="6919913" y="3409950"/>
          <p14:tracePt t="15683" x="6919913" y="3416300"/>
          <p14:tracePt t="15693" x="6913563" y="3435350"/>
          <p14:tracePt t="15698" x="6913563" y="3448050"/>
          <p14:tracePt t="15701" x="6907213" y="3454400"/>
          <p14:tracePt t="15711" x="6894513" y="3473450"/>
          <p14:tracePt t="15717" x="6894513" y="3486150"/>
          <p14:tracePt t="15725" x="6881813" y="3498850"/>
          <p14:tracePt t="15737" x="6869113" y="3524250"/>
          <p14:tracePt t="15745" x="6850063" y="3556000"/>
          <p14:tracePt t="15750" x="6850063" y="3568700"/>
          <p14:tracePt t="15757" x="6831013" y="3594100"/>
          <p14:tracePt t="15766" x="6818313" y="3613150"/>
          <p14:tracePt t="15772" x="6811963" y="3632200"/>
          <p14:tracePt t="15781" x="6811963" y="3646488"/>
          <p14:tracePt t="15795" x="6824663" y="3659188"/>
          <p14:tracePt t="15799" x="6831013" y="3659188"/>
          <p14:tracePt t="15803" x="6837363" y="3659188"/>
          <p14:tracePt t="15809" x="6843713" y="3659188"/>
          <p14:tracePt t="15813" x="6850063" y="3652838"/>
          <p14:tracePt t="15972" x="6856413" y="3646488"/>
          <p14:tracePt t="15976" x="6856413" y="3638550"/>
          <p14:tracePt t="15983" x="6862763" y="3632200"/>
          <p14:tracePt t="15992" x="6869113" y="3619500"/>
          <p14:tracePt t="16017" x="6875463" y="3613150"/>
          <p14:tracePt t="16022" x="6875463" y="3606800"/>
          <p14:tracePt t="16057" x="6869113" y="3606800"/>
          <p14:tracePt t="16070" x="6862763" y="3613150"/>
          <p14:tracePt t="16087" x="6850063" y="3652838"/>
          <p14:tracePt t="16102" x="6843713" y="3684588"/>
          <p14:tracePt t="16117" x="6831013" y="3729038"/>
          <p14:tracePt t="16127" x="6824663" y="3748088"/>
          <p14:tracePt t="16141" x="6811963" y="3792538"/>
          <p14:tracePt t="16153" x="6792913" y="3843338"/>
          <p14:tracePt t="16168" x="6761163" y="3919538"/>
          <p14:tracePt t="16181" x="6735763" y="3983038"/>
          <p14:tracePt t="16191" x="6710363" y="4033838"/>
          <p14:tracePt t="16203" x="6684963" y="4073525"/>
          <p14:tracePt t="16216" x="6659563" y="4111625"/>
          <p14:tracePt t="16228" x="6640513" y="4130675"/>
          <p14:tracePt t="16236" x="6619875" y="4149725"/>
          <p14:tracePt t="16246" x="6607175" y="4149725"/>
          <p14:tracePt t="16251" x="6594475" y="4156075"/>
          <p14:tracePt t="16257" x="6588125" y="4156075"/>
          <p14:tracePt t="16261" x="6588125" y="4162425"/>
          <p14:tracePt t="16272" x="6581775" y="4162425"/>
          <p14:tracePt t="16324" x="6575425" y="4162425"/>
          <p14:tracePt t="16342" x="6569075" y="4162425"/>
          <p14:tracePt t="16349" x="6562725" y="4162425"/>
          <p14:tracePt t="16355" x="6556375" y="4162425"/>
          <p14:tracePt t="16363" x="6550025" y="4162425"/>
          <p14:tracePt t="16366" x="6543675" y="4162425"/>
          <p14:tracePt t="16376" x="6537325" y="4162425"/>
          <p14:tracePt t="16385" x="6524625" y="4162425"/>
          <p14:tracePt t="16394" x="6518275" y="4162425"/>
          <p14:tracePt t="16400" x="6511925" y="4162425"/>
          <p14:tracePt t="16409" x="6505575" y="4162425"/>
          <p14:tracePt t="16413" x="6499225" y="4162425"/>
          <p14:tracePt t="16416" x="6492875" y="4162425"/>
          <p14:tracePt t="16424" x="6486525" y="4162425"/>
          <p14:tracePt t="16428" x="6480175" y="4162425"/>
          <p14:tracePt t="16437" x="6473825" y="4162425"/>
          <p14:tracePt t="16445" x="6467475" y="4162425"/>
          <p14:tracePt t="16460" x="6454775" y="4162425"/>
          <p14:tracePt t="16468" x="6448425" y="4162425"/>
          <p14:tracePt t="16487" x="6442075" y="4162425"/>
          <p14:tracePt t="16502" x="6435725" y="4162425"/>
          <p14:tracePt t="17370" x="6423025" y="4162425"/>
          <p14:tracePt t="17375" x="6416675" y="4162425"/>
          <p14:tracePt t="17405" x="6302375" y="4187825"/>
          <p14:tracePt t="17423" x="6181725" y="4200525"/>
          <p14:tracePt t="17437" x="6034088" y="4206875"/>
          <p14:tracePt t="17449" x="5900738" y="4206875"/>
          <p14:tracePt t="17462" x="5773738" y="4206875"/>
          <p14:tracePt t="17478" x="5645150" y="4194175"/>
          <p14:tracePt t="17494" x="5537200" y="4194175"/>
          <p14:tracePt t="17509" x="5461000" y="4181475"/>
          <p14:tracePt t="17521" x="5416550" y="4175125"/>
          <p14:tracePt t="17534" x="5391150" y="4168775"/>
          <p14:tracePt t="17544" x="5365750" y="4162425"/>
          <p14:tracePt t="17553" x="5359400" y="4162425"/>
          <p14:tracePt t="17558" x="5353050" y="4162425"/>
          <p14:tracePt t="17791" x="5346700" y="4162425"/>
          <p14:tracePt t="17800" x="5340350" y="4156075"/>
          <p14:tracePt t="17813" x="5334000" y="4156075"/>
          <p14:tracePt t="17819" x="5327650" y="4156075"/>
          <p14:tracePt t="17829" x="5321300" y="4156075"/>
          <p14:tracePt t="17836" x="5308600" y="4149725"/>
          <p14:tracePt t="17849" x="5289550" y="4149725"/>
          <p14:tracePt t="17861" x="5270500" y="4143375"/>
          <p14:tracePt t="17876" x="5211763" y="4137025"/>
          <p14:tracePt t="17891" x="5040313" y="4117975"/>
          <p14:tracePt t="17905" x="4906963" y="4079875"/>
          <p14:tracePt t="17917" x="4824413" y="4052888"/>
          <p14:tracePt t="17926" x="4791075" y="4033838"/>
          <p14:tracePt t="17940" x="4784725" y="4033838"/>
          <p14:tracePt t="18115" x="4784725" y="4027488"/>
          <p14:tracePt t="18122" x="4778375" y="4014788"/>
          <p14:tracePt t="18130" x="4778375" y="4008438"/>
          <p14:tracePt t="18139" x="4772025" y="4002088"/>
          <p14:tracePt t="18144" x="4772025" y="3995738"/>
          <p14:tracePt t="18152" x="4765675" y="3989388"/>
          <p14:tracePt t="18158" x="4765675" y="3983038"/>
          <p14:tracePt t="18177" x="4759325" y="3983038"/>
          <p14:tracePt t="18189" x="4752975" y="3970338"/>
          <p14:tracePt t="18195" x="4740275" y="3970338"/>
          <p14:tracePt t="18211" x="4714875" y="3963988"/>
          <p14:tracePt t="18223" x="4689475" y="3951288"/>
          <p14:tracePt t="18229" x="4670425" y="3944938"/>
          <p14:tracePt t="18241" x="4657725" y="3938588"/>
          <p14:tracePt t="18245" x="4645025" y="3932238"/>
          <p14:tracePt t="18250" x="4638675" y="3925888"/>
          <p14:tracePt t="18261" x="4619625" y="3919538"/>
          <p14:tracePt t="18267" x="4606925" y="3913188"/>
          <p14:tracePt t="18271" x="4600575" y="3906838"/>
          <p14:tracePt t="18275" x="4594225" y="3906838"/>
          <p14:tracePt t="18281" x="4581525" y="3900488"/>
          <p14:tracePt t="18285" x="4575175" y="3900488"/>
          <p14:tracePt t="18295" x="4556125" y="3887788"/>
          <p14:tracePt t="18305" x="4549775" y="3881438"/>
          <p14:tracePt t="18308" x="4543425" y="3881438"/>
          <p14:tracePt t="18315" x="4530725" y="3875088"/>
          <p14:tracePt t="18331" x="4524375" y="3875088"/>
          <p14:tracePt t="18340" x="4518025" y="3875088"/>
          <p14:tracePt t="18350" x="4518025" y="3868738"/>
          <p14:tracePt t="18352" x="4511675" y="3868738"/>
          <p14:tracePt t="18359" x="4505325" y="3868738"/>
          <p14:tracePt t="18363" x="4498975" y="3868738"/>
          <p14:tracePt t="18369" x="4498975" y="3862388"/>
          <p14:tracePt t="18377" x="4492625" y="3862388"/>
          <p14:tracePt t="18382" x="4486275" y="3862388"/>
          <p14:tracePt t="18395" x="4479925" y="3862388"/>
          <p14:tracePt t="18409" x="4467225" y="3856038"/>
          <p14:tracePt t="18424" x="4460875" y="3856038"/>
          <p14:tracePt t="18431" x="4454525" y="3849688"/>
          <p14:tracePt t="18452" x="4448175" y="3849688"/>
          <p14:tracePt t="18460" x="4448175" y="3843338"/>
          <p14:tracePt t="18502" x="4441825" y="3843338"/>
          <p14:tracePt t="19164" x="4435475" y="3843338"/>
          <p14:tracePt t="19170" x="4429125" y="3843338"/>
          <p14:tracePt t="19178" x="4422775" y="3843338"/>
          <p14:tracePt t="19184" x="4416425" y="3843338"/>
          <p14:tracePt t="19193" x="4410075" y="3836988"/>
          <p14:tracePt t="19202" x="4403725" y="3836988"/>
          <p14:tracePt t="19215" x="4397375" y="3836988"/>
          <p14:tracePt t="19228" x="4391025" y="3830638"/>
          <p14:tracePt t="19236" x="4384675" y="3830638"/>
          <p14:tracePt t="19245" x="4378325" y="3830638"/>
          <p14:tracePt t="19251" x="4371975" y="3830638"/>
          <p14:tracePt t="19293" x="4365625" y="3830638"/>
          <p14:tracePt t="19298" x="4359275" y="3830638"/>
          <p14:tracePt t="19303" x="4352925" y="3830638"/>
          <p14:tracePt t="19317" x="4332288" y="3824288"/>
          <p14:tracePt t="19328" x="4313238" y="3824288"/>
          <p14:tracePt t="19340" x="4294188" y="3824288"/>
          <p14:tracePt t="19355" x="4262438" y="3817938"/>
          <p14:tracePt t="19367" x="4230688" y="3811588"/>
          <p14:tracePt t="19374" x="4217988" y="3811588"/>
          <p14:tracePt t="19386" x="4198938" y="3811588"/>
          <p14:tracePt t="19401" x="4167188" y="3811588"/>
          <p14:tracePt t="19415" x="4116388" y="3798888"/>
          <p14:tracePt t="19427" x="4052888" y="3792538"/>
          <p14:tracePt t="19436" x="3983038" y="3786188"/>
          <p14:tracePt t="19448" x="3913188" y="3773488"/>
          <p14:tracePt t="19459" x="3848100" y="3760788"/>
          <p14:tracePt t="19470" x="3790950" y="3754438"/>
          <p14:tracePt t="19477" x="3759200" y="3748088"/>
          <p14:tracePt t="19485" x="3733800" y="3735388"/>
          <p14:tracePt t="19495" x="3702050" y="3716338"/>
          <p14:tracePt t="19501" x="3683000" y="3703638"/>
          <p14:tracePt t="19513" x="3651250" y="3690938"/>
          <p14:tracePt t="19519" x="3638550" y="3684588"/>
          <p14:tracePt t="19531" x="3606800" y="3678238"/>
          <p14:tracePt t="19534" x="3600450" y="3671888"/>
          <p14:tracePt t="19540" x="3587750" y="3665538"/>
          <p14:tracePt t="19545" x="3575050" y="3665538"/>
          <p14:tracePt t="19555" x="3568700" y="3665538"/>
          <p14:tracePt t="19559" x="3562350" y="3659188"/>
          <p14:tracePt t="19575" x="3556000" y="3652838"/>
          <p14:tracePt t="19731" x="3562350" y="3652838"/>
          <p14:tracePt t="19749" x="3568700" y="3652838"/>
          <p14:tracePt t="19863" x="3562350" y="3659188"/>
          <p14:tracePt t="19868" x="3556000" y="3659188"/>
          <p14:tracePt t="19873" x="3549650" y="3659188"/>
          <p14:tracePt t="19877" x="3543300" y="3659188"/>
          <p14:tracePt t="19888" x="3530600" y="3659188"/>
          <p14:tracePt t="19897" x="3511550" y="3659188"/>
          <p14:tracePt t="19911" x="3486150" y="3652838"/>
          <p14:tracePt t="19928" x="3441700" y="3632200"/>
          <p14:tracePt t="19941" x="3389313" y="3619500"/>
          <p14:tracePt t="19952" x="3357563" y="3600450"/>
          <p14:tracePt t="19963" x="3332163" y="3600450"/>
          <p14:tracePt t="19973" x="3325813" y="3587750"/>
          <p14:tracePt t="19979" x="3319463" y="3587750"/>
          <p14:tracePt t="19990" x="3313113" y="3581400"/>
          <p14:tracePt t="20038" x="3313113" y="3575050"/>
          <p14:tracePt t="20325" x="3306763" y="3575050"/>
          <p14:tracePt t="20537" x="3313113" y="3568700"/>
          <p14:tracePt t="20543" x="3319463" y="3568700"/>
          <p14:tracePt t="20559" x="3319463" y="3562350"/>
          <p14:tracePt t="20573" x="3319463" y="3556000"/>
          <p14:tracePt t="20593" x="3325813" y="3556000"/>
          <p14:tracePt t="20598" x="3325813" y="3549650"/>
          <p14:tracePt t="20604" x="3332163" y="3549650"/>
          <p14:tracePt t="20619" x="3332163" y="3543300"/>
          <p14:tracePt t="20629" x="3332163" y="3536950"/>
          <p14:tracePt t="20636" x="3325813" y="3536950"/>
          <p14:tracePt t="20643" x="3313113" y="3530600"/>
          <p14:tracePt t="20659" x="3294063" y="3524250"/>
          <p14:tracePt t="20667" x="3287713" y="3524250"/>
          <p14:tracePt t="23844" x="3294063" y="3524250"/>
          <p14:tracePt t="23899" x="3300413" y="3524250"/>
          <p14:tracePt t="23907" x="3306763" y="3524250"/>
          <p14:tracePt t="23926" x="3338513" y="3517900"/>
          <p14:tracePt t="23945" x="3382963" y="3517900"/>
          <p14:tracePt t="23958" x="3389313" y="3517900"/>
          <p14:tracePt t="24003" x="3395663" y="3517900"/>
          <p14:tracePt t="24016" x="3408363" y="3517900"/>
          <p14:tracePt t="24029" x="3435350" y="3517900"/>
          <p14:tracePt t="24073" x="3581400" y="3517900"/>
          <p14:tracePt t="24090" x="3625850" y="3517900"/>
          <p14:tracePt t="24099" x="3644900" y="3517900"/>
          <p14:tracePt t="24109" x="3651250" y="3517900"/>
          <p14:tracePt t="24114" x="3657600" y="3517900"/>
          <p14:tracePt t="24124" x="3657600" y="3511550"/>
          <p14:tracePt t="24134" x="3663950" y="3511550"/>
          <p14:tracePt t="24144" x="3670300" y="3511550"/>
          <p14:tracePt t="24227" x="3676650" y="3511550"/>
          <p14:tracePt t="24232" x="3683000" y="3511550"/>
          <p14:tracePt t="24236" x="3689350" y="3511550"/>
          <p14:tracePt t="24250" x="3695700" y="3511550"/>
          <p14:tracePt t="24258" x="3702050" y="3511550"/>
          <p14:tracePt t="24268" x="3708400" y="3511550"/>
          <p14:tracePt t="24278" x="3714750" y="3517900"/>
          <p14:tracePt t="24287" x="3721100" y="3517900"/>
          <p14:tracePt t="24311" x="3727450" y="3524250"/>
          <p14:tracePt t="24316" x="3733800" y="3524250"/>
          <p14:tracePt t="24323" x="3733800" y="3530600"/>
          <p14:tracePt t="24336" x="3740150" y="3530600"/>
          <p14:tracePt t="24349" x="3746500" y="3536950"/>
          <p14:tracePt t="24363" x="3752850" y="3543300"/>
          <p14:tracePt t="24367" x="3759200" y="3543300"/>
          <p14:tracePt t="24374" x="3765550" y="3549650"/>
          <p14:tracePt t="24380" x="3765550" y="3556000"/>
          <p14:tracePt t="24393" x="3771900" y="3556000"/>
          <p14:tracePt t="24446" x="3778250" y="3556000"/>
          <p14:tracePt t="24455" x="3797300" y="3549650"/>
          <p14:tracePt t="24463" x="3816350" y="3536950"/>
          <p14:tracePt t="24469" x="3835400" y="3517900"/>
          <p14:tracePt t="24475" x="3854450" y="3486150"/>
          <p14:tracePt t="24479" x="3867150" y="3467100"/>
          <p14:tracePt t="24489" x="3894138" y="3429000"/>
          <p14:tracePt t="24495" x="3925888" y="3397250"/>
          <p14:tracePt t="24501" x="3938588" y="3371850"/>
          <p14:tracePt t="24506" x="3951288" y="3346450"/>
          <p14:tracePt t="24510" x="3957638" y="3333750"/>
          <p14:tracePt t="24513" x="3970338" y="3327400"/>
          <p14:tracePt t="24519" x="3976688" y="3308350"/>
          <p14:tracePt t="24525" x="3983038" y="3289300"/>
          <p14:tracePt t="24529" x="3989388" y="3276600"/>
          <p14:tracePt t="24533" x="3995738" y="3270250"/>
          <p14:tracePt t="24538" x="4002088" y="3257550"/>
          <p14:tracePt t="24542" x="4002088" y="3251200"/>
          <p14:tracePt t="24545" x="4008438" y="3244850"/>
          <p14:tracePt t="24551" x="4014788" y="3244850"/>
          <p14:tracePt t="24557" x="4014788" y="3238500"/>
          <p14:tracePt t="24561" x="4021138" y="3238500"/>
          <p14:tracePt t="24566" x="4027488" y="3238500"/>
          <p14:tracePt t="24573" x="4033838" y="3238500"/>
          <p14:tracePt t="24583" x="4046538" y="3238500"/>
          <p14:tracePt t="24590" x="4059238" y="3238500"/>
          <p14:tracePt t="24599" x="4065588" y="3251200"/>
          <p14:tracePt t="24609" x="4078288" y="3270250"/>
          <p14:tracePt t="24624" x="4078288" y="3302000"/>
          <p14:tracePt t="24631" x="4084638" y="3314700"/>
          <p14:tracePt t="24640" x="4084638" y="3333750"/>
          <p14:tracePt t="24649" x="4090988" y="3340100"/>
          <p14:tracePt t="24657" x="4090988" y="3346450"/>
          <p14:tracePt t="24706" x="4097338" y="3346450"/>
          <p14:tracePt t="24716" x="4110038" y="3340100"/>
          <p14:tracePt t="24728" x="4135438" y="3327400"/>
          <p14:tracePt t="24743" x="4154488" y="3308350"/>
          <p14:tracePt t="24751" x="4173538" y="3289300"/>
          <p14:tracePt t="24759" x="4186238" y="3276600"/>
          <p14:tracePt t="24771" x="4186238" y="3270250"/>
          <p14:tracePt t="24780" x="4192588" y="3263900"/>
          <p14:tracePt t="24788" x="4198938" y="3257550"/>
          <p14:tracePt t="24841" x="4205288" y="3257550"/>
          <p14:tracePt t="24859" x="4211638" y="3257550"/>
          <p14:tracePt t="24877" x="4217988" y="3257550"/>
          <p14:tracePt t="24917" x="4224338" y="3263900"/>
          <p14:tracePt t="24935" x="4230688" y="3263900"/>
          <p14:tracePt t="24943" x="4230688" y="3270250"/>
          <p14:tracePt t="24963" x="4237038" y="3270250"/>
          <p14:tracePt t="24996" x="4243388" y="3270250"/>
          <p14:tracePt t="25005" x="4249738" y="3270250"/>
          <p14:tracePt t="25014" x="4256088" y="3270250"/>
          <p14:tracePt t="25021" x="4262438" y="3270250"/>
          <p14:tracePt t="25028" x="4268788" y="3270250"/>
          <p14:tracePt t="25035" x="4275138" y="3270250"/>
          <p14:tracePt t="25044" x="4281488" y="3270250"/>
          <p14:tracePt t="25093" x="4281488" y="3276600"/>
          <p14:tracePt t="25101" x="4281488" y="3282950"/>
          <p14:tracePt t="25112" x="4275138" y="3295650"/>
          <p14:tracePt t="25118" x="4275138" y="3302000"/>
          <p14:tracePt t="25132" x="4275138" y="3308350"/>
          <p14:tracePt t="25159" x="4275138" y="3314700"/>
          <p14:tracePt t="25197" x="4287838" y="3308350"/>
          <p14:tracePt t="25210" x="4313238" y="3282950"/>
          <p14:tracePt t="25223" x="4338638" y="3257550"/>
          <p14:tracePt t="25235" x="4365625" y="3225800"/>
          <p14:tracePt t="25249" x="4397375" y="3179763"/>
          <p14:tracePt t="25265" x="4416425" y="3148013"/>
          <p14:tracePt t="25275" x="4422775" y="3141663"/>
          <p14:tracePt t="25299" x="4429125" y="3141663"/>
          <p14:tracePt t="25319" x="4429125" y="3148013"/>
          <p14:tracePt t="25327" x="4429125" y="3154363"/>
          <p14:tracePt t="25333" x="4429125" y="3160713"/>
          <p14:tracePt t="25342" x="4435475" y="3167063"/>
          <p14:tracePt t="25349" x="4435475" y="3173413"/>
          <p14:tracePt t="25357" x="4441825" y="3179763"/>
          <p14:tracePt t="25374" x="4448175" y="3179763"/>
          <p14:tracePt t="25385" x="4454525" y="3179763"/>
          <p14:tracePt t="25394" x="4460875" y="3179763"/>
          <p14:tracePt t="25409" x="4473575" y="3173413"/>
          <p14:tracePt t="25420" x="4479925" y="3167063"/>
          <p14:tracePt t="25432" x="4492625" y="3141663"/>
          <p14:tracePt t="25438" x="4498975" y="3128963"/>
          <p14:tracePt t="25453" x="4518025" y="3097213"/>
          <p14:tracePt t="25461" x="4524375" y="3071813"/>
          <p14:tracePt t="25467" x="4537075" y="3059113"/>
          <p14:tracePt t="25471" x="4537075" y="3052763"/>
          <p14:tracePt t="25474" x="4537075" y="3046413"/>
          <p14:tracePt t="25482" x="4543425" y="3040063"/>
          <p14:tracePt t="25487" x="4543425" y="3033713"/>
          <p14:tracePt t="25526" x="4549775" y="3027363"/>
          <p14:tracePt t="25536" x="4556125" y="3027363"/>
          <p14:tracePt t="25545" x="4556125" y="3033713"/>
          <p14:tracePt t="25554" x="4556125" y="3040063"/>
          <p14:tracePt t="25561" x="4562475" y="3040063"/>
          <p14:tracePt t="25575" x="4568825" y="3040063"/>
          <p14:tracePt t="25584" x="4568825" y="3046413"/>
          <p14:tracePt t="25609" x="4575175" y="3046413"/>
          <p14:tracePt t="25615" x="4581525" y="3040063"/>
          <p14:tracePt t="25627" x="4587875" y="3027363"/>
          <p14:tracePt t="25639" x="4600575" y="3008313"/>
          <p14:tracePt t="25655" x="4619625" y="2976563"/>
          <p14:tracePt t="25663" x="4632325" y="2951163"/>
          <p14:tracePt t="25673" x="4638675" y="2932113"/>
          <p14:tracePt t="25680" x="4645025" y="2919413"/>
          <p14:tracePt t="25685" x="4645025" y="2913063"/>
          <p14:tracePt t="25690" x="4651375" y="2906713"/>
          <p14:tracePt t="25699" x="4651375" y="2900363"/>
          <p14:tracePt t="25704" x="4657725" y="2900363"/>
          <p14:tracePt t="25720" x="4664075" y="2900363"/>
          <p14:tracePt t="25747" x="4670425" y="2900363"/>
          <p14:tracePt t="25761" x="4676775" y="2906713"/>
          <p14:tracePt t="25769" x="4683125" y="2913063"/>
          <p14:tracePt t="25777" x="4689475" y="2913063"/>
          <p14:tracePt t="25781" x="4695825" y="2919413"/>
          <p14:tracePt t="25793" x="4695825" y="2925763"/>
          <p14:tracePt t="25798" x="4702175" y="2925763"/>
          <p14:tracePt t="25826" x="4708525" y="2925763"/>
          <p14:tracePt t="25839" x="4714875" y="2925763"/>
          <p14:tracePt t="25845" x="4721225" y="2919413"/>
          <p14:tracePt t="25851" x="4727575" y="2913063"/>
          <p14:tracePt t="25863" x="4752975" y="2887663"/>
          <p14:tracePt t="25869" x="4759325" y="2874963"/>
          <p14:tracePt t="25877" x="4784725" y="2849563"/>
          <p14:tracePt t="25884" x="4791075" y="2830513"/>
          <p14:tracePt t="25890" x="4805363" y="2817813"/>
          <p14:tracePt t="25895" x="4818063" y="2798763"/>
          <p14:tracePt t="25901" x="4824413" y="2784475"/>
          <p14:tracePt t="25908" x="4830763" y="2771775"/>
          <p14:tracePt t="25911" x="4837113" y="2765425"/>
          <p14:tracePt t="25920" x="4843463" y="2752725"/>
          <p14:tracePt t="25929" x="4856163" y="2752725"/>
          <p14:tracePt t="25933" x="4856163" y="2746375"/>
          <p14:tracePt t="25940" x="4862513" y="2746375"/>
          <p14:tracePt t="25946" x="4868863" y="2746375"/>
          <p14:tracePt t="25959" x="4875213" y="2746375"/>
          <p14:tracePt t="25973" x="4887913" y="2746375"/>
          <p14:tracePt t="25980" x="4894263" y="2746375"/>
          <p14:tracePt t="25984" x="4894263" y="2752725"/>
          <p14:tracePt t="25987" x="4900613" y="2752725"/>
          <p14:tracePt t="25993" x="4900613" y="2759075"/>
          <p14:tracePt t="25998" x="4906963" y="2759075"/>
          <p14:tracePt t="26002" x="4913313" y="2759075"/>
          <p14:tracePt t="26010" x="4919663" y="2765425"/>
          <p14:tracePt t="26014" x="4919663" y="2771775"/>
          <p14:tracePt t="26020" x="4926013" y="2771775"/>
          <p14:tracePt t="26025" x="4932363" y="2778125"/>
          <p14:tracePt t="26034" x="4938713" y="2778125"/>
          <p14:tracePt t="26041" x="4945063" y="2778125"/>
          <p14:tracePt t="26045" x="4951413" y="2778125"/>
          <p14:tracePt t="26052" x="4957763" y="2778125"/>
          <p14:tracePt t="26057" x="4964113" y="2778125"/>
          <p14:tracePt t="26064" x="4970463" y="2771775"/>
          <p14:tracePt t="26067" x="4976813" y="2771775"/>
          <p14:tracePt t="26071" x="4983163" y="2765425"/>
          <p14:tracePt t="26079" x="4989513" y="2765425"/>
          <p14:tracePt t="26085" x="4995863" y="2759075"/>
          <p14:tracePt t="26091" x="5002213" y="2752725"/>
          <p14:tracePt t="26095" x="5008563" y="2752725"/>
          <p14:tracePt t="26102" x="5014913" y="2752725"/>
          <p14:tracePt t="26108" x="5021263" y="2746375"/>
          <p14:tracePt t="26112" x="5027613" y="2746375"/>
          <p14:tracePt t="26116" x="5027613" y="2740025"/>
          <p14:tracePt t="26120" x="5033963" y="2740025"/>
          <p14:tracePt t="26129" x="5040313" y="2740025"/>
          <p14:tracePt t="26167" x="5046663" y="2740025"/>
          <p14:tracePt t="26186" x="5053013" y="2740025"/>
          <p14:tracePt t="26216" x="5053013" y="2746375"/>
          <p14:tracePt t="26224" x="5059363" y="2746375"/>
          <p14:tracePt t="26293" x="5065713" y="2746375"/>
          <p14:tracePt t="26305" x="5072063" y="2746375"/>
          <p14:tracePt t="26319" x="5078413" y="2746375"/>
          <p14:tracePt t="26328" x="5091113" y="2746375"/>
          <p14:tracePt t="26342" x="5103813" y="2746375"/>
          <p14:tracePt t="26356" x="5110163" y="2746375"/>
          <p14:tracePt t="26363" x="5116513" y="2746375"/>
          <p14:tracePt t="26368" x="5122863" y="2746375"/>
          <p14:tracePt t="26381" x="5129213" y="2740025"/>
          <p14:tracePt t="26389" x="5135563" y="2733675"/>
          <p14:tracePt t="26402" x="5141913" y="2733675"/>
          <p14:tracePt t="26411" x="5148263" y="2727325"/>
          <p14:tracePt t="26418" x="5154613" y="2727325"/>
          <p14:tracePt t="26430" x="5160963" y="2720975"/>
          <p14:tracePt t="26436" x="5167313" y="2720975"/>
          <p14:tracePt t="26447" x="5173663" y="2714625"/>
          <p14:tracePt t="26451" x="5180013" y="2714625"/>
          <p14:tracePt t="26463" x="5186363" y="2708275"/>
          <p14:tracePt t="26468" x="5199063" y="2708275"/>
          <p14:tracePt t="26486" x="5211763" y="2701925"/>
          <p14:tracePt t="26494" x="5218113" y="2701925"/>
          <p14:tracePt t="26498" x="5224463" y="2701925"/>
          <p14:tracePt t="26508" x="5230813" y="2695575"/>
          <p14:tracePt t="26514" x="5237163" y="2695575"/>
          <p14:tracePt t="26528" x="5249863" y="2689225"/>
          <p14:tracePt t="26535" x="5264150" y="2689225"/>
          <p14:tracePt t="26543" x="5270500" y="2689225"/>
          <p14:tracePt t="26549" x="5276850" y="2682875"/>
          <p14:tracePt t="26561" x="5283200" y="2682875"/>
          <p14:tracePt t="26567" x="5289550" y="2676525"/>
          <p14:tracePt t="26572" x="5295900" y="2676525"/>
          <p14:tracePt t="26584" x="5302250" y="2670175"/>
          <p14:tracePt t="26588" x="5308600" y="2670175"/>
          <p14:tracePt t="26596" x="5314950" y="2663825"/>
          <p14:tracePt t="26600" x="5321300" y="2657475"/>
          <p14:tracePt t="26613" x="5334000" y="2651125"/>
          <p14:tracePt t="26617" x="5340350" y="2644775"/>
          <p14:tracePt t="26633" x="5346700" y="2638425"/>
          <p14:tracePt t="26649" x="5353050" y="2632075"/>
          <p14:tracePt t="26680" x="5353050" y="2625725"/>
          <p14:tracePt t="26692" x="5359400" y="2619375"/>
          <p14:tracePt t="26698" x="5359400" y="2613025"/>
          <p14:tracePt t="26710" x="5359400" y="2606675"/>
          <p14:tracePt t="26714" x="5359400" y="2600325"/>
          <p14:tracePt t="26720" x="5365750" y="2593975"/>
          <p14:tracePt t="26734" x="5365750" y="2587625"/>
          <p14:tracePt t="26825" x="5372100" y="2587625"/>
          <p14:tracePt t="26848" x="5378450" y="2587625"/>
          <p14:tracePt t="26959" x="5384800" y="2587625"/>
          <p14:tracePt t="26977" x="5391150" y="2587625"/>
          <p14:tracePt t="26993" x="5391150" y="2593975"/>
          <p14:tracePt t="26999" x="5391150" y="2600325"/>
          <p14:tracePt t="27009" x="5391150" y="2606675"/>
          <p14:tracePt t="27016" x="5391150" y="2613025"/>
          <p14:tracePt t="27026" x="5397500" y="2619375"/>
          <p14:tracePt t="27305" x="5391150" y="2625725"/>
          <p14:tracePt t="27329" x="5365750" y="2663825"/>
          <p14:tracePt t="27335" x="5372100" y="2676525"/>
          <p14:tracePt t="27346" x="5378450" y="2689225"/>
          <p14:tracePt t="27639" x="5372100" y="2689225"/>
          <p14:tracePt t="27723" x="5372100" y="2695575"/>
          <p14:tracePt t="27728" x="5372100" y="2701925"/>
          <p14:tracePt t="27733" x="5365750" y="2701925"/>
          <p14:tracePt t="27745" x="5365750" y="2714625"/>
          <p14:tracePt t="27754" x="5365750" y="2727325"/>
          <p14:tracePt t="27767" x="5365750" y="2740025"/>
          <p14:tracePt t="27774" x="5365750" y="2746375"/>
          <p14:tracePt t="27786" x="5372100" y="2759075"/>
          <p14:tracePt t="27792" x="5372100" y="2765425"/>
          <p14:tracePt t="27799" x="5372100" y="2778125"/>
          <p14:tracePt t="27809" x="5372100" y="2784475"/>
          <p14:tracePt t="27821" x="5372100" y="2811463"/>
          <p14:tracePt t="27835" x="5378450" y="2836863"/>
          <p14:tracePt t="27850" x="5391150" y="2868613"/>
          <p14:tracePt t="27864" x="5403850" y="2900363"/>
          <p14:tracePt t="27876" x="5403850" y="2919413"/>
          <p14:tracePt t="27885" x="5403850" y="2944813"/>
          <p14:tracePt t="27900" x="5403850" y="2982913"/>
          <p14:tracePt t="27916" x="5403850" y="3033713"/>
          <p14:tracePt t="27929" x="5403850" y="3078163"/>
          <p14:tracePt t="27942" x="5403850" y="3128963"/>
          <p14:tracePt t="27954" x="5403850" y="3179763"/>
          <p14:tracePt t="27966" x="5403850" y="3225800"/>
          <p14:tracePt t="27982" x="5403850" y="3257550"/>
          <p14:tracePt t="27992" x="5410200" y="3276600"/>
          <p14:tracePt t="28019" x="5410200" y="3282950"/>
          <p14:tracePt t="28033" x="5410200" y="3289300"/>
          <p14:tracePt t="28043" x="5410200" y="3295650"/>
          <p14:tracePt t="28052" x="5410200" y="3308350"/>
          <p14:tracePt t="28061" x="5403850" y="3314700"/>
          <p14:tracePt t="28066" x="5403850" y="3321050"/>
          <p14:tracePt t="28076" x="5403850" y="3327400"/>
          <p14:tracePt t="28084" x="5403850" y="3333750"/>
          <p14:tracePt t="28342" x="5397500" y="3333750"/>
          <p14:tracePt t="28353" x="5397500" y="3340100"/>
          <p14:tracePt t="28359" x="5384800" y="3346450"/>
          <p14:tracePt t="28368" x="5378450" y="3359150"/>
          <p14:tracePt t="28383" x="5372100" y="3359150"/>
          <p14:tracePt t="28392" x="5365750" y="3365500"/>
          <p14:tracePt t="28409" x="5365750" y="3371850"/>
          <p14:tracePt t="28415" x="5359400" y="3371850"/>
          <p14:tracePt t="28426" x="5353050" y="3378200"/>
          <p14:tracePt t="28439" x="5346700" y="3384550"/>
          <p14:tracePt t="28451" x="5340350" y="3390900"/>
          <p14:tracePt t="28458" x="5334000" y="3397250"/>
          <p14:tracePt t="28471" x="5334000" y="3403600"/>
          <p14:tracePt t="28571" x="5327650" y="3403600"/>
          <p14:tracePt t="28579" x="5321300" y="3409950"/>
          <p14:tracePt t="28586" x="5314950" y="3409950"/>
          <p14:tracePt t="28591" x="5314950" y="3416300"/>
          <p14:tracePt t="28608" x="5308600" y="3416300"/>
          <p14:tracePt t="28626" x="5302250" y="3422650"/>
          <p14:tracePt t="28639" x="5302250" y="3429000"/>
          <p14:tracePt t="28662" x="5295900" y="3429000"/>
          <p14:tracePt t="28739" x="5295900" y="3435350"/>
          <p14:tracePt t="28769" x="5289550" y="3435350"/>
          <p14:tracePt t="28777" x="5289550" y="3441700"/>
          <p14:tracePt t="28790" x="5283200" y="3441700"/>
          <p14:tracePt t="28796" x="5283200" y="3448050"/>
          <p14:tracePt t="28819" x="5283200" y="3454400"/>
          <p14:tracePt t="28826" x="5283200" y="3460750"/>
          <p14:tracePt t="28834" x="5283200" y="3467100"/>
          <p14:tracePt t="28843" x="5283200" y="3473450"/>
          <p14:tracePt t="28850" x="5283200" y="3479800"/>
          <p14:tracePt t="28864" x="5283200" y="3505200"/>
          <p14:tracePt t="28873" x="5283200" y="3524250"/>
          <p14:tracePt t="28888" x="5283200" y="3562350"/>
          <p14:tracePt t="28904" x="5276850" y="3600450"/>
          <p14:tracePt t="28919" x="5264150" y="3652838"/>
          <p14:tracePt t="28932" x="5264150" y="3690938"/>
          <p14:tracePt t="28944" x="5256213" y="3716338"/>
          <p14:tracePt t="28960" x="5249863" y="3748088"/>
          <p14:tracePt t="28974" x="5230813" y="3773488"/>
          <p14:tracePt t="28984" x="5218113" y="3792538"/>
          <p14:tracePt t="28997" x="5205413" y="3811588"/>
          <p14:tracePt t="29005" x="5199063" y="3817938"/>
          <p14:tracePt t="29010" x="5199063" y="3824288"/>
          <p14:tracePt t="29026" x="5199063" y="3843338"/>
          <p14:tracePt t="29040" x="5199063" y="3862388"/>
          <p14:tracePt t="29058" x="5205413" y="3868738"/>
          <p14:tracePt t="29067" x="5211763" y="3868738"/>
          <p14:tracePt t="29201" x="5211763" y="3856038"/>
          <p14:tracePt t="29206" x="5211763" y="3849688"/>
          <p14:tracePt t="29217" x="5211763" y="3830638"/>
          <p14:tracePt t="29224" x="5211763" y="3824288"/>
          <p14:tracePt t="29236" x="5205413" y="3811588"/>
          <p14:tracePt t="29247" x="5186363" y="3798888"/>
          <p14:tracePt t="29258" x="5154613" y="3792538"/>
          <p14:tracePt t="29270" x="5110163" y="3779838"/>
          <p14:tracePt t="29277" x="5072063" y="3773488"/>
          <p14:tracePt t="29292" x="5027613" y="3767138"/>
          <p14:tracePt t="29304" x="4970463" y="3760788"/>
          <p14:tracePt t="29315" x="4887913" y="3760788"/>
          <p14:tracePt t="29327" x="4818063" y="3760788"/>
          <p14:tracePt t="29339" x="4727575" y="3760788"/>
          <p14:tracePt t="29350" x="4664075" y="3760788"/>
          <p14:tracePt t="29363" x="4600575" y="3754438"/>
          <p14:tracePt t="29375" x="4543425" y="3735388"/>
          <p14:tracePt t="29387" x="4498975" y="3709988"/>
          <p14:tracePt t="29397" x="4473575" y="3697288"/>
          <p14:tracePt t="29405" x="4467225" y="3684588"/>
          <p14:tracePt t="29416" x="4460875" y="3678238"/>
          <p14:tracePt t="29421" x="4454525" y="3671888"/>
          <p14:tracePt t="29427" x="4448175" y="3665538"/>
          <p14:tracePt t="29434" x="4441825" y="3665538"/>
          <p14:tracePt t="29442" x="4441825" y="3659188"/>
          <p14:tracePt t="29449" x="4435475" y="3652838"/>
          <p14:tracePt t="29459" x="4435475" y="3646488"/>
          <p14:tracePt t="29466" x="4429125" y="3638550"/>
          <p14:tracePt t="29473" x="4429125" y="3632200"/>
          <p14:tracePt t="29484" x="4422775" y="3632200"/>
          <p14:tracePt t="29490" x="4422775" y="3625850"/>
          <p14:tracePt t="29502" x="4416425" y="3625850"/>
          <p14:tracePt t="29537" x="4416425" y="3619500"/>
          <p14:tracePt t="29565" x="4410075" y="3619500"/>
          <p14:tracePt t="29638" x="4403725" y="3606800"/>
          <p14:tracePt t="29643" x="4397375" y="3600450"/>
          <p14:tracePt t="29653" x="4397375" y="3594100"/>
          <p14:tracePt t="29661" x="4391025" y="3587750"/>
          <p14:tracePt t="29675" x="4384675" y="3581400"/>
          <p14:tracePt t="29713" x="4378325" y="3581400"/>
          <p14:tracePt t="29737" x="4371975" y="3575050"/>
          <p14:tracePt t="29751" x="4371975" y="3556000"/>
          <p14:tracePt t="29766" x="4365625" y="3536950"/>
          <p14:tracePt t="29782" x="4352925" y="3511550"/>
          <p14:tracePt t="29795" x="4346575" y="3492500"/>
          <p14:tracePt t="29799" x="4338638" y="3486150"/>
          <p14:tracePt t="29817" x="4319588" y="3467100"/>
          <p14:tracePt t="29831" x="4306888" y="3454400"/>
          <p14:tracePt t="29844" x="4287838" y="3448050"/>
          <p14:tracePt t="29850" x="4281488" y="3441700"/>
          <p14:tracePt t="29856" x="4268788" y="3441700"/>
          <p14:tracePt t="29861" x="4268788" y="3435350"/>
          <p14:tracePt t="29872" x="4256088" y="3429000"/>
          <p14:tracePt t="29881" x="4237038" y="3429000"/>
          <p14:tracePt t="29893" x="4217988" y="3422650"/>
          <p14:tracePt t="29906" x="4192588" y="3409950"/>
          <p14:tracePt t="29915" x="4167188" y="3390900"/>
          <p14:tracePt t="29926" x="4148138" y="3371850"/>
          <p14:tracePt t="29938" x="4116388" y="3352800"/>
          <p14:tracePt t="29945" x="4090988" y="3333750"/>
          <p14:tracePt t="29951" x="4059238" y="3321050"/>
          <p14:tracePt t="29957" x="4027488" y="3302000"/>
          <p14:tracePt t="29969" x="3970338" y="3282950"/>
          <p14:tracePt t="29979" x="3894138" y="3257550"/>
          <p14:tracePt t="29985" x="3854450" y="3244850"/>
          <p14:tracePt t="29993" x="3822700" y="3232150"/>
          <p14:tracePt t="29999" x="3790950" y="3225800"/>
          <p14:tracePt t="30007" x="3771900" y="3225800"/>
          <p14:tracePt t="30013" x="3759200" y="3225800"/>
          <p14:tracePt t="30024" x="3733800" y="3225800"/>
          <p14:tracePt t="30029" x="3727450" y="3225800"/>
          <p14:tracePt t="30034" x="3714750" y="3225800"/>
          <p14:tracePt t="30043" x="3702050" y="3225800"/>
          <p14:tracePt t="30049" x="3695700" y="3225800"/>
          <p14:tracePt t="30056" x="3683000" y="3225800"/>
          <p14:tracePt t="30062" x="3676650" y="3225800"/>
          <p14:tracePt t="30065" x="3670300" y="3225800"/>
          <p14:tracePt t="30077" x="3644900" y="3225800"/>
          <p14:tracePt t="30083" x="3632200" y="3225800"/>
          <p14:tracePt t="30103" x="3587750" y="3225800"/>
          <p14:tracePt t="30115" x="3556000" y="3225800"/>
          <p14:tracePt t="30123" x="3536950" y="3232150"/>
          <p14:tracePt t="30129" x="3524250" y="3238500"/>
          <p14:tracePt t="30135" x="3505200" y="3251200"/>
          <p14:tracePt t="30141" x="3498850" y="3257550"/>
          <p14:tracePt t="30145" x="3492500" y="3263900"/>
          <p14:tracePt t="30153" x="3479800" y="3276600"/>
          <p14:tracePt t="30157" x="3479800" y="3282950"/>
          <p14:tracePt t="30162" x="3473450" y="3295650"/>
          <p14:tracePt t="30166" x="3467100" y="3295650"/>
          <p14:tracePt t="30171" x="3460750" y="3314700"/>
          <p14:tracePt t="30179" x="3460750" y="3327400"/>
          <p14:tracePt t="30183" x="3460750" y="3333750"/>
          <p14:tracePt t="30191" x="3448050" y="3352800"/>
          <p14:tracePt t="30196" x="3448050" y="3359150"/>
          <p14:tracePt t="30202" x="3448050" y="3371850"/>
          <p14:tracePt t="30209" x="3448050" y="3384550"/>
          <p14:tracePt t="30215" x="3448050" y="3390900"/>
          <p14:tracePt t="30221" x="3441700" y="3403600"/>
          <p14:tracePt t="30230" x="3441700" y="3422650"/>
          <p14:tracePt t="30239" x="3441700" y="3435350"/>
          <p14:tracePt t="30247" x="3441700" y="3454400"/>
          <p14:tracePt t="30257" x="3441700" y="3467100"/>
          <p14:tracePt t="30263" x="3441700" y="3479800"/>
          <p14:tracePt t="30266" x="3441700" y="3486150"/>
          <p14:tracePt t="30274" x="3441700" y="3492500"/>
          <p14:tracePt t="30277" x="3441700" y="3498850"/>
          <p14:tracePt t="30284" x="3441700" y="3505200"/>
          <p14:tracePt t="30288" x="3441700" y="3511550"/>
          <p14:tracePt t="30294" x="3441700" y="3517900"/>
          <p14:tracePt t="30299" x="3448050" y="3524250"/>
          <p14:tracePt t="30307" x="3448050" y="3530600"/>
          <p14:tracePt t="30310" x="3454400" y="3530600"/>
          <p14:tracePt t="30316" x="3454400" y="3536950"/>
          <p14:tracePt t="30320" x="3454400" y="3543300"/>
          <p14:tracePt t="30330" x="3467100" y="3549650"/>
          <p14:tracePt t="30335" x="3473450" y="3556000"/>
          <p14:tracePt t="30343" x="3479800" y="3562350"/>
          <p14:tracePt t="30347" x="3486150" y="3562350"/>
          <p14:tracePt t="30351" x="3492500" y="3568700"/>
          <p14:tracePt t="30359" x="3505200" y="3581400"/>
          <p14:tracePt t="30363" x="3511550" y="3581400"/>
          <p14:tracePt t="30367" x="3517900" y="3581400"/>
          <p14:tracePt t="30377" x="3536950" y="3594100"/>
          <p14:tracePt t="30381" x="3543300" y="3594100"/>
          <p14:tracePt t="30385" x="3549650" y="3600450"/>
          <p14:tracePt t="30393" x="3562350" y="3606800"/>
          <p14:tracePt t="30400" x="3568700" y="3613150"/>
          <p14:tracePt t="30409" x="3581400" y="3613150"/>
          <p14:tracePt t="30420" x="3587750" y="3613150"/>
          <p14:tracePt t="30427" x="3594100" y="3619500"/>
          <p14:tracePt t="30431" x="3600450" y="3619500"/>
          <p14:tracePt t="30435" x="3606800" y="3619500"/>
          <p14:tracePt t="30441" x="3613150" y="3625850"/>
          <p14:tracePt t="30445" x="3619500" y="3625850"/>
          <p14:tracePt t="30450" x="3625850" y="3625850"/>
          <p14:tracePt t="30458" x="3638550" y="3625850"/>
          <p14:tracePt t="30462" x="3644900" y="3625850"/>
          <p14:tracePt t="30467" x="3651250" y="3632200"/>
          <p14:tracePt t="30474" x="3663950" y="3632200"/>
          <p14:tracePt t="30481" x="3676650" y="3638550"/>
          <p14:tracePt t="30491" x="3702050" y="3638550"/>
          <p14:tracePt t="30495" x="3708400" y="3638550"/>
          <p14:tracePt t="30499" x="3714750" y="3646488"/>
          <p14:tracePt t="30503" x="3721100" y="3646488"/>
          <p14:tracePt t="30511" x="3740150" y="3652838"/>
          <p14:tracePt t="30517" x="3752850" y="3659188"/>
          <p14:tracePt t="30525" x="3771900" y="3659188"/>
          <p14:tracePt t="30531" x="3784600" y="3659188"/>
          <p14:tracePt t="30547" x="3816350" y="3665538"/>
          <p14:tracePt t="30551" x="3829050" y="3671888"/>
          <p14:tracePt t="30555" x="3841750" y="3671888"/>
          <p14:tracePt t="30559" x="3848100" y="3671888"/>
          <p14:tracePt t="30567" x="3867150" y="3671888"/>
          <p14:tracePt t="30572" x="3879850" y="3671888"/>
          <p14:tracePt t="30575" x="3894138" y="3671888"/>
          <p14:tracePt t="30579" x="3900488" y="3671888"/>
          <p14:tracePt t="30583" x="3913188" y="3678238"/>
          <p14:tracePt t="30587" x="3919538" y="3678238"/>
          <p14:tracePt t="30591" x="3932238" y="3678238"/>
          <p14:tracePt t="30597" x="3944938" y="3678238"/>
          <p14:tracePt t="30601" x="3957638" y="3678238"/>
          <p14:tracePt t="30607" x="3976688" y="3678238"/>
          <p14:tracePt t="30611" x="3983038" y="3678238"/>
          <p14:tracePt t="30616" x="3995738" y="3684588"/>
          <p14:tracePt t="30621" x="4008438" y="3684588"/>
          <p14:tracePt t="30625" x="4014788" y="3684588"/>
          <p14:tracePt t="30629" x="4027488" y="3684588"/>
          <p14:tracePt t="30633" x="4033838" y="3684588"/>
          <p14:tracePt t="30637" x="4040188" y="3684588"/>
          <p14:tracePt t="30641" x="4052888" y="3684588"/>
          <p14:tracePt t="30645" x="4059238" y="3684588"/>
          <p14:tracePt t="30657" x="4084638" y="3684588"/>
          <p14:tracePt t="30663" x="4103688" y="3684588"/>
          <p14:tracePt t="30667" x="4110038" y="3684588"/>
          <p14:tracePt t="30671" x="4116388" y="3684588"/>
          <p14:tracePt t="30675" x="4122738" y="3684588"/>
          <p14:tracePt t="30680" x="4129088" y="3684588"/>
          <p14:tracePt t="30682" x="4135438" y="3684588"/>
          <p14:tracePt t="30690" x="4148138" y="3690938"/>
          <p14:tracePt t="30695" x="4160838" y="3690938"/>
          <p14:tracePt t="30703" x="4173538" y="3690938"/>
          <p14:tracePt t="30707" x="4179888" y="3690938"/>
          <p14:tracePt t="30711" x="4186238" y="3690938"/>
          <p14:tracePt t="30719" x="4198938" y="3690938"/>
          <p14:tracePt t="30724" x="4205288" y="3690938"/>
          <p14:tracePt t="30734" x="4224338" y="3690938"/>
          <p14:tracePt t="30738" x="4230688" y="3690938"/>
          <p14:tracePt t="30741" x="4237038" y="3690938"/>
          <p14:tracePt t="30744" x="4243388" y="3690938"/>
          <p14:tracePt t="30750" x="4249738" y="3690938"/>
          <p14:tracePt t="30758" x="4262438" y="3690938"/>
          <p14:tracePt t="30765" x="4268788" y="3690938"/>
          <p14:tracePt t="30771" x="4275138" y="3690938"/>
          <p14:tracePt t="30776" x="4281488" y="3690938"/>
          <p14:tracePt t="30781" x="4287838" y="3690938"/>
          <p14:tracePt t="30792" x="4294188" y="3690938"/>
          <p14:tracePt t="30796" x="4300538" y="3690938"/>
          <p14:tracePt t="30799" x="4306888" y="3690938"/>
          <p14:tracePt t="30808" x="4313238" y="3690938"/>
          <p14:tracePt t="30815" x="4319588" y="3690938"/>
          <p14:tracePt t="30838" x="4325938" y="3690938"/>
          <p14:tracePt t="30856" x="4332288" y="3690938"/>
          <p14:tracePt t="30864" x="4338638" y="3690938"/>
          <p14:tracePt t="30881" x="4346575" y="3684588"/>
          <p14:tracePt t="30886" x="4352925" y="3684588"/>
          <p14:tracePt t="30895" x="4359275" y="3678238"/>
          <p14:tracePt t="30899" x="4365625" y="3678238"/>
          <p14:tracePt t="30912" x="4371975" y="3665538"/>
          <p14:tracePt t="30919" x="4378325" y="3665538"/>
          <p14:tracePt t="30924" x="4384675" y="3665538"/>
          <p14:tracePt t="30927" x="4384675" y="3659188"/>
          <p14:tracePt t="30938" x="4391025" y="3652838"/>
          <p14:tracePt t="30944" x="4397375" y="3646488"/>
          <p14:tracePt t="30964" x="4403725" y="3638550"/>
          <p14:tracePt t="31075" x="4397375" y="3638550"/>
          <p14:tracePt t="31086" x="4391025" y="3646488"/>
          <p14:tracePt t="31095" x="4391025" y="3652838"/>
          <p14:tracePt t="31111" x="4391025" y="3659188"/>
          <p14:tracePt t="31141" x="4391025" y="3665538"/>
          <p14:tracePt t="31149" x="4391025" y="3671888"/>
          <p14:tracePt t="31164" x="4416425" y="3690938"/>
          <p14:tracePt t="31181" x="4479925" y="3722688"/>
          <p14:tracePt t="31194" x="4549775" y="3760788"/>
          <p14:tracePt t="31210" x="4638675" y="3798888"/>
          <p14:tracePt t="31225" x="4727575" y="3836988"/>
          <p14:tracePt t="31238" x="4778375" y="3849688"/>
          <p14:tracePt t="31252" x="4797425" y="3862388"/>
          <p14:tracePt t="31260" x="4805363" y="3862388"/>
          <p14:tracePt t="31272" x="4811713" y="3862388"/>
          <p14:tracePt t="31281" x="4818063" y="3862388"/>
          <p14:tracePt t="31289" x="4824413" y="3868738"/>
          <p14:tracePt t="31297" x="4830763" y="3875088"/>
          <p14:tracePt t="31308" x="4837113" y="3875088"/>
          <p14:tracePt t="31316" x="4843463" y="3881438"/>
          <p14:tracePt t="31327" x="4862513" y="3881438"/>
          <p14:tracePt t="31335" x="4875213" y="3894138"/>
          <p14:tracePt t="31343" x="4887913" y="3900488"/>
          <p14:tracePt t="31355" x="4900613" y="3913188"/>
          <p14:tracePt t="31358" x="4906963" y="3913188"/>
          <p14:tracePt t="31371" x="4919663" y="3919538"/>
          <p14:tracePt t="31377" x="4932363" y="3925888"/>
          <p14:tracePt t="31383" x="4945063" y="3938588"/>
          <p14:tracePt t="31389" x="4957763" y="3938588"/>
          <p14:tracePt t="31397" x="4983163" y="3957638"/>
          <p14:tracePt t="31405" x="5008563" y="3963988"/>
          <p14:tracePt t="31411" x="5027613" y="3976688"/>
          <p14:tracePt t="31417" x="5053013" y="3976688"/>
          <p14:tracePt t="31426" x="5072063" y="3983038"/>
          <p14:tracePt t="31433" x="5110163" y="3995738"/>
          <p14:tracePt t="31438" x="5122863" y="3995738"/>
          <p14:tracePt t="31445" x="5167313" y="4008438"/>
          <p14:tracePt t="31449" x="5186363" y="4014788"/>
          <p14:tracePt t="31459" x="5237163" y="4021138"/>
          <p14:tracePt t="31467" x="5270500" y="4021138"/>
          <p14:tracePt t="31476" x="5283200" y="4021138"/>
          <p14:tracePt t="31911" x="5289550" y="4021138"/>
          <p14:tracePt t="31975" x="5289550" y="4027488"/>
          <p14:tracePt t="31987" x="5295900" y="4033838"/>
          <p14:tracePt t="31998" x="5295900" y="4040188"/>
          <p14:tracePt t="32009" x="5308600" y="4040188"/>
          <p14:tracePt t="32020" x="5314950" y="4040188"/>
          <p14:tracePt t="32024" x="5321300" y="4040188"/>
          <p14:tracePt t="32029" x="5327650" y="4040188"/>
          <p14:tracePt t="32079" x="5327650" y="4033838"/>
          <p14:tracePt t="32089" x="5334000" y="4027488"/>
          <p14:tracePt t="32295" x="5340350" y="4027488"/>
          <p14:tracePt t="32320" x="5346700" y="4021138"/>
          <p14:tracePt t="32337" x="5346700" y="4014788"/>
          <p14:tracePt t="32383" x="5340350" y="4014788"/>
          <p14:tracePt t="32390" x="5334000" y="4014788"/>
          <p14:tracePt t="32399" x="5327650" y="4014788"/>
          <p14:tracePt t="32410" x="5314950" y="4014788"/>
          <p14:tracePt t="32425" x="5308600" y="4014788"/>
          <p14:tracePt t="32442" x="5302250" y="4014788"/>
          <p14:tracePt t="32458" x="5295900" y="4021138"/>
          <p14:tracePt t="32463" x="5289550" y="4021138"/>
          <p14:tracePt t="32467" x="5289550" y="4027488"/>
          <p14:tracePt t="32484" x="5270500" y="4040188"/>
          <p14:tracePt t="32501" x="5243513" y="4065588"/>
          <p14:tracePt t="32516" x="5205413" y="4098925"/>
          <p14:tracePt t="32528" x="5154613" y="4130675"/>
          <p14:tracePt t="32541" x="5116513" y="4149725"/>
          <p14:tracePt t="32558" x="5072063" y="4168775"/>
          <p14:tracePt t="32571" x="5021263" y="4194175"/>
          <p14:tracePt t="32583" x="4976813" y="4213225"/>
          <p14:tracePt t="32593" x="4945063" y="4225925"/>
          <p14:tracePt t="32606" x="4932363" y="4232275"/>
          <p14:tracePt t="32616" x="4919663" y="4232275"/>
          <p14:tracePt t="32623" x="4913313" y="4238625"/>
          <p14:tracePt t="32799" x="4906963" y="4238625"/>
          <p14:tracePt t="32817" x="4900613" y="4238625"/>
          <p14:tracePt t="33012" x="4894263" y="4238625"/>
          <p14:tracePt t="33092" x="4887913" y="4238625"/>
          <p14:tracePt t="33097" x="4881563" y="4238625"/>
          <p14:tracePt t="33119" x="4849813" y="4225925"/>
          <p14:tracePt t="33130" x="4824413" y="4219575"/>
          <p14:tracePt t="33145" x="4797425" y="4206875"/>
          <p14:tracePt t="33173" x="4740275" y="4175125"/>
          <p14:tracePt t="33194" x="4664075" y="4137025"/>
          <p14:tracePt t="33206" x="4619625" y="4105275"/>
          <p14:tracePt t="33234" x="4505325" y="4059238"/>
          <p14:tracePt t="33259" x="4325938" y="4002088"/>
          <p14:tracePt t="33277" x="4249738" y="3983038"/>
          <p14:tracePt t="33295" x="4198938" y="3970338"/>
          <p14:tracePt t="33308" x="4179888" y="3963988"/>
          <p14:tracePt t="33316" x="4167188" y="3957638"/>
          <p14:tracePt t="33331" x="4160838" y="3957638"/>
          <p14:tracePt t="33341" x="4154488" y="3951288"/>
          <p14:tracePt t="33347" x="4148138" y="3951288"/>
          <p14:tracePt t="33352" x="4148138" y="3944938"/>
          <p14:tracePt t="33360" x="4141788" y="3938588"/>
          <p14:tracePt t="33367" x="4135438" y="3938588"/>
          <p14:tracePt t="33375" x="4116388" y="3932238"/>
          <p14:tracePt t="33379" x="4116388" y="3925888"/>
          <p14:tracePt t="33387" x="4097338" y="3925888"/>
          <p14:tracePt t="33396" x="4078288" y="3913188"/>
          <p14:tracePt t="33403" x="4059238" y="3913188"/>
          <p14:tracePt t="33411" x="4027488" y="3900488"/>
          <p14:tracePt t="33417" x="4014788" y="3894138"/>
          <p14:tracePt t="33427" x="3989388" y="3894138"/>
          <p14:tracePt t="33433" x="3970338" y="3887788"/>
          <p14:tracePt t="33438" x="3963988" y="3881438"/>
          <p14:tracePt t="33444" x="3957638" y="3875088"/>
          <p14:tracePt t="33447" x="3951288" y="3875088"/>
          <p14:tracePt t="33489" x="3938588" y="3868738"/>
          <p14:tracePt t="33496" x="3932238" y="3862388"/>
          <p14:tracePt t="33499" x="3925888" y="3862388"/>
          <p14:tracePt t="33505" x="3919538" y="3862388"/>
          <p14:tracePt t="33510" x="3913188" y="3856038"/>
          <p14:tracePt t="33513" x="3906838" y="3856038"/>
          <p14:tracePt t="33517" x="3906838" y="3849688"/>
          <p14:tracePt t="33523" x="3887788" y="3849688"/>
          <p14:tracePt t="33527" x="3887788" y="3843338"/>
          <p14:tracePt t="33537" x="3867150" y="3836988"/>
          <p14:tracePt t="33543" x="3854450" y="3836988"/>
          <p14:tracePt t="33555" x="3841750" y="3830638"/>
          <p14:tracePt t="33561" x="3829050" y="3824288"/>
          <p14:tracePt t="33573" x="3816350" y="3817938"/>
          <p14:tracePt t="33581" x="3810000" y="3811588"/>
          <p14:tracePt t="33600" x="3803650" y="3811588"/>
          <p14:tracePt t="33642" x="3797300" y="3811588"/>
          <p14:tracePt t="33648" x="3797300" y="3805238"/>
          <p14:tracePt t="33741" x="3797300" y="3798888"/>
          <p14:tracePt t="33755" x="3797300" y="3792538"/>
          <p14:tracePt t="33764" x="3797300" y="3786188"/>
          <p14:tracePt t="33770" x="3790950" y="3779838"/>
          <p14:tracePt t="33779" x="3790950" y="3773488"/>
          <p14:tracePt t="33784" x="3790950" y="3767138"/>
          <p14:tracePt t="33795" x="3790950" y="3760788"/>
          <p14:tracePt t="33802" x="3790950" y="3748088"/>
          <p14:tracePt t="33815" x="3790950" y="3735388"/>
          <p14:tracePt t="33819" x="3797300" y="3735388"/>
          <p14:tracePt t="33831" x="3810000" y="3722688"/>
          <p14:tracePt t="33842" x="3822700" y="3709988"/>
          <p14:tracePt t="33848" x="3829050" y="3703638"/>
          <p14:tracePt t="33863" x="3835400" y="3697288"/>
          <p14:tracePt t="33866" x="3835400" y="3690938"/>
          <p14:tracePt t="33876" x="3841750" y="3690938"/>
          <p14:tracePt t="33926" x="3841750" y="3684588"/>
          <p14:tracePt t="34048" x="3835400" y="3690938"/>
          <p14:tracePt t="34056" x="3829050" y="3697288"/>
          <p14:tracePt t="34069" x="3822700" y="3697288"/>
          <p14:tracePt t="34079" x="3816350" y="3703638"/>
          <p14:tracePt t="34085" x="3810000" y="3703638"/>
          <p14:tracePt t="34094" x="3810000" y="3709988"/>
          <p14:tracePt t="34109" x="3803650" y="3709988"/>
          <p14:tracePt t="34115" x="3797300" y="3709988"/>
          <p14:tracePt t="34130" x="3790950" y="3709988"/>
          <p14:tracePt t="34136" x="3784600" y="3709988"/>
          <p14:tracePt t="34144" x="3778250" y="3709988"/>
          <p14:tracePt t="34158" x="3771900" y="3709988"/>
          <p14:tracePt t="34164" x="3765550" y="3709988"/>
          <p14:tracePt t="34182" x="3759200" y="3709988"/>
          <p14:tracePt t="34192" x="3752850" y="3709988"/>
          <p14:tracePt t="34200" x="3746500" y="3703638"/>
          <p14:tracePt t="34233" x="3740150" y="3703638"/>
          <p14:tracePt t="34271" x="3740150" y="3697288"/>
          <p14:tracePt t="34285" x="3740150" y="3690938"/>
          <p14:tracePt t="34315" x="3740150" y="3684588"/>
          <p14:tracePt t="34334" x="3740150" y="3678238"/>
          <p14:tracePt t="34354" x="3740150" y="3671888"/>
          <p14:tracePt t="34385" x="3740150" y="3665538"/>
          <p14:tracePt t="34401" x="3740150" y="3659188"/>
          <p14:tracePt t="34454" x="3733800" y="3659188"/>
          <p14:tracePt t="34465" x="3733800" y="3652838"/>
          <p14:tracePt t="34491" x="3727450" y="3652838"/>
          <p14:tracePt t="34517" x="3721100" y="3652838"/>
          <p14:tracePt t="34529" x="3721100" y="3646488"/>
          <p14:tracePt t="34538" x="3714750" y="3646488"/>
          <p14:tracePt t="34568" x="3708400" y="3646488"/>
          <p14:tracePt t="34579" x="3702050" y="3646488"/>
          <p14:tracePt t="34597" x="3695700" y="3646488"/>
          <p14:tracePt t="34609" x="3689350" y="3646488"/>
          <p14:tracePt t="34625" x="3683000" y="3646488"/>
          <p14:tracePt t="34785" x="3676650" y="3646488"/>
          <p14:tracePt t="34819" x="3670300" y="3646488"/>
          <p14:tracePt t="34834" x="3670300" y="3652838"/>
          <p14:tracePt t="34865" x="3670300" y="3659188"/>
          <p14:tracePt t="34883" x="3670300" y="3665538"/>
          <p14:tracePt t="34895" x="3676650" y="3665538"/>
          <p14:tracePt t="34920" x="3683000" y="3665538"/>
          <p14:tracePt t="34930" x="3689350" y="3671888"/>
          <p14:tracePt t="34937" x="3695700" y="3671888"/>
          <p14:tracePt t="34951" x="3702050" y="3678238"/>
          <p14:tracePt t="34962" x="3708400" y="3678238"/>
          <p14:tracePt t="35341" x="3714750" y="3678238"/>
          <p14:tracePt t="35349" x="3721100" y="3684588"/>
          <p14:tracePt t="35356" x="3727450" y="3684588"/>
          <p14:tracePt t="35368" x="3733800" y="3684588"/>
          <p14:tracePt t="35377" x="3740150" y="3684588"/>
          <p14:tracePt t="35386" x="3752850" y="3684588"/>
          <p14:tracePt t="35396" x="3759200" y="3684588"/>
          <p14:tracePt t="35400" x="3765550" y="3690938"/>
          <p14:tracePt t="35407" x="3771900" y="3690938"/>
          <p14:tracePt t="35419" x="3778250" y="3697288"/>
          <p14:tracePt t="35426" x="3784600" y="3697288"/>
          <p14:tracePt t="35728" x="3790950" y="3697288"/>
          <p14:tracePt t="35831" x="3797300" y="3697288"/>
          <p14:tracePt t="35839" x="3803650" y="3703638"/>
          <p14:tracePt t="35845" x="3810000" y="3703638"/>
          <p14:tracePt t="35853" x="3822700" y="3709988"/>
          <p14:tracePt t="35869" x="3835400" y="3716338"/>
          <p14:tracePt t="35875" x="3848100" y="3722688"/>
          <p14:tracePt t="35883" x="3854450" y="3729038"/>
          <p14:tracePt t="35891" x="3867150" y="3729038"/>
          <p14:tracePt t="35901" x="3873500" y="3735388"/>
          <p14:tracePt t="35911" x="3879850" y="3741738"/>
          <p14:tracePt t="36182" x="3887788" y="3741738"/>
          <p14:tracePt t="36197" x="3900488" y="3748088"/>
          <p14:tracePt t="36205" x="3913188" y="3754438"/>
          <p14:tracePt t="36214" x="3932238" y="3754438"/>
          <p14:tracePt t="36226" x="3957638" y="3754438"/>
          <p14:tracePt t="36241" x="3983038" y="3754438"/>
          <p14:tracePt t="36252" x="4040188" y="3754438"/>
          <p14:tracePt t="36266" x="4103688" y="3754438"/>
          <p14:tracePt t="36281" x="4167188" y="3754438"/>
          <p14:tracePt t="36297" x="4205288" y="3754438"/>
          <p14:tracePt t="36312" x="4256088" y="3754438"/>
          <p14:tracePt t="36325" x="4281488" y="3754438"/>
          <p14:tracePt t="36338" x="4306888" y="3748088"/>
          <p14:tracePt t="36349" x="4319588" y="3748088"/>
          <p14:tracePt t="36366" x="4325938" y="3748088"/>
          <p14:tracePt t="36375" x="4332288" y="3748088"/>
          <p14:tracePt t="36393" x="4338638" y="3748088"/>
          <p14:tracePt t="36748" x="4313238" y="3741738"/>
          <p14:tracePt t="36763" x="4275138" y="3735388"/>
          <p14:tracePt t="36774" x="4249738" y="3735388"/>
          <p14:tracePt t="36789" x="4217988" y="3735388"/>
          <p14:tracePt t="36803" x="4198938" y="3735388"/>
          <p14:tracePt t="37531" x="4192588" y="3735388"/>
          <p14:tracePt t="37559" x="4192588" y="3741738"/>
          <p14:tracePt t="37586" x="4192588" y="3748088"/>
          <p14:tracePt t="37594" x="4198938" y="3754438"/>
          <p14:tracePt t="37609" x="4211638" y="3760788"/>
          <p14:tracePt t="37617" x="4224338" y="3773488"/>
          <p14:tracePt t="37634" x="4237038" y="3779838"/>
          <p14:tracePt t="37648" x="4237038" y="3786188"/>
          <p14:tracePt t="37657" x="4243388" y="3792538"/>
          <p14:tracePt t="37675" x="4249738" y="3792538"/>
          <p14:tracePt t="37681" x="4256088" y="3792538"/>
          <p14:tracePt t="37686" x="4256088" y="3798888"/>
          <p14:tracePt t="37699" x="4262438" y="3798888"/>
          <p14:tracePt t="37836" x="4262438" y="3805238"/>
          <p14:tracePt t="37842" x="4268788" y="3805238"/>
          <p14:tracePt t="37871" x="4275138" y="3805238"/>
          <p14:tracePt t="37883" x="4275138" y="3811588"/>
          <p14:tracePt t="37938" x="4281488" y="3811588"/>
          <p14:tracePt t="37955" x="4281488" y="3817938"/>
          <p14:tracePt t="37971" x="4287838" y="3817938"/>
          <p14:tracePt t="37985" x="4287838" y="3824288"/>
          <p14:tracePt t="38072" x="4294188" y="3824288"/>
          <p14:tracePt t="38081" x="4300538" y="3824288"/>
          <p14:tracePt t="38086" x="4300538" y="3830638"/>
          <p14:tracePt t="38098" x="4306888" y="3836988"/>
          <p14:tracePt t="38108" x="4313238" y="3836988"/>
          <p14:tracePt t="38122" x="4319588" y="3843338"/>
          <p14:tracePt t="38132" x="4325938" y="3849688"/>
          <p14:tracePt t="38138" x="4332288" y="3849688"/>
          <p14:tracePt t="38143" x="4332288" y="3856038"/>
          <p14:tracePt t="38148" x="4338638" y="3856038"/>
          <p14:tracePt t="38158" x="4352925" y="3856038"/>
          <p14:tracePt t="38165" x="4352925" y="3862388"/>
          <p14:tracePt t="38170" x="4359275" y="3862388"/>
          <p14:tracePt t="38177" x="4365625" y="3868738"/>
          <p14:tracePt t="38186" x="4371975" y="3868738"/>
          <p14:tracePt t="38193" x="4378325" y="3868738"/>
          <p14:tracePt t="38200" x="4384675" y="3875088"/>
          <p14:tracePt t="38207" x="4391025" y="3881438"/>
          <p14:tracePt t="38214" x="4397375" y="3881438"/>
          <p14:tracePt t="38224" x="4403725" y="3887788"/>
          <p14:tracePt t="38229" x="4410075" y="3887788"/>
          <p14:tracePt t="38236" x="4422775" y="3887788"/>
          <p14:tracePt t="38243" x="4429125" y="3887788"/>
          <p14:tracePt t="38251" x="4435475" y="3894138"/>
          <p14:tracePt t="38258" x="4441825" y="3894138"/>
          <p14:tracePt t="38262" x="4448175" y="3894138"/>
          <p14:tracePt t="38267" x="4454525" y="3894138"/>
          <p14:tracePt t="38279" x="4467225" y="3900488"/>
          <p14:tracePt t="38283" x="4473575" y="3900488"/>
          <p14:tracePt t="38297" x="4486275" y="3900488"/>
          <p14:tracePt t="38302" x="4492625" y="3900488"/>
          <p14:tracePt t="38309" x="4498975" y="3900488"/>
          <p14:tracePt t="38313" x="4505325" y="3900488"/>
          <p14:tracePt t="38326" x="4511675" y="3900488"/>
          <p14:tracePt t="38332" x="4518025" y="3900488"/>
          <p14:tracePt t="38341" x="4524375" y="3900488"/>
          <p14:tracePt t="38358" x="4530725" y="3900488"/>
          <p14:tracePt t="38364" x="4537075" y="3900488"/>
          <p14:tracePt t="38376" x="4543425" y="3900488"/>
          <p14:tracePt t="38382" x="4549775" y="3900488"/>
          <p14:tracePt t="38387" x="4556125" y="3900488"/>
          <p14:tracePt t="38398" x="4562475" y="3900488"/>
          <p14:tracePt t="38408" x="4568825" y="3900488"/>
          <p14:tracePt t="38425" x="4575175" y="3900488"/>
          <p14:tracePt t="38443" x="4581525" y="3900488"/>
          <p14:tracePt t="38452" x="4587875" y="3900488"/>
          <p14:tracePt t="38467" x="4594225" y="3900488"/>
          <p14:tracePt t="38474" x="4600575" y="3900488"/>
          <p14:tracePt t="38484" x="4606925" y="3900488"/>
          <p14:tracePt t="38491" x="4613275" y="3894138"/>
          <p14:tracePt t="38500" x="4619625" y="3894138"/>
          <p14:tracePt t="38509" x="4625975" y="3894138"/>
          <p14:tracePt t="38515" x="4632325" y="3894138"/>
          <p14:tracePt t="38524" x="4638675" y="3894138"/>
          <p14:tracePt t="38530" x="4645025" y="3894138"/>
          <p14:tracePt t="38544" x="4651375" y="3894138"/>
          <p14:tracePt t="38558" x="4657725" y="3894138"/>
          <p14:tracePt t="38566" x="4664075" y="3894138"/>
          <p14:tracePt t="38588" x="4670425" y="3894138"/>
          <p14:tracePt t="38596" x="4676775" y="3894138"/>
          <p14:tracePt t="38644" x="4683125" y="3894138"/>
          <p14:tracePt t="38664" x="4689475" y="3894138"/>
          <p14:tracePt t="38676" x="4695825" y="3894138"/>
          <p14:tracePt t="38703" x="4702175" y="3894138"/>
          <p14:tracePt t="38706" x="4702175" y="3900488"/>
          <p14:tracePt t="38714" x="4708525" y="3900488"/>
          <p14:tracePt t="38736" x="4714875" y="3900488"/>
          <p14:tracePt t="38742" x="4721225" y="3900488"/>
          <p14:tracePt t="38749" x="4727575" y="3906838"/>
          <p14:tracePt t="38762" x="4733925" y="3906838"/>
          <p14:tracePt t="39391" x="4740275" y="3906838"/>
          <p14:tracePt t="39481" x="4746625" y="3906838"/>
          <p14:tracePt t="39487" x="4746625" y="3913188"/>
          <p14:tracePt t="39493" x="4752975" y="3913188"/>
          <p14:tracePt t="39501" x="4759325" y="3919538"/>
          <p14:tracePt t="39513" x="4765675" y="3919538"/>
          <p14:tracePt t="39517" x="4772025" y="3925888"/>
          <p14:tracePt t="39529" x="4784725" y="3938588"/>
          <p14:tracePt t="39547" x="4791075" y="3938588"/>
          <p14:tracePt t="39559" x="4791075" y="3944938"/>
          <p14:tracePt t="39574" x="4797425" y="3944938"/>
          <p14:tracePt t="39592" x="4805363" y="3944938"/>
          <p14:tracePt t="39617" x="4811713" y="3944938"/>
          <p14:tracePt t="39857" x="4811713" y="3951288"/>
          <p14:tracePt t="39863" x="4818063" y="3951288"/>
          <p14:tracePt t="39881" x="4824413" y="3951288"/>
          <p14:tracePt t="39888" x="4837113" y="3957638"/>
          <p14:tracePt t="39904" x="4849813" y="3963988"/>
          <p14:tracePt t="39911" x="4856163" y="3963988"/>
          <p14:tracePt t="39924" x="4868863" y="3963988"/>
          <p14:tracePt t="39935" x="4881563" y="3963988"/>
          <p14:tracePt t="39950" x="4887913" y="3963988"/>
          <p14:tracePt t="39961" x="4894263" y="3963988"/>
          <p14:tracePt t="39967" x="4900613" y="3963988"/>
          <p14:tracePt t="39985" x="4926013" y="3963988"/>
          <p14:tracePt t="40000" x="4957763" y="3957638"/>
          <p14:tracePt t="40016" x="5014913" y="3951288"/>
          <p14:tracePt t="40029" x="5053013" y="3938588"/>
          <p14:tracePt t="40039" x="5065713" y="3938588"/>
          <p14:tracePt t="40053" x="5078413" y="3932238"/>
          <p14:tracePt t="40059" x="5084763" y="3932238"/>
          <p14:tracePt t="40102" x="5084763" y="3938588"/>
          <p14:tracePt t="40110" x="5084763" y="3944938"/>
          <p14:tracePt t="40117" x="5084763" y="3951288"/>
          <p14:tracePt t="40126" x="5084763" y="3963988"/>
          <p14:tracePt t="40152" x="5084763" y="3970338"/>
          <p14:tracePt t="40161" x="5072063" y="3976688"/>
          <p14:tracePt t="40166" x="5072063" y="3983038"/>
          <p14:tracePt t="40175" x="5065713" y="3989388"/>
          <p14:tracePt t="40279" x="5072063" y="3989388"/>
          <p14:tracePt t="40286" x="5072063" y="3983038"/>
          <p14:tracePt t="40297" x="5078413" y="3983038"/>
          <p14:tracePt t="40301" x="5084763" y="3983038"/>
          <p14:tracePt t="40315" x="5103813" y="3983038"/>
          <p14:tracePt t="40329" x="5129213" y="3983038"/>
          <p14:tracePt t="40338" x="5141913" y="3983038"/>
          <p14:tracePt t="40346" x="5160963" y="3983038"/>
          <p14:tracePt t="40359" x="5173663" y="3983038"/>
          <p14:tracePt t="40372" x="5192713" y="3983038"/>
          <p14:tracePt t="40379" x="5199063" y="3983038"/>
          <p14:tracePt t="40392" x="5218113" y="3983038"/>
          <p14:tracePt t="40398" x="5224463" y="3983038"/>
          <p14:tracePt t="40403" x="5230813" y="3983038"/>
          <p14:tracePt t="40416" x="5243513" y="3983038"/>
          <p14:tracePt t="40426" x="5249863" y="3983038"/>
          <p14:tracePt t="40430" x="5256213" y="3976688"/>
          <p14:tracePt t="40454" x="5256213" y="3970338"/>
          <p14:tracePt t="40624" x="5264150" y="3970338"/>
          <p14:tracePt t="40645" x="5270500" y="3976688"/>
          <p14:tracePt t="40675" x="5276850" y="3983038"/>
          <p14:tracePt t="40686" x="5283200" y="3989388"/>
          <p14:tracePt t="40695" x="5289550" y="3989388"/>
          <p14:tracePt t="40705" x="5289550" y="3995738"/>
          <p14:tracePt t="40725" x="5295900" y="3995738"/>
          <p14:tracePt t="40767" x="5295900" y="4002088"/>
          <p14:tracePt t="40776" x="5302250" y="4002088"/>
          <p14:tracePt t="40895" x="5308600" y="4002088"/>
          <p14:tracePt t="40911" x="5314950" y="4002088"/>
          <p14:tracePt t="40935" x="5321300" y="4002088"/>
          <p14:tracePt t="41019" x="5327650" y="4002088"/>
          <p14:tracePt t="41037" x="5334000" y="4002088"/>
          <p14:tracePt t="41088" x="5346700" y="4002088"/>
          <p14:tracePt t="41094" x="5359400" y="4002088"/>
          <p14:tracePt t="41102" x="5365750" y="3995738"/>
          <p14:tracePt t="41109" x="5378450" y="3989388"/>
          <p14:tracePt t="41122" x="5391150" y="3983038"/>
          <p14:tracePt t="41133" x="5403850" y="3976688"/>
          <p14:tracePt t="41142" x="5410200" y="3970338"/>
          <p14:tracePt t="41219" x="5416550" y="3970338"/>
          <p14:tracePt t="41228" x="5416550" y="3963988"/>
          <p14:tracePt t="41242" x="5422900" y="3951288"/>
          <p14:tracePt t="41265" x="5429250" y="3944938"/>
          <p14:tracePt t="41275" x="5429250" y="3938588"/>
          <p14:tracePt t="41865" x="5429250" y="3925888"/>
          <p14:tracePt t="41894" x="5435600" y="3868738"/>
          <p14:tracePt t="41907" x="5441950" y="3824288"/>
          <p14:tracePt t="41923" x="5441950" y="3760788"/>
          <p14:tracePt t="41939" x="5454650" y="3684588"/>
          <p14:tracePt t="41954" x="5461000" y="3632200"/>
          <p14:tracePt t="41965" x="5467350" y="3594100"/>
          <p14:tracePt t="41980" x="5467350" y="3562350"/>
          <p14:tracePt t="41998" x="5473700" y="3530600"/>
          <p14:tracePt t="42007" x="5473700" y="3517900"/>
          <p14:tracePt t="42013" x="5480050" y="3511550"/>
          <p14:tracePt t="42026" x="5480050" y="3505200"/>
          <p14:tracePt t="42086" x="5480050" y="3498850"/>
          <p14:tracePt t="42094" x="5480050" y="3486150"/>
          <p14:tracePt t="42109" x="5480050" y="3479800"/>
          <p14:tracePt t="42116" x="5480050" y="3473450"/>
          <p14:tracePt t="42127" x="5480050" y="3460750"/>
          <p14:tracePt t="42133" x="5480050" y="3454400"/>
          <p14:tracePt t="42148" x="5480050" y="3429000"/>
          <p14:tracePt t="42154" x="5480050" y="3422650"/>
          <p14:tracePt t="42170" x="5480050" y="3397250"/>
          <p14:tracePt t="42186" x="5499100" y="3346450"/>
          <p14:tracePt t="42202" x="5518150" y="3257550"/>
          <p14:tracePt t="42215" x="5530850" y="3205163"/>
          <p14:tracePt t="42229" x="5537200" y="3128963"/>
          <p14:tracePt t="42240" x="5543550" y="3078163"/>
          <p14:tracePt t="42256" x="5562600" y="2976563"/>
          <p14:tracePt t="42272" x="5575300" y="2881313"/>
          <p14:tracePt t="42281" x="5594350" y="2792413"/>
          <p14:tracePt t="42293" x="5619750" y="2682875"/>
          <p14:tracePt t="42301" x="5632450" y="2613025"/>
          <p14:tracePt t="42312" x="5638800" y="2530475"/>
          <p14:tracePt t="42325" x="5645150" y="2441575"/>
          <p14:tracePt t="42338" x="5651500" y="2319338"/>
          <p14:tracePt t="42347" x="5657850" y="2243138"/>
          <p14:tracePt t="42357" x="5664200" y="2160588"/>
          <p14:tracePt t="42368" x="5670550" y="2084388"/>
          <p14:tracePt t="42379" x="5670550" y="1989138"/>
          <p14:tracePt t="42390" x="5670550" y="1917700"/>
          <p14:tracePt t="42397" x="5670550" y="1860550"/>
          <p14:tracePt t="42405" x="5670550" y="1809750"/>
          <p14:tracePt t="42412" x="5670550" y="1771650"/>
          <p14:tracePt t="42417" x="5670550" y="1733550"/>
          <p14:tracePt t="42423" x="5670550" y="1701800"/>
          <p14:tracePt t="42431" x="5670550" y="1670050"/>
          <p14:tracePt t="42438" x="5676900" y="1651000"/>
          <p14:tracePt t="42445" x="5676900" y="1625600"/>
          <p14:tracePt t="42449" x="5683250" y="1619250"/>
          <p14:tracePt t="42457" x="5689600" y="1606550"/>
          <p14:tracePt t="42460" x="5689600" y="1600200"/>
          <p14:tracePt t="42466" x="5689600" y="1587500"/>
          <p14:tracePt t="42473" x="5689600" y="1581150"/>
          <p14:tracePt t="42479" x="5689600" y="1574800"/>
          <p14:tracePt t="42491" x="5689600" y="1568450"/>
          <p14:tracePt t="42496" x="5689600" y="1562100"/>
          <p14:tracePt t="42505" x="5689600" y="1555750"/>
          <p14:tracePt t="42629" x="5689600" y="1562100"/>
          <p14:tracePt t="42651" x="5670550" y="1593850"/>
          <p14:tracePt t="42665" x="5657850" y="1612900"/>
          <p14:tracePt t="42676" x="5651500" y="1638300"/>
          <p14:tracePt t="42688" x="5638800" y="1663700"/>
          <p14:tracePt t="42698" x="5638800" y="1676400"/>
          <p14:tracePt t="42705" x="5638800" y="1682750"/>
          <p14:tracePt t="42709" x="5638800" y="1689100"/>
          <p14:tracePt t="42720" x="5632450" y="1695450"/>
          <p14:tracePt t="42726" x="5632450" y="1701800"/>
          <p14:tracePt t="42735" x="5632450" y="1708150"/>
          <p14:tracePt t="42762" x="5632450" y="1714500"/>
          <p14:tracePt t="42776" x="5632450" y="1720850"/>
          <p14:tracePt t="42949" x="5632450" y="1727200"/>
          <p14:tracePt t="43175" x="5638800" y="1727200"/>
          <p14:tracePt t="43189" x="5638800" y="1733550"/>
          <p14:tracePt t="43267" x="5645150" y="1733550"/>
          <p14:tracePt t="43284" x="5651500" y="1733550"/>
          <p14:tracePt t="43295" x="5657850" y="1733550"/>
          <p14:tracePt t="43304" x="5664200" y="1733550"/>
          <p14:tracePt t="43319" x="5670550" y="1733550"/>
          <p14:tracePt t="43327" x="5676900" y="1733550"/>
          <p14:tracePt t="43345" x="5683250" y="1733550"/>
          <p14:tracePt t="43352" x="5689600" y="1727200"/>
          <p14:tracePt t="43357" x="5689600" y="1720850"/>
          <p14:tracePt t="43365" x="5695950" y="1714500"/>
          <p14:tracePt t="43376" x="5695950" y="1708150"/>
          <p14:tracePt t="43381" x="5702300" y="1701800"/>
          <p14:tracePt t="43392" x="5702300" y="1689100"/>
          <p14:tracePt t="43395" x="5702300" y="1682750"/>
          <p14:tracePt t="43399" x="5708650" y="1682750"/>
          <p14:tracePt t="43409" x="5708650" y="1670050"/>
          <p14:tracePt t="43420" x="5708650" y="1663700"/>
          <p14:tracePt t="43426" x="5708650" y="1657350"/>
          <p14:tracePt t="43430" x="5708650" y="1651000"/>
          <p14:tracePt t="43443" x="5716588" y="1644650"/>
          <p14:tracePt t="43445" x="5716588" y="1638300"/>
          <p14:tracePt t="43459" x="5716588" y="1631950"/>
          <p14:tracePt t="43463" x="5716588" y="1625600"/>
          <p14:tracePt t="43473" x="5716588" y="1619250"/>
          <p14:tracePt t="43500" x="5716588" y="1612900"/>
          <p14:tracePt t="43522" x="5716588" y="1606550"/>
          <p14:tracePt t="43557" x="5716588" y="1600200"/>
          <p14:tracePt t="43566" x="5716588" y="1593850"/>
          <p14:tracePt t="43579" x="5716588" y="1587500"/>
          <p14:tracePt t="43622" x="5716588" y="1581150"/>
          <p14:tracePt t="43785" x="5716588" y="1574800"/>
          <p14:tracePt t="43827" x="5716588" y="1568450"/>
          <p14:tracePt t="43853" x="5716588" y="1562100"/>
          <p14:tracePt t="43882" x="5716588" y="1555750"/>
          <p14:tracePt t="44089" x="5708650" y="1555750"/>
          <p14:tracePt t="44125" x="5702300" y="1555750"/>
          <p14:tracePt t="44217" x="5695950" y="1555750"/>
          <p14:tracePt t="44277" x="5695950" y="1549400"/>
          <p14:tracePt t="44287" x="5689600" y="1549400"/>
          <p14:tracePt t="44358" x="5689600" y="1543050"/>
          <p14:tracePt t="44377" x="5683250" y="1543050"/>
          <p14:tracePt t="44399" x="5683250" y="1536700"/>
          <p14:tracePt t="44419" x="5683250" y="1530350"/>
          <p14:tracePt t="44446" x="5676900" y="1530350"/>
          <p14:tracePt t="44483" x="5670550" y="1530350"/>
          <p14:tracePt t="44515" x="5664200" y="1530350"/>
          <p14:tracePt t="44526" x="5657850" y="1530350"/>
          <p14:tracePt t="44532" x="5651500" y="1530350"/>
          <p14:tracePt t="44547" x="5638800" y="1536700"/>
          <p14:tracePt t="44551" x="5638800" y="1543050"/>
          <p14:tracePt t="44564" x="5619750" y="1555750"/>
          <p14:tracePt t="44573" x="5619750" y="1568450"/>
          <p14:tracePt t="44586" x="5607050" y="1581150"/>
          <p14:tracePt t="44596" x="5607050" y="1587500"/>
          <p14:tracePt t="44600" x="5600700" y="1593850"/>
          <p14:tracePt t="44609" x="5594350" y="1600200"/>
          <p14:tracePt t="44629" x="5588000" y="1606550"/>
          <p14:tracePt t="44795" x="5588000" y="1600200"/>
          <p14:tracePt t="44804" x="5588000" y="1593850"/>
          <p14:tracePt t="44811" x="5588000" y="1587500"/>
          <p14:tracePt t="44828" x="5581650" y="1581150"/>
          <p14:tracePt t="44839" x="5581650" y="1574800"/>
          <p14:tracePt t="44856" x="5575300" y="1574800"/>
          <p14:tracePt t="44860" x="5575300" y="1568450"/>
          <p14:tracePt t="44899" x="5575300" y="1562100"/>
          <p14:tracePt t="45041" x="5575300" y="1568450"/>
          <p14:tracePt t="45055" x="5575300" y="1574800"/>
          <p14:tracePt t="45066" x="5581650" y="1581150"/>
          <p14:tracePt t="45080" x="5581650" y="1587500"/>
          <p14:tracePt t="45089" x="5588000" y="1587500"/>
          <p14:tracePt t="45097" x="5588000" y="1593850"/>
          <p14:tracePt t="45102" x="5594350" y="1593850"/>
          <p14:tracePt t="45127" x="5594350" y="1600200"/>
          <p14:tracePt t="45223" x="5600700" y="1600200"/>
          <p14:tracePt t="46581" x="5600700" y="1612900"/>
          <p14:tracePt t="46588" x="5600700" y="1619250"/>
          <p14:tracePt t="46594" x="5600700" y="1631950"/>
          <p14:tracePt t="46612" x="5600700" y="1651000"/>
          <p14:tracePt t="46617" x="5600700" y="1657350"/>
          <p14:tracePt t="46622" x="5600700" y="1663700"/>
          <p14:tracePt t="46632" x="5600700" y="1670050"/>
          <p14:tracePt t="46642" x="5607050" y="1676400"/>
          <p14:tracePt t="46651" x="5607050" y="1682750"/>
          <p14:tracePt t="46662" x="5607050" y="1695450"/>
          <p14:tracePt t="46686" x="5607050" y="170180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2">
            <a:extLst>
              <a:ext uri="{FF2B5EF4-FFF2-40B4-BE49-F238E27FC236}">
                <a16:creationId xmlns:a16="http://schemas.microsoft.com/office/drawing/2014/main" id="{2754406F-FD52-4E4F-8C9D-682FEAD0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1" y="43059"/>
            <a:ext cx="3313408" cy="3958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35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601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200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8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4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000"/>
              <a:t>Conceptual Roadmap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BBFE8-CE15-4A5F-96D9-FABCAFC90D9B}"/>
              </a:ext>
            </a:extLst>
          </p:cNvPr>
          <p:cNvSpPr txBox="1"/>
          <p:nvPr/>
        </p:nvSpPr>
        <p:spPr>
          <a:xfrm>
            <a:off x="1533020" y="1228270"/>
            <a:ext cx="21948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+mn-lt"/>
              </a:rPr>
              <a:t>Top-1 Path Queries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2253BF-09C3-422E-BC06-500638AC72D5}"/>
              </a:ext>
            </a:extLst>
          </p:cNvPr>
          <p:cNvSpPr txBox="1"/>
          <p:nvPr/>
        </p:nvSpPr>
        <p:spPr>
          <a:xfrm>
            <a:off x="1532996" y="2171078"/>
            <a:ext cx="21948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n-lt"/>
              </a:rPr>
              <a:t>DP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016461-F171-43D1-B7F6-88EE6526A3FA}"/>
              </a:ext>
            </a:extLst>
          </p:cNvPr>
          <p:cNvSpPr txBox="1"/>
          <p:nvPr/>
        </p:nvSpPr>
        <p:spPr>
          <a:xfrm>
            <a:off x="1532996" y="3113886"/>
            <a:ext cx="21948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n-lt"/>
              </a:rPr>
              <a:t>Any-k DP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130587-E7F3-4E65-A491-4C1A235E2A1E}"/>
              </a:ext>
            </a:extLst>
          </p:cNvPr>
          <p:cNvSpPr txBox="1"/>
          <p:nvPr/>
        </p:nvSpPr>
        <p:spPr>
          <a:xfrm>
            <a:off x="4291546" y="1228270"/>
            <a:ext cx="295144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+mn-lt"/>
              </a:rPr>
              <a:t>Top-1 Conjunctive Queries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BE5D3C-8C95-4BCB-AFA9-0AA86DDB7FD3}"/>
              </a:ext>
            </a:extLst>
          </p:cNvPr>
          <p:cNvSpPr txBox="1"/>
          <p:nvPr/>
        </p:nvSpPr>
        <p:spPr>
          <a:xfrm>
            <a:off x="4339637" y="2167776"/>
            <a:ext cx="285526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+mn-lt"/>
              </a:rPr>
              <a:t>Union of Tree-DP (UT-DP)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B5F148-7910-46B6-B6C8-700300A321F3}"/>
              </a:ext>
            </a:extLst>
          </p:cNvPr>
          <p:cNvSpPr txBox="1"/>
          <p:nvPr/>
        </p:nvSpPr>
        <p:spPr>
          <a:xfrm>
            <a:off x="4339637" y="3107282"/>
            <a:ext cx="285526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n-lt"/>
              </a:rPr>
              <a:t>Any-k UT-DP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4A1D88E-66ED-4855-8EE9-DD0708F8A239}"/>
              </a:ext>
            </a:extLst>
          </p:cNvPr>
          <p:cNvSpPr txBox="1"/>
          <p:nvPr/>
        </p:nvSpPr>
        <p:spPr>
          <a:xfrm>
            <a:off x="6968078" y="3765169"/>
            <a:ext cx="207500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n-lt"/>
              </a:rPr>
              <a:t>Any-k UT-DP over selective </a:t>
            </a:r>
            <a:r>
              <a:rPr lang="en-US" sz="2000" err="1">
                <a:latin typeface="+mn-lt"/>
              </a:rPr>
              <a:t>dioids</a:t>
            </a:r>
            <a:endParaRPr lang="en-US" sz="2000">
              <a:latin typeface="+mn-l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D982D6-36FD-4CB5-A6AC-B3E966562A46}"/>
              </a:ext>
            </a:extLst>
          </p:cNvPr>
          <p:cNvCxnSpPr>
            <a:stCxn id="4" idx="3"/>
            <a:endCxn id="35" idx="1"/>
          </p:cNvCxnSpPr>
          <p:nvPr/>
        </p:nvCxnSpPr>
        <p:spPr bwMode="auto">
          <a:xfrm>
            <a:off x="3727852" y="1428325"/>
            <a:ext cx="563694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A550590-358A-461B-B30A-432D77B803D2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 bwMode="auto">
          <a:xfrm>
            <a:off x="5767271" y="1628380"/>
            <a:ext cx="1" cy="53939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CE6C55D-45F6-43D0-934B-3AABB5D78824}"/>
              </a:ext>
            </a:extLst>
          </p:cNvPr>
          <p:cNvCxnSpPr>
            <a:cxnSpLocks/>
            <a:stCxn id="4" idx="2"/>
            <a:endCxn id="33" idx="0"/>
          </p:cNvCxnSpPr>
          <p:nvPr/>
        </p:nvCxnSpPr>
        <p:spPr bwMode="auto">
          <a:xfrm flipH="1">
            <a:off x="2630412" y="1628380"/>
            <a:ext cx="24" cy="54269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B61481A-1ADD-4678-819D-DD4867D75B7F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 bwMode="auto">
          <a:xfrm>
            <a:off x="2630412" y="2571188"/>
            <a:ext cx="0" cy="54269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558EF6E-0C17-4785-A158-4A1BB2ACB544}"/>
              </a:ext>
            </a:extLst>
          </p:cNvPr>
          <p:cNvCxnSpPr>
            <a:cxnSpLocks/>
            <a:stCxn id="34" idx="3"/>
            <a:endCxn id="39" idx="1"/>
          </p:cNvCxnSpPr>
          <p:nvPr/>
        </p:nvCxnSpPr>
        <p:spPr bwMode="auto">
          <a:xfrm flipV="1">
            <a:off x="3727828" y="3307337"/>
            <a:ext cx="611809" cy="660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B5811D1-2A1A-4F1B-A79F-6F8F5B933E90}"/>
              </a:ext>
            </a:extLst>
          </p:cNvPr>
          <p:cNvCxnSpPr>
            <a:cxnSpLocks/>
            <a:stCxn id="33" idx="3"/>
            <a:endCxn id="36" idx="1"/>
          </p:cNvCxnSpPr>
          <p:nvPr/>
        </p:nvCxnSpPr>
        <p:spPr bwMode="auto">
          <a:xfrm flipV="1">
            <a:off x="3727828" y="2367831"/>
            <a:ext cx="611809" cy="330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41E9993-3508-4B1A-A3D1-F14D100C4041}"/>
              </a:ext>
            </a:extLst>
          </p:cNvPr>
          <p:cNvCxnSpPr>
            <a:cxnSpLocks/>
            <a:stCxn id="36" idx="2"/>
            <a:endCxn id="39" idx="0"/>
          </p:cNvCxnSpPr>
          <p:nvPr/>
        </p:nvCxnSpPr>
        <p:spPr bwMode="auto">
          <a:xfrm>
            <a:off x="5767272" y="2567886"/>
            <a:ext cx="0" cy="53939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E517286-6C23-436D-8D50-5BC58F4AB184}"/>
              </a:ext>
            </a:extLst>
          </p:cNvPr>
          <p:cNvCxnSpPr>
            <a:cxnSpLocks/>
          </p:cNvCxnSpPr>
          <p:nvPr/>
        </p:nvCxnSpPr>
        <p:spPr bwMode="auto">
          <a:xfrm>
            <a:off x="6515232" y="3507392"/>
            <a:ext cx="452846" cy="25777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DF140F9-F1C0-4374-ADC9-E5DF0E75E458}"/>
              </a:ext>
            </a:extLst>
          </p:cNvPr>
          <p:cNvSpPr/>
          <p:nvPr/>
        </p:nvSpPr>
        <p:spPr>
          <a:xfrm>
            <a:off x="1354080" y="1148315"/>
            <a:ext cx="6092098" cy="2459665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158403-321D-4334-9F59-10708E528D0B}"/>
              </a:ext>
            </a:extLst>
          </p:cNvPr>
          <p:cNvSpPr txBox="1"/>
          <p:nvPr/>
        </p:nvSpPr>
        <p:spPr>
          <a:xfrm>
            <a:off x="3194052" y="3661206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+mj-lt"/>
              </a:rPr>
              <a:t>Tropical semiring (min, +)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D88A10-B9E7-4266-BACF-3996BBB1387C}"/>
              </a:ext>
            </a:extLst>
          </p:cNvPr>
          <p:cNvSpPr txBox="1"/>
          <p:nvPr/>
        </p:nvSpPr>
        <p:spPr>
          <a:xfrm>
            <a:off x="-62231" y="1243659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+mj-lt"/>
              </a:rPr>
              <a:t>Join Problems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5337F9-BC76-45E6-8A0E-82DF4413C6F3}"/>
              </a:ext>
            </a:extLst>
          </p:cNvPr>
          <p:cNvSpPr txBox="1"/>
          <p:nvPr/>
        </p:nvSpPr>
        <p:spPr>
          <a:xfrm>
            <a:off x="-62231" y="2137703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+mj-lt"/>
              </a:rPr>
              <a:t>Optimization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F723DD-400F-44A7-8CE9-6964DC1C34AA}"/>
              </a:ext>
            </a:extLst>
          </p:cNvPr>
          <p:cNvSpPr txBox="1"/>
          <p:nvPr/>
        </p:nvSpPr>
        <p:spPr>
          <a:xfrm>
            <a:off x="-52766" y="2984117"/>
            <a:ext cx="138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+mj-lt"/>
              </a:rPr>
              <a:t>Ranked Enumeration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8F9775-99B4-45E5-B93B-4B88F974AC56}"/>
              </a:ext>
            </a:extLst>
          </p:cNvPr>
          <p:cNvSpPr txBox="1"/>
          <p:nvPr/>
        </p:nvSpPr>
        <p:spPr>
          <a:xfrm>
            <a:off x="1985867" y="703607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+mj-lt"/>
              </a:rPr>
              <a:t>Paths/Serial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8662B6-4B43-4ED7-B26F-13223174A75A}"/>
              </a:ext>
            </a:extLst>
          </p:cNvPr>
          <p:cNvSpPr txBox="1"/>
          <p:nvPr/>
        </p:nvSpPr>
        <p:spPr>
          <a:xfrm>
            <a:off x="4979957" y="703607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+mj-lt"/>
              </a:rPr>
              <a:t>Cyclic/General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27"/>
    </mc:Choice>
    <mc:Fallback xmlns="">
      <p:transition spd="slow" advTm="48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9" grpId="0" animBg="1"/>
      <p:bldP spid="60" grpId="0" animBg="1"/>
      <p:bldP spid="21" grpId="0" animBg="1"/>
      <p:bldP spid="22" grpId="0"/>
      <p:bldP spid="23" grpId="0"/>
      <p:bldP spid="38" grpId="0"/>
      <p:bldP spid="40" grpId="0"/>
      <p:bldP spid="41" grpId="0"/>
      <p:bldP spid="42" grpId="0"/>
    </p:bldLst>
  </p:timing>
  <p:extLst>
    <p:ext uri="{3A86A75C-4F4B-4683-9AE1-C65F6400EC91}">
      <p14:laserTraceLst xmlns:p14="http://schemas.microsoft.com/office/powerpoint/2010/main">
        <p14:tracePtLst>
          <p14:tracePt t="470" x="5607050" y="1708150"/>
          <p14:tracePt t="486" x="5588000" y="1727200"/>
          <p14:tracePt t="493" x="5575300" y="1727200"/>
          <p14:tracePt t="506" x="5562600" y="1739900"/>
          <p14:tracePt t="521" x="5568950" y="1765300"/>
          <p14:tracePt t="531" x="5581650" y="1784350"/>
          <p14:tracePt t="548" x="5588000" y="1784350"/>
          <p14:tracePt t="758" x="5588000" y="1778000"/>
          <p14:tracePt t="779" x="5594350" y="1771650"/>
          <p14:tracePt t="799" x="5588000" y="1771650"/>
          <p14:tracePt t="813" x="5575300" y="1771650"/>
          <p14:tracePt t="827" x="5549900" y="1784350"/>
          <p14:tracePt t="832" x="5543550" y="1784350"/>
          <p14:tracePt t="843" x="5524500" y="1790700"/>
          <p14:tracePt t="849" x="5511800" y="1797050"/>
          <p14:tracePt t="858" x="5492750" y="1803400"/>
          <p14:tracePt t="866" x="5473700" y="1803400"/>
          <p14:tracePt t="871" x="5467350" y="1803400"/>
          <p14:tracePt t="882" x="5454650" y="1803400"/>
          <p14:tracePt t="886" x="5448300" y="1803400"/>
          <p14:tracePt t="902" x="5416550" y="1803400"/>
          <p14:tracePt t="912" x="5384800" y="1803400"/>
          <p14:tracePt t="924" x="5340350" y="1803400"/>
          <p14:tracePt t="930" x="5264150" y="1816100"/>
          <p14:tracePt t="942" x="5160963" y="1828800"/>
          <p14:tracePt t="949" x="5072063" y="1841500"/>
          <p14:tracePt t="955" x="5002213" y="1854200"/>
          <p14:tracePt t="963" x="4900613" y="1866900"/>
          <p14:tracePt t="970" x="4824413" y="1879600"/>
          <p14:tracePt t="976" x="4695825" y="1898650"/>
          <p14:tracePt t="981" x="4638675" y="1911350"/>
          <p14:tracePt t="988" x="4543425" y="1924050"/>
          <p14:tracePt t="994" x="4429125" y="1944688"/>
          <p14:tracePt t="1005" x="4294188" y="1957388"/>
          <p14:tracePt t="1013" x="4186238" y="1970088"/>
          <p14:tracePt t="1020" x="4103688" y="1976438"/>
          <p14:tracePt t="1028" x="3957638" y="1989138"/>
          <p14:tracePt t="1033" x="3900488" y="2001838"/>
          <p14:tracePt t="1040" x="3797300" y="2008188"/>
          <p14:tracePt t="1052" x="3613150" y="2039938"/>
          <p14:tracePt t="1060" x="3498850" y="2058988"/>
          <p14:tracePt t="1070" x="3441700" y="2071688"/>
          <p14:tracePt t="1077" x="3414713" y="2084388"/>
          <p14:tracePt t="1328" x="3389313" y="2090738"/>
          <p14:tracePt t="1338" x="3370263" y="2103438"/>
          <p14:tracePt t="1344" x="3363913" y="2103438"/>
          <p14:tracePt t="1348" x="3357563" y="2103438"/>
          <p14:tracePt t="1360" x="3344863" y="2109788"/>
          <p14:tracePt t="1364" x="3338513" y="2109788"/>
          <p14:tracePt t="1383" x="3319463" y="2109788"/>
          <p14:tracePt t="1403" x="3294063" y="2097088"/>
          <p14:tracePt t="1407" x="3287713" y="2090738"/>
          <p14:tracePt t="1413" x="3281363" y="2090738"/>
          <p14:tracePt t="1417" x="3275013" y="2090738"/>
          <p14:tracePt t="1472" x="3281363" y="2090738"/>
          <p14:tracePt t="1484" x="3287713" y="2090738"/>
          <p14:tracePt t="1495" x="3294063" y="2097088"/>
          <p14:tracePt t="1900" x="3294063" y="2103438"/>
          <p14:tracePt t="1911" x="3294063" y="2109788"/>
          <p14:tracePt t="1919" x="3294063" y="2116138"/>
          <p14:tracePt t="1926" x="3294063" y="2128838"/>
          <p14:tracePt t="1931" x="3294063" y="2135188"/>
          <p14:tracePt t="1951" x="3294063" y="2154238"/>
          <p14:tracePt t="1955" x="3294063" y="2160588"/>
          <p14:tracePt t="2013" x="3300413" y="2166938"/>
          <p14:tracePt t="2492" x="3287713" y="2166938"/>
          <p14:tracePt t="2506" x="3262313" y="2166938"/>
          <p14:tracePt t="2521" x="3217863" y="2179638"/>
          <p14:tracePt t="2535" x="3173413" y="2211388"/>
          <p14:tracePt t="2544" x="3160713" y="2224088"/>
          <p14:tracePt t="2551" x="3148013" y="2224088"/>
          <p14:tracePt t="2557" x="3141663" y="2230438"/>
          <p14:tracePt t="2608" x="3135313" y="2236788"/>
          <p14:tracePt t="2617" x="3122613" y="2243138"/>
          <p14:tracePt t="2631" x="3103563" y="2243138"/>
          <p14:tracePt t="2643" x="3084513" y="2255838"/>
          <p14:tracePt t="2658" x="3065463" y="2274888"/>
          <p14:tracePt t="2671" x="3052763" y="2287588"/>
          <p14:tracePt t="3007" x="3052763" y="2281238"/>
          <p14:tracePt t="3021" x="3052763" y="2268538"/>
          <p14:tracePt t="3026" x="3052763" y="2262188"/>
          <p14:tracePt t="3044" x="3052763" y="2255838"/>
          <p14:tracePt t="3064" x="3052763" y="2249488"/>
          <p14:tracePt t="3108" x="3046413" y="2249488"/>
          <p14:tracePt t="3362" x="3046413" y="2243138"/>
          <p14:tracePt t="3370" x="3033713" y="2243138"/>
          <p14:tracePt t="3380" x="3021013" y="2236788"/>
          <p14:tracePt t="3387" x="3014663" y="2236788"/>
          <p14:tracePt t="3396" x="3008313" y="2236788"/>
          <p14:tracePt t="3404" x="3001963" y="2236788"/>
          <p14:tracePt t="3409" x="3001963" y="2243138"/>
          <p14:tracePt t="3426" x="3001963" y="2249488"/>
          <p14:tracePt t="3435" x="2995613" y="2255838"/>
          <p14:tracePt t="3702" x="3001963" y="2255838"/>
          <p14:tracePt t="3709" x="3001963" y="2249488"/>
          <p14:tracePt t="3720" x="3001963" y="2243138"/>
          <p14:tracePt t="3736" x="3008313" y="2236788"/>
          <p14:tracePt t="3754" x="3014663" y="2236788"/>
          <p14:tracePt t="3761" x="3014663" y="2230438"/>
          <p14:tracePt t="4400" x="3014663" y="2224088"/>
          <p14:tracePt t="4418" x="3014663" y="2217738"/>
          <p14:tracePt t="4428" x="3008313" y="2217738"/>
          <p14:tracePt t="4540" x="3001963" y="2217738"/>
          <p14:tracePt t="4557" x="2995613" y="2217738"/>
          <p14:tracePt t="4566" x="2982913" y="2217738"/>
          <p14:tracePt t="4579" x="2968625" y="2217738"/>
          <p14:tracePt t="4592" x="2955925" y="2217738"/>
          <p14:tracePt t="4596" x="2949575" y="2217738"/>
          <p14:tracePt t="4605" x="2936875" y="2217738"/>
          <p14:tracePt t="4645" x="2936875" y="2224088"/>
          <p14:tracePt t="4658" x="2930525" y="2243138"/>
          <p14:tracePt t="4680" x="2930525" y="2249488"/>
          <p14:tracePt t="4690" x="2936875" y="2262188"/>
          <p14:tracePt t="5146" x="2924175" y="2249488"/>
          <p14:tracePt t="5154" x="2911475" y="2243138"/>
          <p14:tracePt t="5159" x="2905125" y="2236788"/>
          <p14:tracePt t="5176" x="2905125" y="2230438"/>
          <p14:tracePt t="5206" x="2905125" y="2224088"/>
          <p14:tracePt t="5218" x="2898775" y="2224088"/>
          <p14:tracePt t="5226" x="2898775" y="2217738"/>
          <p14:tracePt t="5250" x="2892425" y="2217738"/>
          <p14:tracePt t="5264" x="2886075" y="2217738"/>
          <p14:tracePt t="5271" x="2879725" y="2217738"/>
          <p14:tracePt t="5282" x="2873375" y="2217738"/>
          <p14:tracePt t="5292" x="2873375" y="2211388"/>
          <p14:tracePt t="5302" x="2873375" y="2205038"/>
          <p14:tracePt t="5322" x="2867025" y="2198688"/>
          <p14:tracePt t="5378" x="2860675" y="2198688"/>
          <p14:tracePt t="5394" x="2854325" y="2198688"/>
          <p14:tracePt t="5485" x="2854325" y="2192338"/>
          <p14:tracePt t="5491" x="2854325" y="2185988"/>
          <p14:tracePt t="5496" x="2860675" y="2185988"/>
          <p14:tracePt t="5502" x="2867025" y="2179638"/>
          <p14:tracePt t="5513" x="2867025" y="2173288"/>
          <p14:tracePt t="5896" x="2873375" y="2173288"/>
          <p14:tracePt t="5904" x="2879725" y="2173288"/>
          <p14:tracePt t="5911" x="2886075" y="2173288"/>
          <p14:tracePt t="5926" x="2892425" y="2173288"/>
          <p14:tracePt t="5935" x="2892425" y="2179638"/>
          <p14:tracePt t="5943" x="2898775" y="2179638"/>
          <p14:tracePt t="6112" x="2886075" y="2179638"/>
          <p14:tracePt t="6126" x="2854325" y="2173288"/>
          <p14:tracePt t="6135" x="2828925" y="2173288"/>
          <p14:tracePt t="6144" x="2822575" y="2179638"/>
          <p14:tracePt t="6156" x="2816225" y="2192338"/>
          <p14:tracePt t="6161" x="2816225" y="2198688"/>
          <p14:tracePt t="6179" x="2809875" y="2230438"/>
          <p14:tracePt t="6445" x="2803525" y="2230438"/>
          <p14:tracePt t="6455" x="2797175" y="2217738"/>
          <p14:tracePt t="6467" x="2797175" y="2211388"/>
          <p14:tracePt t="6476" x="2797175" y="2205038"/>
          <p14:tracePt t="6499" x="2797175" y="2198688"/>
          <p14:tracePt t="6510" x="2797175" y="2192338"/>
          <p14:tracePt t="6518" x="2797175" y="2185988"/>
          <p14:tracePt t="6532" x="2790825" y="2173288"/>
          <p14:tracePt t="7196" x="2797175" y="2173288"/>
          <p14:tracePt t="7204" x="2803525" y="2173288"/>
          <p14:tracePt t="7211" x="2816225" y="2173288"/>
          <p14:tracePt t="7221" x="2822575" y="2173288"/>
          <p14:tracePt t="7229" x="2828925" y="2173288"/>
          <p14:tracePt t="7267" x="2835275" y="2179638"/>
          <p14:tracePt t="7279" x="2847975" y="2185988"/>
          <p14:tracePt t="7295" x="2879725" y="2192338"/>
          <p14:tracePt t="7308" x="2911475" y="2198688"/>
          <p14:tracePt t="7352" x="2917825" y="2198688"/>
          <p14:tracePt t="7357" x="2917825" y="2205038"/>
          <p14:tracePt t="7369" x="2917825" y="2217738"/>
          <p14:tracePt t="7378" x="2917825" y="2230438"/>
          <p14:tracePt t="7395" x="2924175" y="2230438"/>
          <p14:tracePt t="7407" x="2930525" y="2230438"/>
          <p14:tracePt t="7418" x="2930525" y="2236788"/>
          <p14:tracePt t="7628" x="2936875" y="2230438"/>
          <p14:tracePt t="7632" x="2943225" y="2230438"/>
          <p14:tracePt t="7639" x="2943225" y="2224088"/>
          <p14:tracePt t="7643" x="2949575" y="2217738"/>
          <p14:tracePt t="7658" x="2949575" y="2211388"/>
          <p14:tracePt t="7667" x="2949575" y="2205038"/>
          <p14:tracePt t="7681" x="2949575" y="2198688"/>
          <p14:tracePt t="7691" x="2949575" y="2192338"/>
          <p14:tracePt t="7698" x="2949575" y="2185988"/>
          <p14:tracePt t="7713" x="2962275" y="2185988"/>
          <p14:tracePt t="7723" x="2976563" y="2185988"/>
          <p14:tracePt t="7730" x="2989263" y="2185988"/>
          <p14:tracePt t="7737" x="2995613" y="2185988"/>
          <p14:tracePt t="7750" x="3021013" y="2185988"/>
          <p14:tracePt t="7755" x="3027363" y="2185988"/>
          <p14:tracePt t="7764" x="3040063" y="2185988"/>
          <p14:tracePt t="7770" x="3046413" y="2185988"/>
          <p14:tracePt t="7776" x="3052763" y="2185988"/>
          <p14:tracePt t="7783" x="3059113" y="2185988"/>
          <p14:tracePt t="7786" x="3059113" y="2192338"/>
          <p14:tracePt t="7795" x="3059113" y="2198688"/>
          <p14:tracePt t="7799" x="3059113" y="2205038"/>
          <p14:tracePt t="7803" x="3059113" y="2211388"/>
          <p14:tracePt t="7810" x="3065463" y="2211388"/>
          <p14:tracePt t="7814" x="3065463" y="2217738"/>
          <p14:tracePt t="7825" x="3071813" y="2224088"/>
          <p14:tracePt t="7838" x="3078163" y="2224088"/>
          <p14:tracePt t="8142" x="3071813" y="2224088"/>
          <p14:tracePt t="8154" x="3052763" y="2224088"/>
          <p14:tracePt t="8162" x="3046413" y="2224088"/>
          <p14:tracePt t="8226" x="3046413" y="2217738"/>
          <p14:tracePt t="8237" x="3046413" y="2211388"/>
          <p14:tracePt t="8243" x="3046413" y="2205038"/>
          <p14:tracePt t="8273" x="3046413" y="2211388"/>
          <p14:tracePt t="8288" x="3046413" y="2230438"/>
          <p14:tracePt t="8612" x="3040063" y="2230438"/>
          <p14:tracePt t="8619" x="3033713" y="2230438"/>
          <p14:tracePt t="8626" x="3021013" y="2230438"/>
          <p14:tracePt t="8637" x="3001963" y="2230438"/>
          <p14:tracePt t="8648" x="2982913" y="2230438"/>
          <p14:tracePt t="8659" x="2962275" y="2230438"/>
          <p14:tracePt t="8666" x="2955925" y="2230438"/>
          <p14:tracePt t="8673" x="2949575" y="2230438"/>
          <p14:tracePt t="8690" x="2943225" y="2230438"/>
          <p14:tracePt t="8697" x="2943225" y="2236788"/>
          <p14:tracePt t="8794" x="2936875" y="2236788"/>
          <p14:tracePt t="9256" x="2930525" y="2236788"/>
          <p14:tracePt t="9265" x="2924175" y="2236788"/>
          <p14:tracePt t="9286" x="2924175" y="2255838"/>
          <p14:tracePt t="9294" x="2930525" y="2268538"/>
          <p14:tracePt t="9550" x="2930525" y="2274888"/>
          <p14:tracePt t="9567" x="2911475" y="2287588"/>
          <p14:tracePt t="9576" x="2905125" y="2300288"/>
          <p14:tracePt t="9583" x="2898775" y="2306638"/>
          <p14:tracePt t="9589" x="2892425" y="2319338"/>
          <p14:tracePt t="9601" x="2892425" y="2325688"/>
          <p14:tracePt t="9607" x="2892425" y="2332038"/>
          <p14:tracePt t="9617" x="2892425" y="2338388"/>
          <p14:tracePt t="9626" x="2898775" y="2338388"/>
          <p14:tracePt t="9652" x="2898775" y="2344738"/>
          <p14:tracePt t="9660" x="2898775" y="2351088"/>
          <p14:tracePt t="9670" x="2898775" y="2359025"/>
          <p14:tracePt t="9680" x="2892425" y="2365375"/>
          <p14:tracePt t="9965" x="2898775" y="2365375"/>
          <p14:tracePt t="9970" x="2898775" y="2359025"/>
          <p14:tracePt t="9986" x="2898775" y="2351088"/>
          <p14:tracePt t="10002" x="2898775" y="2344738"/>
          <p14:tracePt t="10029" x="2886075" y="2312988"/>
          <p14:tracePt t="10039" x="2879725" y="2300288"/>
          <p14:tracePt t="10048" x="2879725" y="2293938"/>
          <p14:tracePt t="10054" x="2879725" y="2287588"/>
          <p14:tracePt t="10060" x="2879725" y="2281238"/>
          <p14:tracePt t="10063" x="2879725" y="2274888"/>
          <p14:tracePt t="10067" x="2879725" y="2268538"/>
          <p14:tracePt t="10077" x="2879725" y="2262188"/>
          <p14:tracePt t="10083" x="2879725" y="2255838"/>
          <p14:tracePt t="10094" x="2879725" y="2249488"/>
          <p14:tracePt t="10111" x="2879725" y="2243138"/>
          <p14:tracePt t="10378" x="2879725" y="2236788"/>
          <p14:tracePt t="10386" x="2886075" y="2236788"/>
          <p14:tracePt t="10397" x="2892425" y="2236788"/>
          <p14:tracePt t="10404" x="2898775" y="2236788"/>
          <p14:tracePt t="10440" x="2898775" y="2230438"/>
          <p14:tracePt t="10526" x="2905125" y="2230438"/>
          <p14:tracePt t="10539" x="2924175" y="2230438"/>
          <p14:tracePt t="10549" x="2943225" y="2230438"/>
          <p14:tracePt t="10559" x="2962275" y="2230438"/>
          <p14:tracePt t="10565" x="2968625" y="2236788"/>
          <p14:tracePt t="10740" x="2976563" y="2236788"/>
          <p14:tracePt t="10766" x="2976563" y="2230438"/>
          <p14:tracePt t="10772" x="2976563" y="2224088"/>
          <p14:tracePt t="10778" x="2976563" y="2217738"/>
          <p14:tracePt t="10789" x="2976563" y="2211388"/>
          <p14:tracePt t="10801" x="2976563" y="2205038"/>
          <p14:tracePt t="10813" x="2982913" y="2205038"/>
          <p14:tracePt t="10820" x="2989263" y="2205038"/>
          <p14:tracePt t="10827" x="2989263" y="2198688"/>
          <p14:tracePt t="10834" x="2995613" y="2198688"/>
          <p14:tracePt t="10852" x="2995613" y="2192338"/>
          <p14:tracePt t="10859" x="3001963" y="2192338"/>
          <p14:tracePt t="10868" x="3008313" y="2185988"/>
          <p14:tracePt t="10879" x="3014663" y="2185988"/>
          <p14:tracePt t="10895" x="3027363" y="2179638"/>
          <p14:tracePt t="10915" x="3027363" y="2173288"/>
          <p14:tracePt t="10919" x="3033713" y="2173288"/>
          <p14:tracePt t="10931" x="3040063" y="2173288"/>
          <p14:tracePt t="10947" x="3046413" y="2173288"/>
          <p14:tracePt t="10957" x="3052763" y="2173288"/>
          <p14:tracePt t="10961" x="3059113" y="2173288"/>
          <p14:tracePt t="10976" x="3071813" y="2173288"/>
          <p14:tracePt t="10984" x="3084513" y="2173288"/>
          <p14:tracePt t="10991" x="3090863" y="2173288"/>
          <p14:tracePt t="10999" x="3097213" y="2173288"/>
          <p14:tracePt t="11007" x="3103563" y="2173288"/>
          <p14:tracePt t="11012" x="3103563" y="2166938"/>
          <p14:tracePt t="11020" x="3109913" y="2166938"/>
          <p14:tracePt t="11027" x="3116263" y="2166938"/>
          <p14:tracePt t="11031" x="3122613" y="2166938"/>
          <p14:tracePt t="11034" x="3122613" y="2160588"/>
          <p14:tracePt t="11046" x="3141663" y="2154238"/>
          <p14:tracePt t="11053" x="3154363" y="2154238"/>
          <p14:tracePt t="11060" x="3167063" y="2147888"/>
          <p14:tracePt t="11065" x="3173413" y="2141538"/>
          <p14:tracePt t="11070" x="3179763" y="2141538"/>
          <p14:tracePt t="11075" x="3192463" y="2135188"/>
          <p14:tracePt t="11079" x="3198813" y="2128838"/>
          <p14:tracePt t="11083" x="3205163" y="2128838"/>
          <p14:tracePt t="11086" x="3211513" y="2128838"/>
          <p14:tracePt t="11090" x="3211513" y="2122488"/>
          <p14:tracePt t="11097" x="3224213" y="2122488"/>
          <p14:tracePt t="11102" x="3230563" y="2122488"/>
          <p14:tracePt t="11119" x="3262313" y="2109788"/>
          <p14:tracePt t="11125" x="3268663" y="2109788"/>
          <p14:tracePt t="11132" x="3287713" y="2109788"/>
          <p14:tracePt t="11139" x="3300413" y="2103438"/>
          <p14:tracePt t="11144" x="3313113" y="2097088"/>
          <p14:tracePt t="11150" x="3325813" y="2090738"/>
          <p14:tracePt t="11154" x="3332163" y="2090738"/>
          <p14:tracePt t="11158" x="3338513" y="2090738"/>
          <p14:tracePt t="11160" x="3344863" y="2084388"/>
          <p14:tracePt t="11169" x="3363913" y="2078038"/>
          <p14:tracePt t="11176" x="3382963" y="2071688"/>
          <p14:tracePt t="11180" x="3389313" y="2065338"/>
          <p14:tracePt t="11186" x="3402013" y="2065338"/>
          <p14:tracePt t="11191" x="3408363" y="2065338"/>
          <p14:tracePt t="11194" x="3414713" y="2058988"/>
          <p14:tracePt t="11210" x="3421063" y="2052638"/>
          <p14:tracePt t="11219" x="3427413" y="2052638"/>
          <p14:tracePt t="11227" x="3435350" y="2052638"/>
          <p14:tracePt t="11231" x="3435350" y="2046288"/>
          <p14:tracePt t="11235" x="3441700" y="2046288"/>
          <p14:tracePt t="11240" x="3448050" y="2046288"/>
          <p14:tracePt t="11244" x="3454400" y="2046288"/>
          <p14:tracePt t="11250" x="3467100" y="2046288"/>
          <p14:tracePt t="11256" x="3486150" y="2046288"/>
          <p14:tracePt t="11262" x="3505200" y="2039938"/>
          <p14:tracePt t="11266" x="3517900" y="2033588"/>
          <p14:tracePt t="11271" x="3530600" y="2033588"/>
          <p14:tracePt t="11275" x="3543300" y="2027238"/>
          <p14:tracePt t="11278" x="3556000" y="2027238"/>
          <p14:tracePt t="11282" x="3568700" y="2020888"/>
          <p14:tracePt t="11286" x="3581400" y="2014538"/>
          <p14:tracePt t="11291" x="3594100" y="2008188"/>
          <p14:tracePt t="11294" x="3606800" y="2008188"/>
          <p14:tracePt t="11298" x="3619500" y="2001838"/>
          <p14:tracePt t="11302" x="3625850" y="1989138"/>
          <p14:tracePt t="11308" x="3644900" y="1989138"/>
          <p14:tracePt t="11314" x="3663950" y="1976438"/>
          <p14:tracePt t="11318" x="3676650" y="1970088"/>
          <p14:tracePt t="11324" x="3689350" y="1957388"/>
          <p14:tracePt t="11329" x="3702050" y="1957388"/>
          <p14:tracePt t="11336" x="3733800" y="1938338"/>
          <p14:tracePt t="11346" x="3771900" y="1917700"/>
          <p14:tracePt t="11350" x="3784600" y="1911350"/>
          <p14:tracePt t="11357" x="3816350" y="1898650"/>
          <p14:tracePt t="11366" x="3854450" y="1879600"/>
          <p14:tracePt t="11373" x="3894138" y="1860550"/>
          <p14:tracePt t="11376" x="3906838" y="1854200"/>
          <p14:tracePt t="11380" x="3913188" y="1841500"/>
          <p14:tracePt t="11384" x="3932238" y="1835150"/>
          <p14:tracePt t="11390" x="3951288" y="1822450"/>
          <p14:tracePt t="11396" x="3963988" y="1803400"/>
          <p14:tracePt t="11402" x="3976688" y="1790700"/>
          <p14:tracePt t="11408" x="3989388" y="1771650"/>
          <p14:tracePt t="11412" x="4002088" y="1765300"/>
          <p14:tracePt t="11416" x="4008438" y="1758950"/>
          <p14:tracePt t="11422" x="4014788" y="1739900"/>
          <p14:tracePt t="11426" x="4027488" y="1720850"/>
          <p14:tracePt t="11430" x="4033838" y="1708150"/>
          <p14:tracePt t="11434" x="4046538" y="1701800"/>
          <p14:tracePt t="11438" x="4052888" y="1689100"/>
          <p14:tracePt t="11442" x="4059238" y="1682750"/>
          <p14:tracePt t="11446" x="4065588" y="1670050"/>
          <p14:tracePt t="11504" x="4065588" y="1663700"/>
          <p14:tracePt t="11509" x="4071938" y="1657350"/>
          <p14:tracePt t="11514" x="4084638" y="1651000"/>
          <p14:tracePt t="11527" x="4103688" y="1625600"/>
          <p14:tracePt t="11541" x="4135438" y="1593850"/>
          <p14:tracePt t="11549" x="4148138" y="1574800"/>
          <p14:tracePt t="11552" x="4154488" y="1574800"/>
          <p14:tracePt t="11556" x="4160838" y="1568450"/>
          <p14:tracePt t="11559" x="4160838" y="1562100"/>
          <p14:tracePt t="11562" x="4167188" y="1562100"/>
          <p14:tracePt t="11572" x="4173538" y="1555750"/>
          <p14:tracePt t="11575" x="4173538" y="1549400"/>
          <p14:tracePt t="11579" x="4179888" y="1543050"/>
          <p14:tracePt t="11587" x="4186238" y="1536700"/>
          <p14:tracePt t="11593" x="4192588" y="1530350"/>
          <p14:tracePt t="11606" x="4192588" y="1524000"/>
          <p14:tracePt t="11611" x="4192588" y="1517650"/>
          <p14:tracePt t="11619" x="4192588" y="1511300"/>
          <p14:tracePt t="11622" x="4192588" y="1504950"/>
          <p14:tracePt t="11624" x="4192588" y="1497013"/>
          <p14:tracePt t="11628" x="4198938" y="1490663"/>
          <p14:tracePt t="11632" x="4198938" y="1484313"/>
          <p14:tracePt t="11642" x="4205288" y="1458913"/>
          <p14:tracePt t="11648" x="4205288" y="1446213"/>
          <p14:tracePt t="11654" x="4205288" y="1433513"/>
          <p14:tracePt t="11660" x="4211638" y="1420813"/>
          <p14:tracePt t="11665" x="4211638" y="1401763"/>
          <p14:tracePt t="11669" x="4211638" y="1389063"/>
          <p14:tracePt t="11672" x="4211638" y="1382713"/>
          <p14:tracePt t="11676" x="4211638" y="1363663"/>
          <p14:tracePt t="11680" x="4211638" y="1357313"/>
          <p14:tracePt t="11685" x="4211638" y="1350963"/>
          <p14:tracePt t="11694" x="4211638" y="1319213"/>
          <p14:tracePt t="11698" x="4211638" y="1312863"/>
          <p14:tracePt t="11702" x="4205288" y="1300163"/>
          <p14:tracePt t="11706" x="4198938" y="1293813"/>
          <p14:tracePt t="11713" x="4192588" y="1281113"/>
          <p14:tracePt t="11719" x="4186238" y="1268413"/>
          <p14:tracePt t="11725" x="4179888" y="1255713"/>
          <p14:tracePt t="11730" x="4167188" y="1236663"/>
          <p14:tracePt t="11734" x="4160838" y="1223963"/>
          <p14:tracePt t="11739" x="4148138" y="1217613"/>
          <p14:tracePt t="11745" x="4135438" y="1198563"/>
          <p14:tracePt t="11750" x="4122738" y="1179513"/>
          <p14:tracePt t="11754" x="4110038" y="1160463"/>
          <p14:tracePt t="11760" x="4097338" y="1147763"/>
          <p14:tracePt t="11764" x="4084638" y="1135063"/>
          <p14:tracePt t="11768" x="4065588" y="1116013"/>
          <p14:tracePt t="11772" x="4046538" y="1096963"/>
          <p14:tracePt t="11778" x="4014788" y="1077913"/>
          <p14:tracePt t="11782" x="3995738" y="1057275"/>
          <p14:tracePt t="11787" x="3976688" y="1044575"/>
          <p14:tracePt t="11794" x="3932238" y="1019175"/>
          <p14:tracePt t="11798" x="3906838" y="1000125"/>
          <p14:tracePt t="11802" x="3873500" y="993775"/>
          <p14:tracePt t="11807" x="3848100" y="974725"/>
          <p14:tracePt t="11811" x="3816350" y="962025"/>
          <p14:tracePt t="11814" x="3784600" y="949325"/>
          <p14:tracePt t="11818" x="3752850" y="942975"/>
          <p14:tracePt t="11823" x="3721100" y="930275"/>
          <p14:tracePt t="11827" x="3689350" y="917575"/>
          <p14:tracePt t="11830" x="3657600" y="898525"/>
          <p14:tracePt t="11834" x="3619500" y="885825"/>
          <p14:tracePt t="11839" x="3587750" y="879475"/>
          <p14:tracePt t="11844" x="3530600" y="860425"/>
          <p14:tracePt t="11848" x="3498850" y="847725"/>
          <p14:tracePt t="11853" x="3460750" y="835025"/>
          <p14:tracePt t="11859" x="3408363" y="815975"/>
          <p14:tracePt t="11864" x="3357563" y="809625"/>
          <p14:tracePt t="11871" x="3313113" y="796925"/>
          <p14:tracePt t="11876" x="3275013" y="790575"/>
          <p14:tracePt t="11880" x="3255963" y="784225"/>
          <p14:tracePt t="11884" x="3224213" y="784225"/>
          <p14:tracePt t="11890" x="3198813" y="777875"/>
          <p14:tracePt t="11894" x="3173413" y="777875"/>
          <p14:tracePt t="11898" x="3154363" y="777875"/>
          <p14:tracePt t="11902" x="3141663" y="777875"/>
          <p14:tracePt t="11906" x="3128963" y="777875"/>
          <p14:tracePt t="11910" x="3116263" y="777875"/>
          <p14:tracePt t="11914" x="3103563" y="777875"/>
          <p14:tracePt t="11920" x="3090863" y="777875"/>
          <p14:tracePt t="11926" x="3065463" y="777875"/>
          <p14:tracePt t="11933" x="3046413" y="784225"/>
          <p14:tracePt t="11939" x="3027363" y="790575"/>
          <p14:tracePt t="11942" x="3021013" y="790575"/>
          <p14:tracePt t="11946" x="3008313" y="796925"/>
          <p14:tracePt t="11950" x="2989263" y="803275"/>
          <p14:tracePt t="11954" x="2976563" y="803275"/>
          <p14:tracePt t="11957" x="2962275" y="803275"/>
          <p14:tracePt t="11965" x="2936875" y="815975"/>
          <p14:tracePt t="11968" x="2917825" y="815975"/>
          <p14:tracePt t="11974" x="2892425" y="822325"/>
          <p14:tracePt t="11978" x="2873375" y="828675"/>
          <p14:tracePt t="11984" x="2841625" y="828675"/>
          <p14:tracePt t="12000" x="2752725" y="835025"/>
          <p14:tracePt t="12012" x="2670175" y="835025"/>
          <p14:tracePt t="12016" x="2644775" y="835025"/>
          <p14:tracePt t="12020" x="2613025" y="835025"/>
          <p14:tracePt t="12024" x="2587625" y="835025"/>
          <p14:tracePt t="12028" x="2562225" y="835025"/>
          <p14:tracePt t="12033" x="2530475" y="835025"/>
          <p14:tracePt t="12037" x="2503488" y="835025"/>
          <p14:tracePt t="12042" x="2459038" y="835025"/>
          <p14:tracePt t="12046" x="2433638" y="835025"/>
          <p14:tracePt t="12052" x="2401888" y="835025"/>
          <p14:tracePt t="12060" x="2319338" y="847725"/>
          <p14:tracePt t="12064" x="2287588" y="847725"/>
          <p14:tracePt t="12068" x="2249488" y="854075"/>
          <p14:tracePt t="12072" x="2217738" y="860425"/>
          <p14:tracePt t="12076" x="2192338" y="873125"/>
          <p14:tracePt t="12080" x="2160588" y="879475"/>
          <p14:tracePt t="12084" x="2128838" y="885825"/>
          <p14:tracePt t="12088" x="2097088" y="885825"/>
          <p14:tracePt t="12092" x="2078038" y="892175"/>
          <p14:tracePt t="12096" x="2051050" y="898525"/>
          <p14:tracePt t="12100" x="2025650" y="904875"/>
          <p14:tracePt t="12105" x="2006600" y="911225"/>
          <p14:tracePt t="12110" x="1987550" y="911225"/>
          <p14:tracePt t="12116" x="1949450" y="917575"/>
          <p14:tracePt t="12124" x="1924050" y="917575"/>
          <p14:tracePt t="12128" x="1911350" y="917575"/>
          <p14:tracePt t="12142" x="1860550" y="917575"/>
          <p14:tracePt t="12146" x="1847850" y="917575"/>
          <p14:tracePt t="12150" x="1841500" y="917575"/>
          <p14:tracePt t="12154" x="1822450" y="923925"/>
          <p14:tracePt t="12160" x="1809750" y="923925"/>
          <p14:tracePt t="12164" x="1790700" y="930275"/>
          <p14:tracePt t="12177" x="1752600" y="936625"/>
          <p14:tracePt t="12193" x="1695450" y="962025"/>
          <p14:tracePt t="12212" x="1598613" y="1006475"/>
          <p14:tracePt t="12223" x="1516063" y="1057275"/>
          <p14:tracePt t="12240" x="1408113" y="1109663"/>
          <p14:tracePt t="12255" x="1363663" y="1135063"/>
          <p14:tracePt t="12268" x="1331913" y="1147763"/>
          <p14:tracePt t="12274" x="1319213" y="1154113"/>
          <p14:tracePt t="12283" x="1312863" y="1166813"/>
          <p14:tracePt t="12288" x="1306513" y="1166813"/>
          <p14:tracePt t="12293" x="1300163" y="1173163"/>
          <p14:tracePt t="12297" x="1293813" y="1179513"/>
          <p14:tracePt t="12305" x="1287463" y="1185863"/>
          <p14:tracePt t="12310" x="1281113" y="1192213"/>
          <p14:tracePt t="12314" x="1274763" y="1198563"/>
          <p14:tracePt t="12320" x="1268413" y="1204913"/>
          <p14:tracePt t="12327" x="1262063" y="1223963"/>
          <p14:tracePt t="12332" x="1249363" y="1230313"/>
          <p14:tracePt t="12337" x="1249363" y="1243013"/>
          <p14:tracePt t="12341" x="1236663" y="1243013"/>
          <p14:tracePt t="12344" x="1236663" y="1255713"/>
          <p14:tracePt t="12348" x="1230313" y="1262063"/>
          <p14:tracePt t="12355" x="1223963" y="1274763"/>
          <p14:tracePt t="12363" x="1217613" y="1281113"/>
          <p14:tracePt t="12370" x="1217613" y="1293813"/>
          <p14:tracePt t="12375" x="1217613" y="1300163"/>
          <p14:tracePt t="12378" x="1211263" y="1306513"/>
          <p14:tracePt t="12390" x="1211263" y="1319213"/>
          <p14:tracePt t="12394" x="1211263" y="1325563"/>
          <p14:tracePt t="12398" x="1204913" y="1325563"/>
          <p14:tracePt t="12402" x="1204913" y="1331913"/>
          <p14:tracePt t="12410" x="1204913" y="1338263"/>
          <p14:tracePt t="12414" x="1204913" y="1350963"/>
          <p14:tracePt t="12419" x="1204913" y="1357313"/>
          <p14:tracePt t="12424" x="1204913" y="1363663"/>
          <p14:tracePt t="12428" x="1204913" y="1370013"/>
          <p14:tracePt t="12432" x="1204913" y="1382713"/>
          <p14:tracePt t="12436" x="1198563" y="1389063"/>
          <p14:tracePt t="12447" x="1198563" y="1414463"/>
          <p14:tracePt t="12453" x="1198563" y="1427163"/>
          <p14:tracePt t="12459" x="1198563" y="1439863"/>
          <p14:tracePt t="12464" x="1198563" y="1452563"/>
          <p14:tracePt t="12468" x="1198563" y="1465263"/>
          <p14:tracePt t="12472" x="1198563" y="1471613"/>
          <p14:tracePt t="12475" x="1198563" y="1477963"/>
          <p14:tracePt t="12482" x="1198563" y="1490663"/>
          <p14:tracePt t="12486" x="1198563" y="1497013"/>
          <p14:tracePt t="12495" x="1198563" y="1517650"/>
          <p14:tracePt t="12500" x="1198563" y="1524000"/>
          <p14:tracePt t="12504" x="1198563" y="1530350"/>
          <p14:tracePt t="12508" x="1198563" y="1543050"/>
          <p14:tracePt t="12513" x="1198563" y="1549400"/>
          <p14:tracePt t="12518" x="1204913" y="1555750"/>
          <p14:tracePt t="12522" x="1204913" y="1562100"/>
          <p14:tracePt t="12530" x="1211263" y="1574800"/>
          <p14:tracePt t="12542" x="1217613" y="1593850"/>
          <p14:tracePt t="12550" x="1223963" y="1600200"/>
          <p14:tracePt t="12559" x="1223963" y="1606550"/>
          <p14:tracePt t="12563" x="1223963" y="1612900"/>
          <p14:tracePt t="12566" x="1230313" y="1619250"/>
          <p14:tracePt t="12576" x="1236663" y="1625600"/>
          <p14:tracePt t="12581" x="1243013" y="1631950"/>
          <p14:tracePt t="12585" x="1243013" y="1638300"/>
          <p14:tracePt t="12596" x="1249363" y="1644650"/>
          <p14:tracePt t="12603" x="1255713" y="1651000"/>
          <p14:tracePt t="12612" x="1255713" y="1657350"/>
          <p14:tracePt t="12617" x="1262063" y="1657350"/>
          <p14:tracePt t="12626" x="1268413" y="1663700"/>
          <p14:tracePt t="12633" x="1274763" y="1663700"/>
          <p14:tracePt t="12636" x="1274763" y="1670050"/>
          <p14:tracePt t="12648" x="1281113" y="1676400"/>
          <p14:tracePt t="12658" x="1287463" y="1682750"/>
          <p14:tracePt t="12665" x="1287463" y="1689100"/>
          <p14:tracePt t="12668" x="1293813" y="1689100"/>
          <p14:tracePt t="12677" x="1300163" y="1689100"/>
          <p14:tracePt t="12689" x="1306513" y="1695450"/>
          <p14:tracePt t="12701" x="1306513" y="1701800"/>
          <p14:tracePt t="12711" x="1312863" y="1701800"/>
          <p14:tracePt t="12719" x="1319213" y="1708150"/>
          <p14:tracePt t="12729" x="1319213" y="1714500"/>
          <p14:tracePt t="12734" x="1325563" y="1720850"/>
          <p14:tracePt t="12743" x="1338263" y="1720850"/>
          <p14:tracePt t="12746" x="1338263" y="1727200"/>
          <p14:tracePt t="12754" x="1344613" y="1733550"/>
          <p14:tracePt t="12760" x="1350963" y="1733550"/>
          <p14:tracePt t="12767" x="1357313" y="1739900"/>
          <p14:tracePt t="12771" x="1363663" y="1746250"/>
          <p14:tracePt t="12784" x="1376363" y="1752600"/>
          <p14:tracePt t="12790" x="1382713" y="1752600"/>
          <p14:tracePt t="12798" x="1389063" y="1758950"/>
          <p14:tracePt t="12805" x="1395413" y="1765300"/>
          <p14:tracePt t="12813" x="1408113" y="1765300"/>
          <p14:tracePt t="12816" x="1414463" y="1765300"/>
          <p14:tracePt t="12821" x="1414463" y="1771650"/>
          <p14:tracePt t="12826" x="1427163" y="1778000"/>
          <p14:tracePt t="12836" x="1439863" y="1784350"/>
          <p14:tracePt t="12844" x="1458913" y="1797050"/>
          <p14:tracePt t="12853" x="1471613" y="1803400"/>
          <p14:tracePt t="12861" x="1490663" y="1809750"/>
          <p14:tracePt t="12865" x="1497013" y="1816100"/>
          <p14:tracePt t="12869" x="1509713" y="1822450"/>
          <p14:tracePt t="12873" x="1516063" y="1828800"/>
          <p14:tracePt t="12876" x="1522413" y="1828800"/>
          <p14:tracePt t="12888" x="1547813" y="1841500"/>
          <p14:tracePt t="12893" x="1560513" y="1841500"/>
          <p14:tracePt t="12896" x="1566863" y="1847850"/>
          <p14:tracePt t="12900" x="1579563" y="1847850"/>
          <p14:tracePt t="12904" x="1585913" y="1854200"/>
          <p14:tracePt t="12908" x="1598613" y="1854200"/>
          <p14:tracePt t="12913" x="1606550" y="1860550"/>
          <p14:tracePt t="12918" x="1619250" y="1860550"/>
          <p14:tracePt t="12924" x="1631950" y="1860550"/>
          <p14:tracePt t="12929" x="1644650" y="1860550"/>
          <p14:tracePt t="12933" x="1651000" y="1866900"/>
          <p14:tracePt t="12936" x="1663700" y="1866900"/>
          <p14:tracePt t="12942" x="1676400" y="1873250"/>
          <p14:tracePt t="12946" x="1682750" y="1873250"/>
          <p14:tracePt t="12950" x="1695450" y="1873250"/>
          <p14:tracePt t="12954" x="1708150" y="1879600"/>
          <p14:tracePt t="12958" x="1720850" y="1879600"/>
          <p14:tracePt t="12966" x="1746250" y="1885950"/>
          <p14:tracePt t="12971" x="1758950" y="1892300"/>
          <p14:tracePt t="12976" x="1778000" y="1892300"/>
          <p14:tracePt t="12982" x="1790700" y="1898650"/>
          <p14:tracePt t="12986" x="1803400" y="1898650"/>
          <p14:tracePt t="12991" x="1816100" y="1905000"/>
          <p14:tracePt t="12995" x="1828800" y="1905000"/>
          <p14:tracePt t="12999" x="1835150" y="1905000"/>
          <p14:tracePt t="13002" x="1847850" y="1905000"/>
          <p14:tracePt t="13007" x="1854200" y="1911350"/>
          <p14:tracePt t="13012" x="1873250" y="1917700"/>
          <p14:tracePt t="13014" x="1885950" y="1917700"/>
          <p14:tracePt t="13018" x="1898650" y="1924050"/>
          <p14:tracePt t="13022" x="1911350" y="1924050"/>
          <p14:tracePt t="13026" x="1930400" y="1924050"/>
          <p14:tracePt t="13030" x="1949450" y="1931988"/>
          <p14:tracePt t="13034" x="1962150" y="1931988"/>
          <p14:tracePt t="13040" x="1987550" y="1938338"/>
          <p14:tracePt t="13045" x="2006600" y="1944688"/>
          <p14:tracePt t="13050" x="2032000" y="1951038"/>
          <p14:tracePt t="13057" x="2051050" y="1951038"/>
          <p14:tracePt t="13061" x="2065338" y="1951038"/>
          <p14:tracePt t="13064" x="2078038" y="1957388"/>
          <p14:tracePt t="13069" x="2090738" y="1963738"/>
          <p14:tracePt t="13075" x="2109788" y="1963738"/>
          <p14:tracePt t="13078" x="2122488" y="1970088"/>
          <p14:tracePt t="13082" x="2128838" y="1970088"/>
          <p14:tracePt t="13094" x="2160588" y="1976438"/>
          <p14:tracePt t="13098" x="2166938" y="1976438"/>
          <p14:tracePt t="13105" x="2179638" y="1982788"/>
          <p14:tracePt t="13111" x="2185988" y="1982788"/>
          <p14:tracePt t="13119" x="2198688" y="1982788"/>
          <p14:tracePt t="13127" x="2205038" y="1982788"/>
          <p14:tracePt t="13131" x="2211388" y="1982788"/>
          <p14:tracePt t="13169" x="2217738" y="1982788"/>
          <p14:tracePt t="13176" x="2224088" y="1982788"/>
          <p14:tracePt t="13184" x="2230438" y="1982788"/>
          <p14:tracePt t="13194" x="2243138" y="1982788"/>
          <p14:tracePt t="13199" x="2255838" y="1982788"/>
          <p14:tracePt t="13205" x="2262188" y="1989138"/>
          <p14:tracePt t="13214" x="2281238" y="1989138"/>
          <p14:tracePt t="13221" x="2293938" y="1995488"/>
          <p14:tracePt t="13228" x="2312988" y="1995488"/>
          <p14:tracePt t="13236" x="2338388" y="2001838"/>
          <p14:tracePt t="13242" x="2363788" y="2001838"/>
          <p14:tracePt t="13247" x="2382838" y="2008188"/>
          <p14:tracePt t="13253" x="2401888" y="2014538"/>
          <p14:tracePt t="13268" x="2459038" y="2020888"/>
          <p14:tracePt t="13275" x="2478088" y="2027238"/>
          <p14:tracePt t="13281" x="2497138" y="2033588"/>
          <p14:tracePt t="13284" x="2509838" y="2033588"/>
          <p14:tracePt t="13289" x="2524125" y="2039938"/>
          <p14:tracePt t="13294" x="2543175" y="2039938"/>
          <p14:tracePt t="13299" x="2549525" y="2039938"/>
          <p14:tracePt t="13315" x="2581275" y="2052638"/>
          <p14:tracePt t="13327" x="2632075" y="2058988"/>
          <p14:tracePt t="13332" x="2644775" y="2058988"/>
          <p14:tracePt t="13339" x="2663825" y="2065338"/>
          <p14:tracePt t="13344" x="2682875" y="2065338"/>
          <p14:tracePt t="13348" x="2689225" y="2065338"/>
          <p14:tracePt t="13352" x="2701925" y="2071688"/>
          <p14:tracePt t="13360" x="2727325" y="2071688"/>
          <p14:tracePt t="13368" x="2752725" y="2071688"/>
          <p14:tracePt t="13372" x="2759075" y="2071688"/>
          <p14:tracePt t="13377" x="2765425" y="2071688"/>
          <p14:tracePt t="13391" x="2797175" y="2071688"/>
          <p14:tracePt t="13395" x="2809875" y="2078038"/>
          <p14:tracePt t="13401" x="2816225" y="2078038"/>
          <p14:tracePt t="13404" x="2822575" y="2078038"/>
          <p14:tracePt t="13408" x="2828925" y="2078038"/>
          <p14:tracePt t="13417" x="2835275" y="2078038"/>
          <p14:tracePt t="13424" x="2841625" y="2078038"/>
          <p14:tracePt t="13429" x="2847975" y="2078038"/>
          <p14:tracePt t="13443" x="2854325" y="2078038"/>
          <p14:tracePt t="13446" x="2860675" y="2078038"/>
          <p14:tracePt t="13458" x="2867025" y="2078038"/>
          <p14:tracePt t="13461" x="2879725" y="2078038"/>
          <p14:tracePt t="13471" x="2892425" y="2071688"/>
          <p14:tracePt t="13480" x="2905125" y="2071688"/>
          <p14:tracePt t="13483" x="2911475" y="2065338"/>
          <p14:tracePt t="13494" x="2924175" y="2065338"/>
          <p14:tracePt t="13501" x="2930525" y="2065338"/>
          <p14:tracePt t="13510" x="2936875" y="2065338"/>
          <p14:tracePt t="13513" x="2943225" y="2065338"/>
          <p14:tracePt t="13517" x="2949575" y="2065338"/>
          <p14:tracePt t="13525" x="2955925" y="2058988"/>
          <p14:tracePt t="13529" x="2962275" y="2058988"/>
          <p14:tracePt t="13535" x="2968625" y="2058988"/>
          <p14:tracePt t="13538" x="2968625" y="2052638"/>
          <p14:tracePt t="13549" x="2976563" y="2052638"/>
          <p14:tracePt t="13584" x="2982913" y="2046288"/>
          <p14:tracePt t="13619" x="2989263" y="2046288"/>
          <p14:tracePt t="13633" x="2995613" y="2046288"/>
          <p14:tracePt t="13642" x="3001963" y="2052638"/>
          <p14:tracePt t="13650" x="3008313" y="2058988"/>
          <p14:tracePt t="13660" x="3014663" y="2058988"/>
          <p14:tracePt t="13703" x="3021013" y="2058988"/>
          <p14:tracePt t="13720" x="3027363" y="2058988"/>
          <p14:tracePt t="13735" x="3046413" y="2058988"/>
          <p14:tracePt t="13742" x="3059113" y="2052638"/>
          <p14:tracePt t="13748" x="3065463" y="2046288"/>
          <p14:tracePt t="13759" x="3084513" y="2046288"/>
          <p14:tracePt t="13772" x="3097213" y="2039938"/>
          <p14:tracePt t="13779" x="3109913" y="2033588"/>
          <p14:tracePt t="13784" x="3116263" y="2033588"/>
          <p14:tracePt t="13792" x="3122613" y="2033588"/>
          <p14:tracePt t="13801" x="3128963" y="2033588"/>
          <p14:tracePt t="13810" x="3135313" y="2027238"/>
          <p14:tracePt t="13823" x="3141663" y="2020888"/>
          <p14:tracePt t="13839" x="3148013" y="2020888"/>
          <p14:tracePt t="14058" x="3154363" y="2020888"/>
          <p14:tracePt t="14065" x="3160713" y="2014538"/>
          <p14:tracePt t="14073" x="3167063" y="2014538"/>
          <p14:tracePt t="14080" x="3173413" y="2014538"/>
          <p14:tracePt t="14094" x="3179763" y="2014538"/>
          <p14:tracePt t="14100" x="3186113" y="2014538"/>
          <p14:tracePt t="14114" x="3205163" y="2008188"/>
          <p14:tracePt t="14120" x="3211513" y="2008188"/>
          <p14:tracePt t="14130" x="3224213" y="2008188"/>
          <p14:tracePt t="14144" x="3249613" y="2001838"/>
          <p14:tracePt t="14158" x="3275013" y="1995488"/>
          <p14:tracePt t="14166" x="3287713" y="1989138"/>
          <p14:tracePt t="14176" x="3300413" y="1982788"/>
          <p14:tracePt t="14182" x="3313113" y="1982788"/>
          <p14:tracePt t="14189" x="3319463" y="1976438"/>
          <p14:tracePt t="14196" x="3325813" y="1976438"/>
          <p14:tracePt t="14204" x="3332163" y="1970088"/>
          <p14:tracePt t="14209" x="3344863" y="1970088"/>
          <p14:tracePt t="14223" x="3351213" y="1963738"/>
          <p14:tracePt t="14226" x="3357563" y="1963738"/>
          <p14:tracePt t="14233" x="3363913" y="1963738"/>
          <p14:tracePt t="14239" x="3363913" y="1957388"/>
          <p14:tracePt t="14247" x="3370263" y="1957388"/>
          <p14:tracePt t="14272" x="3376613" y="1957388"/>
          <p14:tracePt t="14575" x="3382963" y="1957388"/>
          <p14:tracePt t="14581" x="3389313" y="1957388"/>
          <p14:tracePt t="14589" x="3395663" y="1963738"/>
          <p14:tracePt t="14602" x="3402013" y="1963738"/>
          <p14:tracePt t="14612" x="3408363" y="1963738"/>
          <p14:tracePt t="14634" x="3408363" y="1970088"/>
          <p14:tracePt t="14645" x="3414713" y="1970088"/>
          <p14:tracePt t="14682" x="3421063" y="1976438"/>
          <p14:tracePt t="14696" x="3427413" y="1976438"/>
          <p14:tracePt t="14702" x="3435350" y="1976438"/>
          <p14:tracePt t="14710" x="3441700" y="1982788"/>
          <p14:tracePt t="14718" x="3448050" y="1989138"/>
          <p14:tracePt t="14728" x="3454400" y="1989138"/>
          <p14:tracePt t="14746" x="3460750" y="1989138"/>
          <p14:tracePt t="14764" x="3460750" y="1995488"/>
          <p14:tracePt t="15787" x="3460750" y="2001838"/>
          <p14:tracePt t="15793" x="3460750" y="2008188"/>
          <p14:tracePt t="15800" x="3454400" y="2014538"/>
          <p14:tracePt t="15806" x="3448050" y="2020888"/>
          <p14:tracePt t="15821" x="3448050" y="2027238"/>
          <p14:tracePt t="20175" x="3414713" y="2027238"/>
          <p14:tracePt t="20189" x="3376613" y="2039938"/>
          <p14:tracePt t="20205" x="3313113" y="2039938"/>
          <p14:tracePt t="20220" x="3262313" y="2039938"/>
          <p14:tracePt t="20228" x="3249613" y="2039938"/>
          <p14:tracePt t="20234" x="3243263" y="2039938"/>
          <p14:tracePt t="20239" x="3236913" y="2046288"/>
          <p14:tracePt t="20247" x="3224213" y="2065338"/>
          <p14:tracePt t="20260" x="3217863" y="2090738"/>
          <p14:tracePt t="20275" x="3211513" y="2116138"/>
          <p14:tracePt t="20284" x="3211513" y="2122488"/>
          <p14:tracePt t="20290" x="3211513" y="2128838"/>
          <p14:tracePt t="20502" x="3211513" y="2116138"/>
          <p14:tracePt t="20509" x="3205163" y="2109788"/>
          <p14:tracePt t="20520" x="3198813" y="2097088"/>
          <p14:tracePt t="20534" x="3198813" y="2090738"/>
          <p14:tracePt t="20548" x="3205163" y="2090738"/>
          <p14:tracePt t="20553" x="3211513" y="2090738"/>
          <p14:tracePt t="20567" x="3224213" y="2090738"/>
          <p14:tracePt t="20573" x="3236913" y="2090738"/>
          <p14:tracePt t="20585" x="3249613" y="2090738"/>
          <p14:tracePt t="20592" x="3255963" y="2090738"/>
          <p14:tracePt t="20597" x="3262313" y="2090738"/>
          <p14:tracePt t="20606" x="3268663" y="2090738"/>
          <p14:tracePt t="20616" x="3275013" y="2090738"/>
          <p14:tracePt t="20628" x="3275013" y="2084388"/>
          <p14:tracePt t="20635" x="3275013" y="2078038"/>
          <p14:tracePt t="20646" x="3281363" y="2078038"/>
          <p14:tracePt t="20650" x="3287713" y="2078038"/>
          <p14:tracePt t="20668" x="3294063" y="2078038"/>
          <p14:tracePt t="20680" x="3300413" y="2078038"/>
          <p14:tracePt t="20792" x="3306763" y="2078038"/>
          <p14:tracePt t="20804" x="3313113" y="2078038"/>
          <p14:tracePt t="20812" x="3319463" y="2078038"/>
          <p14:tracePt t="20825" x="3325813" y="2078038"/>
          <p14:tracePt t="20831" x="3332163" y="2078038"/>
          <p14:tracePt t="20882" x="3376613" y="2058988"/>
          <p14:tracePt t="20908" x="3389313" y="2046288"/>
          <p14:tracePt t="20913" x="3395663" y="2046288"/>
          <p14:tracePt t="20928" x="3402013" y="2046288"/>
          <p14:tracePt t="20936" x="3408363" y="2046288"/>
          <p14:tracePt t="20944" x="3414713" y="2046288"/>
          <p14:tracePt t="20952" x="3421063" y="2039938"/>
          <p14:tracePt t="20957" x="3427413" y="2039938"/>
          <p14:tracePt t="20969" x="3435350" y="2039938"/>
          <p14:tracePt t="20976" x="3441700" y="2033588"/>
          <p14:tracePt t="20979" x="3448050" y="2033588"/>
          <p14:tracePt t="20990" x="3454400" y="2033588"/>
          <p14:tracePt t="20995" x="3460750" y="2033588"/>
          <p14:tracePt t="21089" x="3467100" y="2033588"/>
          <p14:tracePt t="21097" x="3473450" y="2033588"/>
          <p14:tracePt t="21211" x="3479800" y="2033588"/>
          <p14:tracePt t="21324" x="3467100" y="2033588"/>
          <p14:tracePt t="21338" x="3448050" y="2033588"/>
          <p14:tracePt t="21342" x="3441700" y="2033588"/>
          <p14:tracePt t="21349" x="3435350" y="2033588"/>
          <p14:tracePt t="21361" x="3421063" y="2033588"/>
          <p14:tracePt t="21370" x="3408363" y="2033588"/>
          <p14:tracePt t="21379" x="3402013" y="2033588"/>
          <p14:tracePt t="21390" x="3389313" y="2027238"/>
          <p14:tracePt t="21401" x="3376613" y="2020888"/>
          <p14:tracePt t="21408" x="3376613" y="2014538"/>
          <p14:tracePt t="21466" x="3382963" y="2014538"/>
          <p14:tracePt t="21476" x="3395663" y="2008188"/>
          <p14:tracePt t="21485" x="3408363" y="2001838"/>
          <p14:tracePt t="21491" x="3414713" y="2001838"/>
          <p14:tracePt t="21496" x="3421063" y="2001838"/>
          <p14:tracePt t="21510" x="3448050" y="1982788"/>
          <p14:tracePt t="21524" x="3467100" y="1970088"/>
          <p14:tracePt t="21536" x="3479800" y="1970088"/>
          <p14:tracePt t="21549" x="3486150" y="1970088"/>
          <p14:tracePt t="21559" x="3492500" y="1963738"/>
          <p14:tracePt t="21566" x="3498850" y="1963738"/>
          <p14:tracePt t="21578" x="3505200" y="1963738"/>
          <p14:tracePt t="21582" x="3511550" y="1963738"/>
          <p14:tracePt t="21597" x="3517900" y="1963738"/>
          <p14:tracePt t="21603" x="3524250" y="1963738"/>
          <p14:tracePt t="21618" x="3543300" y="1963738"/>
          <p14:tracePt t="21631" x="3556000" y="1963738"/>
          <p14:tracePt t="21646" x="3568700" y="1970088"/>
          <p14:tracePt t="21650" x="3575050" y="1970088"/>
          <p14:tracePt t="21659" x="3587750" y="1976438"/>
          <p14:tracePt t="21667" x="3594100" y="1976438"/>
          <p14:tracePt t="21679" x="3619500" y="1982788"/>
          <p14:tracePt t="21686" x="3632200" y="1989138"/>
          <p14:tracePt t="21699" x="3663950" y="1995488"/>
          <p14:tracePt t="21711" x="3683000" y="1995488"/>
          <p14:tracePt t="21714" x="3689350" y="1995488"/>
          <p14:tracePt t="21717" x="3695700" y="1995488"/>
          <p14:tracePt t="21726" x="3708400" y="1995488"/>
          <p14:tracePt t="21728" x="3714750" y="1995488"/>
          <p14:tracePt t="21737" x="3721100" y="1995488"/>
          <p14:tracePt t="21744" x="3727450" y="1995488"/>
          <p14:tracePt t="21748" x="3733800" y="1995488"/>
          <p14:tracePt t="21752" x="3746500" y="1995488"/>
          <p14:tracePt t="21762" x="3759200" y="1995488"/>
          <p14:tracePt t="21775" x="3778250" y="1995488"/>
          <p14:tracePt t="21785" x="3784600" y="1995488"/>
          <p14:tracePt t="21793" x="3790950" y="1995488"/>
          <p14:tracePt t="21916" x="3797300" y="1995488"/>
          <p14:tracePt t="21936" x="3803650" y="1995488"/>
          <p14:tracePt t="21946" x="3810000" y="1989138"/>
          <p14:tracePt t="21953" x="3822700" y="1989138"/>
          <p14:tracePt t="21970" x="3835400" y="1982788"/>
          <p14:tracePt t="21975" x="3841750" y="1982788"/>
          <p14:tracePt t="21987" x="3848100" y="1982788"/>
          <p14:tracePt t="21991" x="3854450" y="1982788"/>
          <p14:tracePt t="22434" x="3860800" y="1982788"/>
          <p14:tracePt t="22444" x="3867150" y="1982788"/>
          <p14:tracePt t="22449" x="3873500" y="1982788"/>
          <p14:tracePt t="22462" x="3879850" y="1982788"/>
          <p14:tracePt t="22562" x="3887788" y="1995488"/>
          <p14:tracePt t="22569" x="3887788" y="2008188"/>
          <p14:tracePt t="22580" x="3887788" y="2020888"/>
          <p14:tracePt t="22591" x="3887788" y="2033588"/>
          <p14:tracePt t="22606" x="3887788" y="2052638"/>
          <p14:tracePt t="22617" x="3887788" y="2071688"/>
          <p14:tracePt t="22625" x="3887788" y="2078038"/>
          <p14:tracePt t="22632" x="3887788" y="2090738"/>
          <p14:tracePt t="22640" x="3879850" y="2103438"/>
          <p14:tracePt t="22655" x="3873500" y="2135188"/>
          <p14:tracePt t="22666" x="3873500" y="2147888"/>
          <p14:tracePt t="22671" x="3873500" y="2154238"/>
          <p14:tracePt t="22680" x="3873500" y="2160588"/>
          <p14:tracePt t="22685" x="3873500" y="2166938"/>
          <p14:tracePt t="22695" x="3873500" y="2173288"/>
          <p14:tracePt t="22700" x="3873500" y="2179638"/>
          <p14:tracePt t="22710" x="3879850" y="2179638"/>
          <p14:tracePt t="22715" x="3887788" y="2185988"/>
          <p14:tracePt t="22726" x="3887788" y="2192338"/>
          <p14:tracePt t="22730" x="3894138" y="2192338"/>
          <p14:tracePt t="22738" x="3900488" y="2192338"/>
          <p14:tracePt t="22746" x="3900488" y="2198688"/>
          <p14:tracePt t="22759" x="3906838" y="2198688"/>
          <p14:tracePt t="22765" x="3913188" y="2198688"/>
          <p14:tracePt t="22770" x="3919538" y="2205038"/>
          <p14:tracePt t="22779" x="3919538" y="2211388"/>
          <p14:tracePt t="22783" x="3925888" y="2211388"/>
          <p14:tracePt t="22792" x="3932238" y="2211388"/>
          <p14:tracePt t="22800" x="3938588" y="2217738"/>
          <p14:tracePt t="22809" x="3944938" y="2224088"/>
          <p14:tracePt t="22814" x="3951288" y="2224088"/>
          <p14:tracePt t="22819" x="3951288" y="2230438"/>
          <p14:tracePt t="22830" x="3963988" y="2230438"/>
          <p14:tracePt t="22836" x="3963988" y="2236788"/>
          <p14:tracePt t="22842" x="3970338" y="2236788"/>
          <p14:tracePt t="22845" x="3976688" y="2243138"/>
          <p14:tracePt t="22850" x="3983038" y="2243138"/>
          <p14:tracePt t="22860" x="3995738" y="2249488"/>
          <p14:tracePt t="22864" x="3995738" y="2255838"/>
          <p14:tracePt t="22868" x="4002088" y="2262188"/>
          <p14:tracePt t="22874" x="4008438" y="2262188"/>
          <p14:tracePt t="22886" x="4027488" y="2274888"/>
          <p14:tracePt t="22893" x="4033838" y="2281238"/>
          <p14:tracePt t="22896" x="4040188" y="2287588"/>
          <p14:tracePt t="22902" x="4040188" y="2293938"/>
          <p14:tracePt t="22920" x="4059238" y="2306638"/>
          <p14:tracePt t="22927" x="4059238" y="2319338"/>
          <p14:tracePt t="22930" x="4059238" y="2325688"/>
          <p14:tracePt t="22935" x="4065588" y="2325688"/>
          <p14:tracePt t="22940" x="4065588" y="2332038"/>
          <p14:tracePt t="22944" x="4065588" y="2338388"/>
          <p14:tracePt t="22955" x="4071938" y="2344738"/>
          <p14:tracePt t="22959" x="4071938" y="2351088"/>
          <p14:tracePt t="22966" x="4071938" y="2359025"/>
          <p14:tracePt t="22975" x="4071938" y="2365375"/>
          <p14:tracePt t="22978" x="4071938" y="2371725"/>
          <p14:tracePt t="22991" x="4078288" y="2378075"/>
          <p14:tracePt t="22995" x="4078288" y="2384425"/>
          <p14:tracePt t="23001" x="4084638" y="2384425"/>
          <p14:tracePt t="23011" x="4084638" y="2390775"/>
          <p14:tracePt t="23017" x="4084638" y="2397125"/>
          <p14:tracePt t="23026" x="4090988" y="2397125"/>
          <p14:tracePt t="23029" x="4090988" y="2403475"/>
          <p14:tracePt t="23082" x="4090988" y="2409825"/>
          <p14:tracePt t="23089" x="4097338" y="2409825"/>
          <p14:tracePt t="23105" x="4097338" y="2416175"/>
          <p14:tracePt t="23124" x="4103688" y="2416175"/>
          <p14:tracePt t="23146" x="4103688" y="2422525"/>
          <p14:tracePt t="23152" x="4110038" y="2422525"/>
          <p14:tracePt t="23159" x="4110038" y="2428875"/>
          <p14:tracePt t="23164" x="4116388" y="2428875"/>
          <p14:tracePt t="23170" x="4116388" y="2435225"/>
          <p14:tracePt t="23177" x="4122738" y="2435225"/>
          <p14:tracePt t="23215" x="4122738" y="2441575"/>
          <p14:tracePt t="23590" x="4110038" y="2441575"/>
          <p14:tracePt t="23597" x="4097338" y="2441575"/>
          <p14:tracePt t="23606" x="4084638" y="2441575"/>
          <p14:tracePt t="23774" x="4078288" y="2441575"/>
          <p14:tracePt t="23785" x="4071938" y="2441575"/>
          <p14:tracePt t="23803" x="4033838" y="2447925"/>
          <p14:tracePt t="23814" x="4008438" y="2447925"/>
          <p14:tracePt t="23825" x="3983038" y="2454275"/>
          <p14:tracePt t="23839" x="3957638" y="2460625"/>
          <p14:tracePt t="23856" x="3919538" y="2460625"/>
          <p14:tracePt t="23869" x="3894138" y="2460625"/>
          <p14:tracePt t="23875" x="3887788" y="2460625"/>
          <p14:tracePt t="23878" x="3879850" y="2460625"/>
          <p14:tracePt t="23886" x="3873500" y="2460625"/>
          <p14:tracePt t="23903" x="3860800" y="2460625"/>
          <p14:tracePt t="23918" x="3854450" y="2460625"/>
          <p14:tracePt t="23928" x="3848100" y="2460625"/>
          <p14:tracePt t="23941" x="3841750" y="2460625"/>
          <p14:tracePt t="23965" x="3835400" y="2460625"/>
          <p14:tracePt t="23976" x="3829050" y="2460625"/>
          <p14:tracePt t="23999" x="3829050" y="2454275"/>
          <p14:tracePt t="24004" x="3822700" y="2454275"/>
          <p14:tracePt t="24034" x="3816350" y="2454275"/>
          <p14:tracePt t="24256" x="3822700" y="2454275"/>
          <p14:tracePt t="24271" x="3822700" y="2447925"/>
          <p14:tracePt t="24277" x="3829050" y="2447925"/>
          <p14:tracePt t="24283" x="3835400" y="2447925"/>
          <p14:tracePt t="24292" x="3841750" y="2447925"/>
          <p14:tracePt t="24298" x="3848100" y="2447925"/>
          <p14:tracePt t="24310" x="3854450" y="2447925"/>
          <p14:tracePt t="24316" x="3854450" y="2441575"/>
          <p14:tracePt t="24320" x="3860800" y="2441575"/>
          <p14:tracePt t="24328" x="3867150" y="2441575"/>
          <p14:tracePt t="24346" x="3873500" y="2441575"/>
          <p14:tracePt t="24351" x="3879850" y="2441575"/>
          <p14:tracePt t="24359" x="3887788" y="2441575"/>
          <p14:tracePt t="24395" x="3894138" y="2441575"/>
          <p14:tracePt t="25140" x="3887788" y="2441575"/>
          <p14:tracePt t="25148" x="3873500" y="2441575"/>
          <p14:tracePt t="25348" x="3879850" y="2441575"/>
          <p14:tracePt t="25354" x="3879850" y="2435225"/>
          <p14:tracePt t="25359" x="3887788" y="2428875"/>
          <p14:tracePt t="25369" x="3887788" y="2422525"/>
          <p14:tracePt t="25398" x="3887788" y="2416175"/>
          <p14:tracePt t="25444" x="3873500" y="2416175"/>
          <p14:tracePt t="25450" x="3873500" y="2422525"/>
          <p14:tracePt t="25469" x="3867150" y="2441575"/>
          <p14:tracePt t="25473" x="3873500" y="2454275"/>
          <p14:tracePt t="25477" x="3873500" y="2460625"/>
          <p14:tracePt t="25491" x="3887788" y="2473325"/>
          <p14:tracePt t="25496" x="3894138" y="2479675"/>
          <p14:tracePt t="25758" x="3900488" y="2473325"/>
          <p14:tracePt t="25778" x="3894138" y="2473325"/>
          <p14:tracePt t="25789" x="3894138" y="2466975"/>
          <p14:tracePt t="25836" x="3894138" y="2460625"/>
          <p14:tracePt t="25847" x="3887788" y="2454275"/>
          <p14:tracePt t="25863" x="3879850" y="2454275"/>
          <p14:tracePt t="25873" x="3873500" y="2454275"/>
          <p14:tracePt t="25894" x="3873500" y="2447925"/>
          <p14:tracePt t="25899" x="3867150" y="2447925"/>
          <p14:tracePt t="25912" x="3860800" y="2447925"/>
          <p14:tracePt t="25920" x="3860800" y="2441575"/>
          <p14:tracePt t="25946" x="3860800" y="2435225"/>
          <p14:tracePt t="25960" x="3860800" y="2428875"/>
          <p14:tracePt t="26008" x="3860800" y="2422525"/>
          <p14:tracePt t="26346" x="3860800" y="2428875"/>
          <p14:tracePt t="27000" x="3860800" y="2435225"/>
          <p14:tracePt t="27035" x="3860800" y="2441575"/>
          <p14:tracePt t="27048" x="3860800" y="2447925"/>
          <p14:tracePt t="27064" x="3854450" y="2447925"/>
          <p14:tracePt t="27076" x="3854450" y="2454275"/>
          <p14:tracePt t="27084" x="3848100" y="2460625"/>
          <p14:tracePt t="27092" x="3848100" y="2466975"/>
          <p14:tracePt t="27100" x="3841750" y="2466975"/>
          <p14:tracePt t="27110" x="3841750" y="2473325"/>
          <p14:tracePt t="27125" x="3841750" y="2479675"/>
          <p14:tracePt t="27525" x="3841750" y="2486025"/>
          <p14:tracePt t="27535" x="3848100" y="2486025"/>
          <p14:tracePt t="27543" x="3848100" y="2492375"/>
          <p14:tracePt t="27550" x="3854450" y="2492375"/>
          <p14:tracePt t="27561" x="3854450" y="2498725"/>
          <p14:tracePt t="27575" x="3860800" y="2505075"/>
          <p14:tracePt t="27584" x="3867150" y="2511425"/>
          <p14:tracePt t="27595" x="3867150" y="2524125"/>
          <p14:tracePt t="27603" x="3873500" y="2530475"/>
          <p14:tracePt t="27619" x="3879850" y="2536825"/>
          <p14:tracePt t="27627" x="3879850" y="2543175"/>
          <p14:tracePt t="27637" x="3887788" y="2549525"/>
          <p14:tracePt t="27646" x="3887788" y="2555875"/>
          <p14:tracePt t="27655" x="3887788" y="2562225"/>
          <p14:tracePt t="27666" x="3894138" y="2568575"/>
          <p14:tracePt t="27674" x="3900488" y="2574925"/>
          <p14:tracePt t="27686" x="3906838" y="2587625"/>
          <p14:tracePt t="27696" x="3913188" y="2600325"/>
          <p14:tracePt t="27702" x="3919538" y="2606675"/>
          <p14:tracePt t="27710" x="3919538" y="2613025"/>
          <p14:tracePt t="27722" x="3925888" y="2619375"/>
          <p14:tracePt t="27730" x="3925888" y="2625725"/>
          <p14:tracePt t="27735" x="3932238" y="2632075"/>
          <p14:tracePt t="27744" x="3932238" y="2638425"/>
          <p14:tracePt t="27763" x="3932238" y="2644775"/>
          <p14:tracePt t="27770" x="3932238" y="2651125"/>
          <p14:tracePt t="27779" x="3932238" y="2657475"/>
          <p14:tracePt t="27785" x="3932238" y="2663825"/>
          <p14:tracePt t="27793" x="3932238" y="2670175"/>
          <p14:tracePt t="27799" x="3932238" y="2676525"/>
          <p14:tracePt t="27803" x="3932238" y="2682875"/>
          <p14:tracePt t="27813" x="3932238" y="2695575"/>
          <p14:tracePt t="27817" x="3932238" y="2701925"/>
          <p14:tracePt t="27824" x="3925888" y="2708275"/>
          <p14:tracePt t="27828" x="3925888" y="2714625"/>
          <p14:tracePt t="27833" x="3925888" y="2720975"/>
          <p14:tracePt t="27838" x="3925888" y="2733675"/>
          <p14:tracePt t="27844" x="3925888" y="2740025"/>
          <p14:tracePt t="27848" x="3919538" y="2746375"/>
          <p14:tracePt t="27852" x="3913188" y="2759075"/>
          <p14:tracePt t="27860" x="3906838" y="2778125"/>
          <p14:tracePt t="27873" x="3894138" y="2798763"/>
          <p14:tracePt t="27877" x="3894138" y="2805113"/>
          <p14:tracePt t="27881" x="3894138" y="2811463"/>
          <p14:tracePt t="27888" x="3879850" y="2824163"/>
          <p14:tracePt t="27897" x="3867150" y="2836863"/>
          <p14:tracePt t="27901" x="3860800" y="2843213"/>
          <p14:tracePt t="27906" x="3860800" y="2849563"/>
          <p14:tracePt t="27908" x="3854450" y="2855913"/>
          <p14:tracePt t="27920" x="3841750" y="2874963"/>
          <p14:tracePt t="27928" x="3829050" y="2887663"/>
          <p14:tracePt t="27935" x="3822700" y="2900363"/>
          <p14:tracePt t="27941" x="3810000" y="2906713"/>
          <p14:tracePt t="27944" x="3810000" y="2919413"/>
          <p14:tracePt t="27949" x="3803650" y="2925763"/>
          <p14:tracePt t="27952" x="3797300" y="2938463"/>
          <p14:tracePt t="27958" x="3797300" y="2944813"/>
          <p14:tracePt t="27962" x="3784600" y="2951163"/>
          <p14:tracePt t="27968" x="3784600" y="2963863"/>
          <p14:tracePt t="27975" x="3771900" y="2982913"/>
          <p14:tracePt t="27981" x="3765550" y="2995613"/>
          <p14:tracePt t="27985" x="3759200" y="3001963"/>
          <p14:tracePt t="27988" x="3752850" y="3014663"/>
          <p14:tracePt t="27992" x="3746500" y="3027363"/>
          <p14:tracePt t="27996" x="3740150" y="3040063"/>
          <p14:tracePt t="28004" x="3727450" y="3059113"/>
          <p14:tracePt t="28011" x="3721100" y="3078163"/>
          <p14:tracePt t="28017" x="3714750" y="3090863"/>
          <p14:tracePt t="28022" x="3708400" y="3097213"/>
          <p14:tracePt t="28026" x="3702050" y="3103563"/>
          <p14:tracePt t="28030" x="3695700" y="3103563"/>
          <p14:tracePt t="28040" x="3683000" y="3109913"/>
          <p14:tracePt t="28043" x="3683000" y="3116263"/>
          <p14:tracePt t="28055" x="3663950" y="3122613"/>
          <p14:tracePt t="28066" x="3632200" y="3148013"/>
          <p14:tracePt t="28080" x="3594100" y="3179763"/>
          <p14:tracePt t="28096" x="3556000" y="3198813"/>
          <p14:tracePt t="28102" x="3543300" y="3205163"/>
          <p14:tracePt t="28107" x="3536950" y="3211513"/>
          <p14:tracePt t="28297" x="3536950" y="3205163"/>
          <p14:tracePt t="28321" x="3511550" y="3167063"/>
          <p14:tracePt t="28329" x="3505200" y="3154363"/>
          <p14:tracePt t="28343" x="3473450" y="3128963"/>
          <p14:tracePt t="28359" x="3435350" y="3097213"/>
          <p14:tracePt t="28374" x="3357563" y="3052763"/>
          <p14:tracePt t="28390" x="3243263" y="3001963"/>
          <p14:tracePt t="28405" x="3167063" y="2976563"/>
          <p14:tracePt t="28418" x="3071813" y="2957513"/>
          <p14:tracePt t="28431" x="2955925" y="2957513"/>
          <p14:tracePt t="28442" x="2879725" y="2957513"/>
          <p14:tracePt t="28454" x="2797175" y="2963863"/>
          <p14:tracePt t="28468" x="2720975" y="2970213"/>
          <p14:tracePt t="28474" x="2695575" y="2970213"/>
          <p14:tracePt t="28486" x="2651125" y="2976563"/>
          <p14:tracePt t="28494" x="2619375" y="2976563"/>
          <p14:tracePt t="28504" x="2587625" y="2976563"/>
          <p14:tracePt t="28513" x="2549525" y="2982913"/>
          <p14:tracePt t="28526" x="2490788" y="2989263"/>
          <p14:tracePt t="28534" x="2439988" y="2995613"/>
          <p14:tracePt t="28541" x="2376488" y="3001963"/>
          <p14:tracePt t="28546" x="2332038" y="3001963"/>
          <p14:tracePt t="28552" x="2287588" y="3008313"/>
          <p14:tracePt t="28559" x="2236788" y="3008313"/>
          <p14:tracePt t="28566" x="2192338" y="3008313"/>
          <p14:tracePt t="28574" x="2116138" y="3008313"/>
          <p14:tracePt t="28581" x="2065338" y="3008313"/>
          <p14:tracePt t="28586" x="2019300" y="3008313"/>
          <p14:tracePt t="28594" x="1962150" y="3008313"/>
          <p14:tracePt t="28600" x="1917700" y="3008313"/>
          <p14:tracePt t="28607" x="1873250" y="3008313"/>
          <p14:tracePt t="28612" x="1835150" y="3008313"/>
          <p14:tracePt t="28618" x="1797050" y="3008313"/>
          <p14:tracePt t="28626" x="1746250" y="3014663"/>
          <p14:tracePt t="28632" x="1714500" y="3021013"/>
          <p14:tracePt t="28642" x="1663700" y="3040063"/>
          <p14:tracePt t="28649" x="1638300" y="3040063"/>
          <p14:tracePt t="28656" x="1619250" y="3052763"/>
          <p14:tracePt t="28661" x="1612900" y="3059113"/>
          <p14:tracePt t="28665" x="1606550" y="3059113"/>
          <p14:tracePt t="28676" x="1573213" y="3078163"/>
          <p14:tracePt t="28680" x="1566863" y="3084513"/>
          <p14:tracePt t="28689" x="1554163" y="3097213"/>
          <p14:tracePt t="28695" x="1541463" y="3109913"/>
          <p14:tracePt t="28700" x="1528763" y="3116263"/>
          <p14:tracePt t="28705" x="1516063" y="3128963"/>
          <p14:tracePt t="28708" x="1509713" y="3135313"/>
          <p14:tracePt t="28716" x="1490663" y="3148013"/>
          <p14:tracePt t="28722" x="1490663" y="3154363"/>
          <p14:tracePt t="28728" x="1477963" y="3167063"/>
          <p14:tracePt t="28736" x="1465263" y="3179763"/>
          <p14:tracePt t="28746" x="1452563" y="3192463"/>
          <p14:tracePt t="28749" x="1446213" y="3198813"/>
          <p14:tracePt t="28756" x="1446213" y="3205163"/>
          <p14:tracePt t="28760" x="1439863" y="3211513"/>
          <p14:tracePt t="28770" x="1433513" y="3211513"/>
          <p14:tracePt t="28773" x="1433513" y="3219450"/>
          <p14:tracePt t="28779" x="1433513" y="3225800"/>
          <p14:tracePt t="28783" x="1433513" y="3232150"/>
          <p14:tracePt t="28791" x="1439863" y="3238500"/>
          <p14:tracePt t="28800" x="1446213" y="3251200"/>
          <p14:tracePt t="28806" x="1452563" y="3263900"/>
          <p14:tracePt t="28813" x="1458913" y="3276600"/>
          <p14:tracePt t="28819" x="1465263" y="3282950"/>
          <p14:tracePt t="28825" x="1471613" y="3289300"/>
          <p14:tracePt t="28831" x="1471613" y="3295650"/>
          <p14:tracePt t="28835" x="1477963" y="3308350"/>
          <p14:tracePt t="28838" x="1484313" y="3308350"/>
          <p14:tracePt t="28841" x="1484313" y="3314700"/>
          <p14:tracePt t="28844" x="1490663" y="3321050"/>
          <p14:tracePt t="28852" x="1503363" y="3327400"/>
          <p14:tracePt t="28860" x="1509713" y="3340100"/>
          <p14:tracePt t="28866" x="1516063" y="3346450"/>
          <p14:tracePt t="28870" x="1516063" y="3352800"/>
          <p14:tracePt t="28875" x="1528763" y="3359150"/>
          <p14:tracePt t="28884" x="1541463" y="3365500"/>
          <p14:tracePt t="28893" x="1554163" y="3371850"/>
          <p14:tracePt t="28902" x="1573213" y="3384550"/>
          <p14:tracePt t="28910" x="1585913" y="3397250"/>
          <p14:tracePt t="28924" x="1625600" y="3409950"/>
          <p14:tracePt t="28929" x="1631950" y="3416300"/>
          <p14:tracePt t="28934" x="1651000" y="3416300"/>
          <p14:tracePt t="28940" x="1663700" y="3422650"/>
          <p14:tracePt t="28944" x="1670050" y="3422650"/>
          <p14:tracePt t="28948" x="1682750" y="3422650"/>
          <p14:tracePt t="28952" x="1689100" y="3422650"/>
          <p14:tracePt t="28957" x="1695450" y="3422650"/>
          <p14:tracePt t="28962" x="1714500" y="3429000"/>
          <p14:tracePt t="28966" x="1720850" y="3429000"/>
          <p14:tracePt t="28968" x="1733550" y="3435350"/>
          <p14:tracePt t="28977" x="1746250" y="3435350"/>
          <p14:tracePt t="28984" x="1765300" y="3435350"/>
          <p14:tracePt t="28991" x="1778000" y="3441700"/>
          <p14:tracePt t="28996" x="1797050" y="3448050"/>
          <p14:tracePt t="29001" x="1809750" y="3448050"/>
          <p14:tracePt t="29006" x="1828800" y="3454400"/>
          <p14:tracePt t="29011" x="1841500" y="3454400"/>
          <p14:tracePt t="29015" x="1854200" y="3460750"/>
          <p14:tracePt t="29021" x="1866900" y="3467100"/>
          <p14:tracePt t="29026" x="1898650" y="3473450"/>
          <p14:tracePt t="29029" x="1905000" y="3473450"/>
          <p14:tracePt t="29032" x="1924050" y="3479800"/>
          <p14:tracePt t="29036" x="1943100" y="3486150"/>
          <p14:tracePt t="29041" x="1955800" y="3492500"/>
          <p14:tracePt t="29044" x="1981200" y="3492500"/>
          <p14:tracePt t="29048" x="1993900" y="3498850"/>
          <p14:tracePt t="29056" x="2025650" y="3505200"/>
          <p14:tracePt t="29063" x="2058988" y="3517900"/>
          <p14:tracePt t="29071" x="2084388" y="3524250"/>
          <p14:tracePt t="29079" x="2116138" y="3536950"/>
          <p14:tracePt t="29090" x="2141538" y="3543300"/>
          <p14:tracePt t="29094" x="2154238" y="3543300"/>
          <p14:tracePt t="29099" x="2166938" y="3549650"/>
          <p14:tracePt t="29103" x="2173288" y="3549650"/>
          <p14:tracePt t="29107" x="2179638" y="3549650"/>
          <p14:tracePt t="29112" x="2185988" y="3556000"/>
          <p14:tracePt t="29115" x="2192338" y="3556000"/>
          <p14:tracePt t="29122" x="2198688" y="3556000"/>
          <p14:tracePt t="29129" x="2211388" y="3556000"/>
          <p14:tracePt t="29141" x="2230438" y="3562350"/>
          <p14:tracePt t="29150" x="2262188" y="3575050"/>
          <p14:tracePt t="29158" x="2293938" y="3575050"/>
          <p14:tracePt t="29162" x="2319338" y="3581400"/>
          <p14:tracePt t="29174" x="2370138" y="3594100"/>
          <p14:tracePt t="29178" x="2395538" y="3606800"/>
          <p14:tracePt t="29184" x="2414588" y="3606800"/>
          <p14:tracePt t="29189" x="2446338" y="3613150"/>
          <p14:tracePt t="29195" x="2471738" y="3625850"/>
          <p14:tracePt t="29199" x="2490788" y="3625850"/>
          <p14:tracePt t="29202" x="2503488" y="3632200"/>
          <p14:tracePt t="29210" x="2536825" y="3638550"/>
          <p14:tracePt t="29216" x="2555875" y="3646488"/>
          <p14:tracePt t="29221" x="2562225" y="3652838"/>
          <p14:tracePt t="29224" x="2574925" y="3652838"/>
          <p14:tracePt t="29228" x="2581275" y="3652838"/>
          <p14:tracePt t="29232" x="2593975" y="3659188"/>
          <p14:tracePt t="29235" x="2600325" y="3665538"/>
          <p14:tracePt t="29239" x="2606675" y="3665538"/>
          <p14:tracePt t="29242" x="2613025" y="3665538"/>
          <p14:tracePt t="29246" x="2625725" y="3665538"/>
          <p14:tracePt t="29250" x="2632075" y="3671888"/>
          <p14:tracePt t="29255" x="2638425" y="3678238"/>
          <p14:tracePt t="29259" x="2651125" y="3678238"/>
          <p14:tracePt t="29264" x="2663825" y="3684588"/>
          <p14:tracePt t="29273" x="2695575" y="3690938"/>
          <p14:tracePt t="29278" x="2727325" y="3697288"/>
          <p14:tracePt t="29283" x="2752725" y="3703638"/>
          <p14:tracePt t="29288" x="2771775" y="3703638"/>
          <p14:tracePt t="29292" x="2803525" y="3709988"/>
          <p14:tracePt t="29296" x="2828925" y="3716338"/>
          <p14:tracePt t="29299" x="2841625" y="3716338"/>
          <p14:tracePt t="29302" x="2860675" y="3716338"/>
          <p14:tracePt t="29306" x="2879725" y="3716338"/>
          <p14:tracePt t="29311" x="2898775" y="3716338"/>
          <p14:tracePt t="29315" x="2917825" y="3716338"/>
          <p14:tracePt t="29318" x="2943225" y="3716338"/>
          <p14:tracePt t="29324" x="2968625" y="3716338"/>
          <p14:tracePt t="29329" x="2995613" y="3716338"/>
          <p14:tracePt t="29337" x="3027363" y="3716338"/>
          <p14:tracePt t="29343" x="3046413" y="3709988"/>
          <p14:tracePt t="29347" x="3065463" y="3709988"/>
          <p14:tracePt t="29350" x="3078163" y="3709988"/>
          <p14:tracePt t="29354" x="3097213" y="3703638"/>
          <p14:tracePt t="29359" x="3116263" y="3703638"/>
          <p14:tracePt t="29362" x="3128963" y="3703638"/>
          <p14:tracePt t="29366" x="3148013" y="3703638"/>
          <p14:tracePt t="29370" x="3167063" y="3703638"/>
          <p14:tracePt t="29375" x="3192463" y="3697288"/>
          <p14:tracePt t="29378" x="3211513" y="3697288"/>
          <p14:tracePt t="29381" x="3217863" y="3697288"/>
          <p14:tracePt t="29386" x="3249613" y="3697288"/>
          <p14:tracePt t="29393" x="3281363" y="3690938"/>
          <p14:tracePt t="29398" x="3319463" y="3690938"/>
          <p14:tracePt t="29403" x="3344863" y="3690938"/>
          <p14:tracePt t="29409" x="3382963" y="3690938"/>
          <p14:tracePt t="29414" x="3414713" y="3690938"/>
          <p14:tracePt t="29419" x="3441700" y="3690938"/>
          <p14:tracePt t="29424" x="3473450" y="3690938"/>
          <p14:tracePt t="29428" x="3492500" y="3690938"/>
          <p14:tracePt t="29432" x="3511550" y="3690938"/>
          <p14:tracePt t="29436" x="3530600" y="3690938"/>
          <p14:tracePt t="29441" x="3543300" y="3690938"/>
          <p14:tracePt t="29444" x="3556000" y="3690938"/>
          <p14:tracePt t="29449" x="3568700" y="3690938"/>
          <p14:tracePt t="29455" x="3581400" y="3690938"/>
          <p14:tracePt t="29460" x="3594100" y="3690938"/>
          <p14:tracePt t="29464" x="3600450" y="3690938"/>
          <p14:tracePt t="29475" x="3619500" y="3690938"/>
          <p14:tracePt t="29477" x="3625850" y="3690938"/>
          <p14:tracePt t="29481" x="3632200" y="3690938"/>
          <p14:tracePt t="29486" x="3644900" y="3690938"/>
          <p14:tracePt t="29498" x="3657600" y="3690938"/>
          <p14:tracePt t="29503" x="3663950" y="3690938"/>
          <p14:tracePt t="29509" x="3670300" y="3690938"/>
          <p14:tracePt t="29513" x="3676650" y="3690938"/>
          <p14:tracePt t="29526" x="3689350" y="3697288"/>
          <p14:tracePt t="29530" x="3695700" y="3703638"/>
          <p14:tracePt t="29534" x="3695700" y="3709988"/>
          <p14:tracePt t="29538" x="3708400" y="3709988"/>
          <p14:tracePt t="29543" x="3708400" y="3716338"/>
          <p14:tracePt t="29551" x="3727450" y="3735388"/>
          <p14:tracePt t="29556" x="3733800" y="3748088"/>
          <p14:tracePt t="29560" x="3740150" y="3754438"/>
          <p14:tracePt t="29564" x="3740150" y="3767138"/>
          <p14:tracePt t="29568" x="3746500" y="3773488"/>
          <p14:tracePt t="29579" x="3759200" y="3798888"/>
          <p14:tracePt t="29591" x="3778250" y="3856038"/>
          <p14:tracePt t="29597" x="3784600" y="3868738"/>
          <p14:tracePt t="29602" x="3790950" y="3894138"/>
          <p14:tracePt t="29606" x="3790950" y="3906838"/>
          <p14:tracePt t="29613" x="3803650" y="3925888"/>
          <p14:tracePt t="29616" x="3803650" y="3944938"/>
          <p14:tracePt t="29620" x="3810000" y="3944938"/>
          <p14:tracePt t="29624" x="3810000" y="3963988"/>
          <p14:tracePt t="29626" x="3810000" y="3970338"/>
          <p14:tracePt t="29630" x="3810000" y="3976688"/>
          <p14:tracePt t="29638" x="3816350" y="3995738"/>
          <p14:tracePt t="29646" x="3816350" y="4008438"/>
          <p14:tracePt t="29649" x="3816350" y="4014788"/>
          <p14:tracePt t="29657" x="3816350" y="4027488"/>
          <p14:tracePt t="29673" x="3816350" y="4033838"/>
          <p14:tracePt t="29706" x="3816350" y="4040188"/>
          <p14:tracePt t="29732" x="3816350" y="4046538"/>
          <p14:tracePt t="29743" x="3810000" y="4052888"/>
          <p14:tracePt t="29758" x="3803650" y="4059238"/>
          <p14:tracePt t="29773" x="3803650" y="4065588"/>
          <p14:tracePt t="29783" x="3797300" y="4073525"/>
          <p14:tracePt t="29794" x="3797300" y="4079875"/>
          <p14:tracePt t="29801" x="3784600" y="4079875"/>
          <p14:tracePt t="29812" x="3778250" y="4079875"/>
          <p14:tracePt t="29818" x="3771900" y="4079875"/>
          <p14:tracePt t="30074" x="3778250" y="4079875"/>
          <p14:tracePt t="30083" x="3784600" y="4079875"/>
          <p14:tracePt t="30092" x="3790950" y="4079875"/>
          <p14:tracePt t="30105" x="3790950" y="4073525"/>
          <p14:tracePt t="30112" x="3790950" y="4065588"/>
          <p14:tracePt t="30119" x="3790950" y="4059238"/>
          <p14:tracePt t="30128" x="3790950" y="4052888"/>
          <p14:tracePt t="30144" x="3797300" y="4052888"/>
          <p14:tracePt t="30154" x="3797300" y="4046538"/>
          <p14:tracePt t="30177" x="3803650" y="4046538"/>
          <p14:tracePt t="30187" x="3810000" y="4046538"/>
          <p14:tracePt t="30242" x="3816350" y="4046538"/>
          <p14:tracePt t="30257" x="3822700" y="4046538"/>
          <p14:tracePt t="30265" x="3829050" y="4046538"/>
          <p14:tracePt t="30278" x="3835400" y="4046538"/>
          <p14:tracePt t="30288" x="3841750" y="4052888"/>
          <p14:tracePt t="30293" x="3841750" y="4059238"/>
          <p14:tracePt t="30302" x="3848100" y="4059238"/>
          <p14:tracePt t="30311" x="3854450" y="4065588"/>
          <p14:tracePt t="30354" x="3854450" y="4073525"/>
          <p14:tracePt t="30367" x="3854450" y="4079875"/>
          <p14:tracePt t="30376" x="3860800" y="4086225"/>
          <p14:tracePt t="30384" x="3867150" y="4092575"/>
          <p14:tracePt t="30388" x="3867150" y="4098925"/>
          <p14:tracePt t="30397" x="3867150" y="4105275"/>
          <p14:tracePt t="30401" x="3873500" y="4105275"/>
          <p14:tracePt t="30426" x="3873500" y="4111625"/>
          <p14:tracePt t="30442" x="3873500" y="4117975"/>
          <p14:tracePt t="30448" x="3867150" y="4117975"/>
          <p14:tracePt t="30460" x="3860800" y="4117975"/>
          <p14:tracePt t="30464" x="3860800" y="4124325"/>
          <p14:tracePt t="30477" x="3860800" y="4130675"/>
          <p14:tracePt t="30493" x="3860800" y="4137025"/>
          <p14:tracePt t="30542" x="3860800" y="4143375"/>
          <p14:tracePt t="30550" x="3860800" y="4149725"/>
          <p14:tracePt t="30562" x="3854450" y="4156075"/>
          <p14:tracePt t="30568" x="3854450" y="4162425"/>
          <p14:tracePt t="30578" x="3854450" y="4168775"/>
          <p14:tracePt t="30584" x="3854450" y="4175125"/>
          <p14:tracePt t="30594" x="3854450" y="4181475"/>
          <p14:tracePt t="30614" x="3854450" y="4187825"/>
          <p14:tracePt t="30787" x="3848100" y="4194175"/>
          <p14:tracePt t="31779" x="3848100" y="4187825"/>
          <p14:tracePt t="31785" x="3848100" y="4175125"/>
          <p14:tracePt t="31790" x="3848100" y="4168775"/>
          <p14:tracePt t="31798" x="3848100" y="4156075"/>
          <p14:tracePt t="31811" x="3841750" y="4143375"/>
          <p14:tracePt t="31829" x="3829050" y="4117975"/>
          <p14:tracePt t="31841" x="3803650" y="4092575"/>
          <p14:tracePt t="31854" x="3778250" y="4065588"/>
          <p14:tracePt t="31867" x="3752850" y="4033838"/>
          <p14:tracePt t="31878" x="3733800" y="4014788"/>
          <p14:tracePt t="31891" x="3721100" y="3989388"/>
          <p14:tracePt t="31898" x="3714750" y="3976688"/>
          <p14:tracePt t="31905" x="3714750" y="3970338"/>
          <p14:tracePt t="31908" x="3714750" y="3963988"/>
          <p14:tracePt t="31914" x="3714750" y="3957638"/>
          <p14:tracePt t="31924" x="3714750" y="3951288"/>
          <p14:tracePt t="31939" x="3708400" y="3944938"/>
          <p14:tracePt t="31947" x="3708400" y="3938588"/>
          <p14:tracePt t="31971" x="3708400" y="3932238"/>
          <p14:tracePt t="31981" x="3714750" y="3925888"/>
          <p14:tracePt t="31997" x="3714750" y="3919538"/>
          <p14:tracePt t="32004" x="3714750" y="3913188"/>
          <p14:tracePt t="32010" x="3721100" y="3906838"/>
          <p14:tracePt t="32021" x="3727450" y="3900488"/>
          <p14:tracePt t="32026" x="3727450" y="3894138"/>
          <p14:tracePt t="32031" x="3727450" y="3887788"/>
          <p14:tracePt t="32035" x="3733800" y="3887788"/>
          <p14:tracePt t="32041" x="3733800" y="3881438"/>
          <p14:tracePt t="32049" x="3733800" y="3875088"/>
          <p14:tracePt t="32059" x="3740150" y="3875088"/>
          <p14:tracePt t="32066" x="3746500" y="3868738"/>
          <p14:tracePt t="32075" x="3746500" y="3862388"/>
          <p14:tracePt t="32165" x="3752850" y="3862388"/>
          <p14:tracePt t="32173" x="3752850" y="3868738"/>
          <p14:tracePt t="32183" x="3759200" y="3868738"/>
          <p14:tracePt t="32188" x="3759200" y="3875088"/>
          <p14:tracePt t="32247" x="3765550" y="3875088"/>
          <p14:tracePt t="32261" x="3778250" y="3843338"/>
          <p14:tracePt t="32283" x="3810000" y="3748088"/>
          <p14:tracePt t="32306" x="3841750" y="3625850"/>
          <p14:tracePt t="32326" x="3894138" y="3486150"/>
          <p14:tracePt t="32345" x="3938588" y="3390900"/>
          <p14:tracePt t="32366" x="3989388" y="3295650"/>
          <p14:tracePt t="32386" x="4046538" y="3244850"/>
          <p14:tracePt t="32400" x="4122738" y="3205163"/>
          <p14:tracePt t="32412" x="4198938" y="3179763"/>
          <p14:tracePt t="32423" x="4268788" y="3160713"/>
          <p14:tracePt t="32437" x="4346575" y="3141663"/>
          <p14:tracePt t="32451" x="4467225" y="3141663"/>
          <p14:tracePt t="32462" x="4549775" y="3141663"/>
          <p14:tracePt t="32473" x="4670425" y="3160713"/>
          <p14:tracePt t="32483" x="4778375" y="3192463"/>
          <p14:tracePt t="32496" x="4913313" y="3232150"/>
          <p14:tracePt t="32506" x="5014913" y="3263900"/>
          <p14:tracePt t="32517" x="5135563" y="3314700"/>
          <p14:tracePt t="32527" x="5224463" y="3352800"/>
          <p14:tracePt t="32536" x="5276850" y="3384550"/>
          <p14:tracePt t="32545" x="5327650" y="3416300"/>
          <p14:tracePt t="32553" x="5359400" y="3441700"/>
          <p14:tracePt t="32564" x="5384800" y="3467100"/>
          <p14:tracePt t="32576" x="5416550" y="3486150"/>
          <p14:tracePt t="32587" x="5441950" y="3505200"/>
          <p14:tracePt t="32599" x="5480050" y="3530600"/>
          <p14:tracePt t="32607" x="5499100" y="3543300"/>
          <p14:tracePt t="32613" x="5499100" y="3549650"/>
          <p14:tracePt t="32618" x="5505450" y="3549650"/>
          <p14:tracePt t="32622" x="5505450" y="3556000"/>
          <p14:tracePt t="32632" x="5511800" y="3562350"/>
          <p14:tracePt t="32788" x="5518150" y="3562350"/>
          <p14:tracePt t="32826" x="5511800" y="3562350"/>
          <p14:tracePt t="32835" x="5505450" y="3562350"/>
          <p14:tracePt t="32853" x="5467350" y="3562350"/>
          <p14:tracePt t="32866" x="5416550" y="3587750"/>
          <p14:tracePt t="32882" x="5353050" y="3646488"/>
          <p14:tracePt t="32897" x="5308600" y="3697288"/>
          <p14:tracePt t="32912" x="5270500" y="3735388"/>
          <p14:tracePt t="32920" x="5264150" y="3741738"/>
          <p14:tracePt t="32934" x="5256213" y="3760788"/>
          <p14:tracePt t="33064" x="5249863" y="3760788"/>
          <p14:tracePt t="33075" x="5249863" y="3754438"/>
          <p14:tracePt t="33085" x="5237163" y="3748088"/>
          <p14:tracePt t="33090" x="5230813" y="3748088"/>
          <p14:tracePt t="33101" x="5224463" y="3748088"/>
          <p14:tracePt t="33115" x="5218113" y="3760788"/>
          <p14:tracePt t="33127" x="5211763" y="3760788"/>
          <p14:tracePt t="33134" x="5205413" y="3760788"/>
          <p14:tracePt t="33359" x="5173663" y="3767138"/>
          <p14:tracePt t="33372" x="5135563" y="3767138"/>
          <p14:tracePt t="33385" x="5084763" y="3773488"/>
          <p14:tracePt t="33400" x="5021263" y="3779838"/>
          <p14:tracePt t="33417" x="4976813" y="3792538"/>
          <p14:tracePt t="33431" x="4932363" y="3811588"/>
          <p14:tracePt t="33443" x="4887913" y="3830638"/>
          <p14:tracePt t="33455" x="4837113" y="3849688"/>
          <p14:tracePt t="33471" x="4752975" y="3875088"/>
          <p14:tracePt t="33487" x="4670425" y="3881438"/>
          <p14:tracePt t="33499" x="4632325" y="3881438"/>
          <p14:tracePt t="33509" x="4619625" y="3881438"/>
          <p14:tracePt t="33514" x="4613275" y="3881438"/>
          <p14:tracePt t="33530" x="4606925" y="3881438"/>
          <p14:tracePt t="33534" x="4600575" y="3881438"/>
          <p14:tracePt t="33546" x="4587875" y="3881438"/>
          <p14:tracePt t="33559" x="4568825" y="3875088"/>
          <p14:tracePt t="33572" x="4530725" y="3868738"/>
          <p14:tracePt t="33585" x="4435475" y="3868738"/>
          <p14:tracePt t="33598" x="4306888" y="3849688"/>
          <p14:tracePt t="33608" x="4192588" y="3830638"/>
          <p14:tracePt t="33614" x="4122738" y="3811588"/>
          <p14:tracePt t="33620" x="4084638" y="3798888"/>
          <p14:tracePt t="33624" x="4052888" y="3786188"/>
          <p14:tracePt t="33628" x="4046538" y="3786188"/>
          <p14:tracePt t="33635" x="4033838" y="3786188"/>
          <p14:tracePt t="33649" x="4027488" y="3786188"/>
          <p14:tracePt t="33738" x="4040188" y="3798888"/>
          <p14:tracePt t="33752" x="4084638" y="3824288"/>
          <p14:tracePt t="33758" x="4090988" y="3830638"/>
          <p14:tracePt t="33763" x="4097338" y="3830638"/>
          <p14:tracePt t="33782" x="4103688" y="3830638"/>
          <p14:tracePt t="33792" x="4103688" y="3817938"/>
          <p14:tracePt t="33801" x="4097338" y="3811588"/>
          <p14:tracePt t="33807" x="4090988" y="3805238"/>
          <p14:tracePt t="33816" x="4084638" y="3805238"/>
          <p14:tracePt t="33827" x="4078288" y="3798888"/>
          <p14:tracePt t="33832" x="4071938" y="3798888"/>
          <p14:tracePt t="33837" x="4071938" y="3792538"/>
          <p14:tracePt t="33846" x="4065588" y="3792538"/>
          <p14:tracePt t="33922" x="4065588" y="3786188"/>
          <p14:tracePt t="33937" x="4065588" y="3773488"/>
          <p14:tracePt t="33967" x="4078288" y="3690938"/>
          <p14:tracePt t="33979" x="4078288" y="3652838"/>
          <p14:tracePt t="33990" x="4078288" y="3619500"/>
          <p14:tracePt t="34002" x="4078288" y="3594100"/>
          <p14:tracePt t="34010" x="4078288" y="3587750"/>
          <p14:tracePt t="34122" x="4078288" y="3594100"/>
          <p14:tracePt t="34134" x="4084638" y="3594100"/>
          <p14:tracePt t="34144" x="4084638" y="3600450"/>
          <p14:tracePt t="34150" x="4090988" y="3606800"/>
          <p14:tracePt t="34166" x="4097338" y="3619500"/>
          <p14:tracePt t="34170" x="4097338" y="3625850"/>
          <p14:tracePt t="34179" x="4103688" y="3638550"/>
          <p14:tracePt t="34183" x="4103688" y="3646488"/>
          <p14:tracePt t="34194" x="4116388" y="3659188"/>
          <p14:tracePt t="34198" x="4116388" y="3665538"/>
          <p14:tracePt t="34205" x="4122738" y="3671888"/>
          <p14:tracePt t="34210" x="4122738" y="3678238"/>
          <p14:tracePt t="34220" x="4122738" y="3690938"/>
          <p14:tracePt t="34225" x="4122738" y="3697288"/>
          <p14:tracePt t="34231" x="4122738" y="3703638"/>
          <p14:tracePt t="34237" x="4129088" y="3703638"/>
          <p14:tracePt t="34270" x="4129088" y="3709988"/>
          <p14:tracePt t="34285" x="4129088" y="3716338"/>
          <p14:tracePt t="34455" x="4122738" y="3722688"/>
          <p14:tracePt t="34461" x="4116388" y="3722688"/>
          <p14:tracePt t="34470" x="4110038" y="3722688"/>
          <p14:tracePt t="34575" x="4110038" y="3729038"/>
          <p14:tracePt t="35294" x="4110038" y="3735388"/>
          <p14:tracePt t="35309" x="4122738" y="3754438"/>
          <p14:tracePt t="35317" x="4129088" y="3767138"/>
          <p14:tracePt t="35330" x="4135438" y="3786188"/>
          <p14:tracePt t="35345" x="4167188" y="3817938"/>
          <p14:tracePt t="35361" x="4198938" y="3849688"/>
          <p14:tracePt t="35376" x="4224338" y="3868738"/>
          <p14:tracePt t="35387" x="4230688" y="3887788"/>
          <p14:tracePt t="35395" x="4230688" y="3894138"/>
          <p14:tracePt t="35409" x="4230688" y="3900488"/>
          <p14:tracePt t="35417" x="4230688" y="3906838"/>
          <p14:tracePt t="35425" x="4237038" y="3919538"/>
          <p14:tracePt t="35434" x="4249738" y="3932238"/>
          <p14:tracePt t="35440" x="4249738" y="3944938"/>
          <p14:tracePt t="35452" x="4256088" y="3957638"/>
          <p14:tracePt t="35460" x="4262438" y="3963988"/>
          <p14:tracePt t="35648" x="4256088" y="3963988"/>
          <p14:tracePt t="35662" x="4256088" y="3957638"/>
          <p14:tracePt t="35668" x="4256088" y="3951288"/>
          <p14:tracePt t="35681" x="4256088" y="3938588"/>
          <p14:tracePt t="35688" x="4256088" y="3932238"/>
          <p14:tracePt t="35700" x="4249738" y="3932238"/>
          <p14:tracePt t="35727" x="4249738" y="3925888"/>
          <p14:tracePt t="35888" x="4256088" y="3925888"/>
          <p14:tracePt t="35895" x="4262438" y="3925888"/>
          <p14:tracePt t="35905" x="4268788" y="3925888"/>
          <p14:tracePt t="35916" x="4275138" y="3932238"/>
          <p14:tracePt t="35921" x="4287838" y="3932238"/>
          <p14:tracePt t="35926" x="4294188" y="3938588"/>
          <p14:tracePt t="35933" x="4300538" y="3938588"/>
          <p14:tracePt t="35937" x="4306888" y="3938588"/>
          <p14:tracePt t="35948" x="4313238" y="3938588"/>
          <p14:tracePt t="35956" x="4319588" y="3944938"/>
          <p14:tracePt t="35964" x="4325938" y="3944938"/>
          <p14:tracePt t="35971" x="4325938" y="3951288"/>
          <p14:tracePt t="36256" x="4332288" y="3951288"/>
          <p14:tracePt t="36270" x="4332288" y="3957638"/>
          <p14:tracePt t="36281" x="4338638" y="3957638"/>
          <p14:tracePt t="36619" x="4346575" y="3957638"/>
          <p14:tracePt t="36625" x="4352925" y="3963988"/>
          <p14:tracePt t="36641" x="4378325" y="3970338"/>
          <p14:tracePt t="36655" x="4410075" y="3970338"/>
          <p14:tracePt t="36671" x="4473575" y="3970338"/>
          <p14:tracePt t="36686" x="4556125" y="3970338"/>
          <p14:tracePt t="36699" x="4619625" y="3970338"/>
          <p14:tracePt t="36711" x="4676775" y="3970338"/>
          <p14:tracePt t="36725" x="4727575" y="3970338"/>
          <p14:tracePt t="36740" x="4805363" y="3963988"/>
          <p14:tracePt t="36755" x="4881563" y="3957638"/>
          <p14:tracePt t="36769" x="4957763" y="3957638"/>
          <p14:tracePt t="36781" x="4995863" y="3957638"/>
          <p14:tracePt t="36796" x="5027613" y="3951288"/>
          <p14:tracePt t="36806" x="5033963" y="3951288"/>
          <p14:tracePt t="37089" x="5040313" y="3951288"/>
          <p14:tracePt t="37105" x="5046663" y="3970338"/>
          <p14:tracePt t="37110" x="5046663" y="3976688"/>
          <p14:tracePt t="37125" x="5053013" y="3995738"/>
          <p14:tracePt t="37132" x="5059363" y="4008438"/>
          <p14:tracePt t="37153" x="5059363" y="4040188"/>
          <p14:tracePt t="37170" x="5059363" y="4073525"/>
          <p14:tracePt t="37178" x="5065713" y="4092575"/>
          <p14:tracePt t="37191" x="5072063" y="4111625"/>
          <p14:tracePt t="37206" x="5091113" y="4137025"/>
          <p14:tracePt t="37214" x="5097463" y="4149725"/>
          <p14:tracePt t="37224" x="5103813" y="4156075"/>
          <p14:tracePt t="37231" x="5110163" y="4156075"/>
          <p14:tracePt t="37235" x="5116513" y="4162425"/>
          <p14:tracePt t="37246" x="5116513" y="4168775"/>
          <p14:tracePt t="37254" x="5122863" y="4168775"/>
          <p14:tracePt t="37261" x="5129213" y="4168775"/>
          <p14:tracePt t="37287" x="5135563" y="4175125"/>
          <p14:tracePt t="37423" x="5135563" y="4181475"/>
          <p14:tracePt t="37430" x="5141913" y="4181475"/>
          <p14:tracePt t="37439" x="5148263" y="4181475"/>
          <p14:tracePt t="37443" x="5154613" y="4181475"/>
          <p14:tracePt t="37450" x="5167313" y="4181475"/>
          <p14:tracePt t="37461" x="5180013" y="4181475"/>
          <p14:tracePt t="37476" x="5205413" y="4181475"/>
          <p14:tracePt t="37491" x="5249863" y="4181475"/>
          <p14:tracePt t="37504" x="5314950" y="4181475"/>
          <p14:tracePt t="37515" x="5372100" y="4181475"/>
          <p14:tracePt t="37525" x="5416550" y="4181475"/>
          <p14:tracePt t="37540" x="5511800" y="4175125"/>
          <p14:tracePt t="37555" x="5645150" y="4175125"/>
          <p14:tracePt t="37565" x="5702300" y="4175125"/>
          <p14:tracePt t="37574" x="5748338" y="4175125"/>
          <p14:tracePt t="37581" x="5767388" y="4175125"/>
          <p14:tracePt t="37585" x="5780088" y="4175125"/>
          <p14:tracePt t="37591" x="5786438" y="4175125"/>
          <p14:tracePt t="37601" x="5799138" y="4181475"/>
          <p14:tracePt t="37645" x="5805488" y="4181475"/>
          <p14:tracePt t="37653" x="5811838" y="4187825"/>
          <p14:tracePt t="37663" x="5824538" y="4194175"/>
          <p14:tracePt t="37666" x="5830888" y="4194175"/>
          <p14:tracePt t="37677" x="5843588" y="4194175"/>
          <p14:tracePt t="37688" x="5862638" y="4194175"/>
          <p14:tracePt t="37701" x="5875338" y="4194175"/>
          <p14:tracePt t="37710" x="5888038" y="4194175"/>
          <p14:tracePt t="37713" x="5894388" y="4194175"/>
          <p14:tracePt t="37727" x="5900738" y="4194175"/>
          <p14:tracePt t="37738" x="5907088" y="4194175"/>
          <p14:tracePt t="37753" x="5913438" y="4200525"/>
          <p14:tracePt t="37761" x="5919788" y="4200525"/>
          <p14:tracePt t="37768" x="5926138" y="4200525"/>
          <p14:tracePt t="37779" x="5932488" y="4206875"/>
          <p14:tracePt t="37784" x="5938838" y="4206875"/>
          <p14:tracePt t="37792" x="5945188" y="4206875"/>
          <p14:tracePt t="37798" x="5951538" y="4206875"/>
          <p14:tracePt t="37809" x="5957888" y="4206875"/>
          <p14:tracePt t="37816" x="5964238" y="4206875"/>
          <p14:tracePt t="37827" x="5970588" y="4213225"/>
          <p14:tracePt t="37830" x="5976938" y="4213225"/>
          <p14:tracePt t="37834" x="5983288" y="4213225"/>
          <p14:tracePt t="37842" x="5989638" y="4213225"/>
          <p14:tracePt t="37849" x="6002338" y="4213225"/>
          <p14:tracePt t="37860" x="6021388" y="4213225"/>
          <p14:tracePt t="37877" x="6065838" y="4213225"/>
          <p14:tracePt t="37887" x="6091238" y="4213225"/>
          <p14:tracePt t="37895" x="6122988" y="4213225"/>
          <p14:tracePt t="37900" x="6154738" y="4213225"/>
          <p14:tracePt t="37906" x="6188075" y="4213225"/>
          <p14:tracePt t="37915" x="6226175" y="4213225"/>
          <p14:tracePt t="37920" x="6264275" y="4206875"/>
          <p14:tracePt t="37926" x="6302375" y="4206875"/>
          <p14:tracePt t="37931" x="6334125" y="4200525"/>
          <p14:tracePt t="37935" x="6353175" y="4194175"/>
          <p14:tracePt t="37941" x="6391275" y="4181475"/>
          <p14:tracePt t="37946" x="6429375" y="4168775"/>
          <p14:tracePt t="37952" x="6467475" y="4162425"/>
          <p14:tracePt t="37958" x="6505575" y="4149725"/>
          <p14:tracePt t="37964" x="6543675" y="4130675"/>
          <p14:tracePt t="37971" x="6581775" y="4117975"/>
          <p14:tracePt t="37982" x="6640513" y="4092575"/>
          <p14:tracePt t="37990" x="6697663" y="4065588"/>
          <p14:tracePt t="37996" x="6729413" y="4033838"/>
          <p14:tracePt t="38002" x="6754813" y="4014788"/>
          <p14:tracePt t="38007" x="6773863" y="3995738"/>
          <p14:tracePt t="38012" x="6805613" y="3957638"/>
          <p14:tracePt t="38017" x="6824663" y="3938588"/>
          <p14:tracePt t="38022" x="6862763" y="3900488"/>
          <p14:tracePt t="38027" x="6894513" y="3862388"/>
          <p14:tracePt t="38033" x="6938963" y="3811588"/>
          <p14:tracePt t="38042" x="6996113" y="3741738"/>
          <p14:tracePt t="38046" x="7034213" y="3697288"/>
          <p14:tracePt t="38054" x="7078663" y="3638550"/>
          <p14:tracePt t="38060" x="7131050" y="3568700"/>
          <p14:tracePt t="38065" x="7156450" y="3536950"/>
          <p14:tracePt t="38069" x="7175500" y="3505200"/>
          <p14:tracePt t="38073" x="7188200" y="3473450"/>
          <p14:tracePt t="38078" x="7219950" y="3429000"/>
          <p14:tracePt t="38082" x="7232650" y="3390900"/>
          <p14:tracePt t="38086" x="7245350" y="3365500"/>
          <p14:tracePt t="38091" x="7258050" y="3327400"/>
          <p14:tracePt t="38097" x="7283450" y="3282950"/>
          <p14:tracePt t="38102" x="7302500" y="3244850"/>
          <p14:tracePt t="38108" x="7321550" y="3198813"/>
          <p14:tracePt t="38112" x="7334250" y="3167063"/>
          <p14:tracePt t="38116" x="7346950" y="3148013"/>
          <p14:tracePt t="38120" x="7353300" y="3116263"/>
          <p14:tracePt t="38125" x="7366000" y="3090863"/>
          <p14:tracePt t="38129" x="7378700" y="3065463"/>
          <p14:tracePt t="38132" x="7385050" y="3040063"/>
          <p14:tracePt t="38136" x="7391400" y="3014663"/>
          <p14:tracePt t="38142" x="7397750" y="2982913"/>
          <p14:tracePt t="38146" x="7404100" y="2951163"/>
          <p14:tracePt t="38150" x="7410450" y="2932113"/>
          <p14:tracePt t="38156" x="7416800" y="2913063"/>
          <p14:tracePt t="38162" x="7423150" y="2868613"/>
          <p14:tracePt t="38168" x="7423150" y="2836863"/>
          <p14:tracePt t="38174" x="7429500" y="2811463"/>
          <p14:tracePt t="38178" x="7429500" y="2792413"/>
          <p14:tracePt t="38182" x="7429500" y="2784475"/>
          <p14:tracePt t="38186" x="7429500" y="2765425"/>
          <p14:tracePt t="38190" x="7429500" y="2752725"/>
          <p14:tracePt t="38194" x="7429500" y="2740025"/>
          <p14:tracePt t="38198" x="7429500" y="2727325"/>
          <p14:tracePt t="38202" x="7429500" y="2714625"/>
          <p14:tracePt t="38206" x="7429500" y="2701925"/>
          <p14:tracePt t="38210" x="7429500" y="2689225"/>
          <p14:tracePt t="38214" x="7429500" y="2676525"/>
          <p14:tracePt t="38218" x="7429500" y="2657475"/>
          <p14:tracePt t="38227" x="7429500" y="2638425"/>
          <p14:tracePt t="38232" x="7429500" y="2619375"/>
          <p14:tracePt t="38237" x="7429500" y="2606675"/>
          <p14:tracePt t="38242" x="7423150" y="2587625"/>
          <p14:tracePt t="38246" x="7416800" y="2574925"/>
          <p14:tracePt t="38250" x="7410450" y="2555875"/>
          <p14:tracePt t="38256" x="7397750" y="2530475"/>
          <p14:tracePt t="38260" x="7397750" y="2511425"/>
          <p14:tracePt t="38264" x="7385050" y="2498725"/>
          <p14:tracePt t="38268" x="7378700" y="2473325"/>
          <p14:tracePt t="38273" x="7366000" y="2454275"/>
          <p14:tracePt t="38276" x="7359650" y="2435225"/>
          <p14:tracePt t="38280" x="7346950" y="2403475"/>
          <p14:tracePt t="38284" x="7334250" y="2378075"/>
          <p14:tracePt t="38292" x="7315200" y="2319338"/>
          <p14:tracePt t="38297" x="7296150" y="2274888"/>
          <p14:tracePt t="38303" x="7270750" y="2230438"/>
          <p14:tracePt t="38308" x="7258050" y="2192338"/>
          <p14:tracePt t="38312" x="7239000" y="2160588"/>
          <p14:tracePt t="38316" x="7226300" y="2141538"/>
          <p14:tracePt t="38321" x="7213600" y="2116138"/>
          <p14:tracePt t="38324" x="7207250" y="2097088"/>
          <p14:tracePt t="38328" x="7194550" y="2078038"/>
          <p14:tracePt t="38332" x="7188200" y="2052638"/>
          <p14:tracePt t="38336" x="7181850" y="2039938"/>
          <p14:tracePt t="38340" x="7175500" y="2027238"/>
          <p14:tracePt t="38344" x="7169150" y="2014538"/>
          <p14:tracePt t="38348" x="7162800" y="2001838"/>
          <p14:tracePt t="38357" x="7156450" y="1976438"/>
          <p14:tracePt t="38360" x="7143750" y="1970088"/>
          <p14:tracePt t="38364" x="7143750" y="1957388"/>
          <p14:tracePt t="38370" x="7131050" y="1944688"/>
          <p14:tracePt t="38375" x="7131050" y="1931988"/>
          <p14:tracePt t="38380" x="7118350" y="1917700"/>
          <p14:tracePt t="38384" x="7112000" y="1905000"/>
          <p14:tracePt t="38390" x="7099300" y="1892300"/>
          <p14:tracePt t="38394" x="7085013" y="1885950"/>
          <p14:tracePt t="38398" x="7072313" y="1873250"/>
          <p14:tracePt t="38402" x="7059613" y="1866900"/>
          <p14:tracePt t="38406" x="7034213" y="1854200"/>
          <p14:tracePt t="38410" x="7015163" y="1841500"/>
          <p14:tracePt t="38414" x="6989763" y="1835150"/>
          <p14:tracePt t="38419" x="6970713" y="1816100"/>
          <p14:tracePt t="38424" x="6932613" y="1797050"/>
          <p14:tracePt t="38426" x="6919913" y="1790700"/>
          <p14:tracePt t="38432" x="6881813" y="1771650"/>
          <p14:tracePt t="38437" x="6837363" y="1739900"/>
          <p14:tracePt t="38442" x="6786563" y="1714500"/>
          <p14:tracePt t="38447" x="6742113" y="1689100"/>
          <p14:tracePt t="38452" x="6678613" y="1651000"/>
          <p14:tracePt t="38457" x="6626225" y="1625600"/>
          <p14:tracePt t="38462" x="6556375" y="1581150"/>
          <p14:tracePt t="38466" x="6505575" y="1549400"/>
          <p14:tracePt t="38470" x="6448425" y="1511300"/>
          <p14:tracePt t="38474" x="6384925" y="1477963"/>
          <p14:tracePt t="38479" x="6334125" y="1439863"/>
          <p14:tracePt t="38484" x="6232525" y="1401763"/>
          <p14:tracePt t="38488" x="6161088" y="1363663"/>
          <p14:tracePt t="38493" x="6097588" y="1338263"/>
          <p14:tracePt t="38498" x="5989638" y="1293813"/>
          <p14:tracePt t="38502" x="5907088" y="1262063"/>
          <p14:tracePt t="38508" x="5780088" y="1211263"/>
          <p14:tracePt t="38512" x="5683250" y="1179513"/>
          <p14:tracePt t="38516" x="5594350" y="1141413"/>
          <p14:tracePt t="38520" x="5492750" y="1109663"/>
          <p14:tracePt t="38525" x="5378450" y="1069975"/>
          <p14:tracePt t="38528" x="5276850" y="1038225"/>
          <p14:tracePt t="38532" x="5167313" y="1006475"/>
          <p14:tracePt t="38536" x="5053013" y="981075"/>
          <p14:tracePt t="38543" x="4900613" y="949325"/>
          <p14:tracePt t="38547" x="4797425" y="930275"/>
          <p14:tracePt t="38550" x="4702175" y="911225"/>
          <p14:tracePt t="38555" x="4606925" y="892175"/>
          <p14:tracePt t="38560" x="4467225" y="866775"/>
          <p14:tracePt t="38565" x="4365625" y="854075"/>
          <p14:tracePt t="38570" x="4243388" y="828675"/>
          <p14:tracePt t="38574" x="4160838" y="815975"/>
          <p14:tracePt t="38578" x="4097338" y="809625"/>
          <p14:tracePt t="38582" x="4027488" y="796925"/>
          <p14:tracePt t="38586" x="3957638" y="796925"/>
          <p14:tracePt t="38592" x="3860800" y="790575"/>
          <p14:tracePt t="38596" x="3803650" y="790575"/>
          <p14:tracePt t="38600" x="3746500" y="790575"/>
          <p14:tracePt t="38605" x="3702050" y="790575"/>
          <p14:tracePt t="38611" x="3619500" y="790575"/>
          <p14:tracePt t="38614" x="3575050" y="790575"/>
          <p14:tracePt t="38619" x="3517900" y="796925"/>
          <p14:tracePt t="38626" x="3402013" y="809625"/>
          <p14:tracePt t="38630" x="3351213" y="815975"/>
          <p14:tracePt t="38635" x="3294063" y="822325"/>
          <p14:tracePt t="38641" x="3211513" y="841375"/>
          <p14:tracePt t="38646" x="3135313" y="854075"/>
          <p14:tracePt t="38650" x="3084513" y="866775"/>
          <p14:tracePt t="38654" x="3040063" y="879475"/>
          <p14:tracePt t="38658" x="2989263" y="885825"/>
          <p14:tracePt t="38662" x="2936875" y="898525"/>
          <p14:tracePt t="38666" x="2892425" y="911225"/>
          <p14:tracePt t="38673" x="2822575" y="936625"/>
          <p14:tracePt t="38677" x="2778125" y="949325"/>
          <p14:tracePt t="38681" x="2740025" y="962025"/>
          <p14:tracePt t="38684" x="2689225" y="974725"/>
          <p14:tracePt t="38691" x="2625725" y="993775"/>
          <p14:tracePt t="38696" x="2549525" y="1019175"/>
          <p14:tracePt t="38702" x="2478088" y="1038225"/>
          <p14:tracePt t="38708" x="2420938" y="1050925"/>
          <p14:tracePt t="38712" x="2376488" y="1063625"/>
          <p14:tracePt t="38717" x="2338388" y="1077913"/>
          <p14:tracePt t="38722" x="2268538" y="1096963"/>
          <p14:tracePt t="38726" x="2230438" y="1116013"/>
          <p14:tracePt t="38730" x="2185988" y="1135063"/>
          <p14:tracePt t="38734" x="2147888" y="1154113"/>
          <p14:tracePt t="38738" x="2116138" y="1166813"/>
          <p14:tracePt t="38742" x="2078038" y="1192213"/>
          <p14:tracePt t="38746" x="2044700" y="1217613"/>
          <p14:tracePt t="38752" x="2006600" y="1243013"/>
          <p14:tracePt t="38758" x="1949450" y="1293813"/>
          <p14:tracePt t="38762" x="1917700" y="1319213"/>
          <p14:tracePt t="38766" x="1898650" y="1350963"/>
          <p14:tracePt t="38771" x="1885950" y="1363663"/>
          <p14:tracePt t="38776" x="1835150" y="1420813"/>
          <p14:tracePt t="38783" x="1803400" y="1458913"/>
          <p14:tracePt t="38787" x="1784350" y="1484313"/>
          <p14:tracePt t="38791" x="1765300" y="1511300"/>
          <p14:tracePt t="38796" x="1739900" y="1555750"/>
          <p14:tracePt t="38799" x="1733550" y="1562100"/>
          <p14:tracePt t="38804" x="1720850" y="1593850"/>
          <p14:tracePt t="38808" x="1689100" y="1631950"/>
          <p14:tracePt t="38812" x="1670050" y="1663700"/>
          <p14:tracePt t="38816" x="1657350" y="1689100"/>
          <p14:tracePt t="38820" x="1638300" y="1727200"/>
          <p14:tracePt t="38824" x="1619250" y="1758950"/>
          <p14:tracePt t="38828" x="1598613" y="1797050"/>
          <p14:tracePt t="38832" x="1585913" y="1828800"/>
          <p14:tracePt t="38839" x="1560513" y="1885950"/>
          <p14:tracePt t="38846" x="1535113" y="1944688"/>
          <p14:tracePt t="38850" x="1516063" y="2014538"/>
          <p14:tracePt t="38855" x="1503363" y="2058988"/>
          <p14:tracePt t="38859" x="1490663" y="2103438"/>
          <p14:tracePt t="38863" x="1484313" y="2154238"/>
          <p14:tracePt t="38866" x="1477963" y="2192338"/>
          <p14:tracePt t="38870" x="1465263" y="2236788"/>
          <p14:tracePt t="38874" x="1458913" y="2274888"/>
          <p14:tracePt t="38878" x="1452563" y="2319338"/>
          <p14:tracePt t="38882" x="1446213" y="2351088"/>
          <p14:tracePt t="38887" x="1439863" y="2390775"/>
          <p14:tracePt t="38892" x="1433513" y="2441575"/>
          <p14:tracePt t="38899" x="1427163" y="2486025"/>
          <p14:tracePt t="38909" x="1420813" y="2530475"/>
          <p14:tracePt t="38917" x="1414463" y="2593975"/>
          <p14:tracePt t="38922" x="1408113" y="2632075"/>
          <p14:tracePt t="38926" x="1401763" y="2657475"/>
          <p14:tracePt t="38930" x="1401763" y="2676525"/>
          <p14:tracePt t="38934" x="1401763" y="2701925"/>
          <p14:tracePt t="38938" x="1401763" y="2727325"/>
          <p14:tracePt t="38944" x="1395413" y="2771775"/>
          <p14:tracePt t="38948" x="1395413" y="2798763"/>
          <p14:tracePt t="38952" x="1395413" y="2824163"/>
          <p14:tracePt t="38956" x="1395413" y="2862263"/>
          <p14:tracePt t="38962" x="1408113" y="2906713"/>
          <p14:tracePt t="38970" x="1414463" y="2951163"/>
          <p14:tracePt t="38976" x="1433513" y="3014663"/>
          <p14:tracePt t="38980" x="1446213" y="3040063"/>
          <p14:tracePt t="38984" x="1458913" y="3078163"/>
          <p14:tracePt t="38989" x="1471613" y="3103563"/>
          <p14:tracePt t="38993" x="1490663" y="3135313"/>
          <p14:tracePt t="38996" x="1509713" y="3160713"/>
          <p14:tracePt t="39000" x="1522413" y="3192463"/>
          <p14:tracePt t="39004" x="1541463" y="3211513"/>
          <p14:tracePt t="39009" x="1560513" y="3244850"/>
          <p14:tracePt t="39013" x="1573213" y="3263900"/>
          <p14:tracePt t="39018" x="1606550" y="3302000"/>
          <p14:tracePt t="39024" x="1631950" y="3340100"/>
          <p14:tracePt t="39030" x="1651000" y="3359150"/>
          <p14:tracePt t="39037" x="1689100" y="3397250"/>
          <p14:tracePt t="39043" x="1714500" y="3429000"/>
          <p14:tracePt t="39048" x="1752600" y="3454400"/>
          <p14:tracePt t="39054" x="1784350" y="3479800"/>
          <p14:tracePt t="39059" x="1803400" y="3498850"/>
          <p14:tracePt t="39064" x="1841500" y="3530600"/>
          <p14:tracePt t="39069" x="1866900" y="3543300"/>
          <p14:tracePt t="39074" x="1911350" y="3575050"/>
          <p14:tracePt t="39078" x="1936750" y="3594100"/>
          <p14:tracePt t="39082" x="1962150" y="3613150"/>
          <p14:tracePt t="39088" x="1987550" y="3632200"/>
          <p14:tracePt t="39096" x="2051050" y="3671888"/>
          <p14:tracePt t="39101" x="2103438" y="3703638"/>
          <p14:tracePt t="39104" x="2135188" y="3722688"/>
          <p14:tracePt t="39108" x="2173288" y="3735388"/>
          <p14:tracePt t="39110" x="2185988" y="3748088"/>
          <p14:tracePt t="39114" x="2224088" y="3767138"/>
          <p14:tracePt t="39117" x="2243138" y="3779838"/>
          <p14:tracePt t="39128" x="2357438" y="3836988"/>
          <p14:tracePt t="39131" x="2376488" y="3849688"/>
          <p14:tracePt t="39138" x="2459038" y="3887788"/>
          <p14:tracePt t="39142" x="2503488" y="3906838"/>
          <p14:tracePt t="39146" x="2543175" y="3919538"/>
          <p14:tracePt t="39150" x="2581275" y="3938588"/>
          <p14:tracePt t="39154" x="2619375" y="3951288"/>
          <p14:tracePt t="39160" x="2682875" y="3970338"/>
          <p14:tracePt t="39164" x="2720975" y="3983038"/>
          <p14:tracePt t="39168" x="2759075" y="4002088"/>
          <p14:tracePt t="39172" x="2790825" y="4014788"/>
          <p14:tracePt t="39176" x="2835275" y="4033838"/>
          <p14:tracePt t="39178" x="2854325" y="4033838"/>
          <p14:tracePt t="39182" x="2886075" y="4046538"/>
          <p14:tracePt t="39184" x="2898775" y="4052888"/>
          <p14:tracePt t="39188" x="2930525" y="4065588"/>
          <p14:tracePt t="39192" x="2949575" y="4079875"/>
          <p14:tracePt t="39194" x="2962275" y="4079875"/>
          <p14:tracePt t="39198" x="2982913" y="4079875"/>
          <p14:tracePt t="39201" x="2995613" y="4086225"/>
          <p14:tracePt t="39204" x="3001963" y="4092575"/>
          <p14:tracePt t="39208" x="3008313" y="4092575"/>
          <p14:tracePt t="39212" x="3021013" y="4092575"/>
          <p14:tracePt t="39214" x="3021013" y="4098925"/>
          <p14:tracePt t="39218" x="3027363" y="4098925"/>
          <p14:tracePt t="39221" x="3033713" y="4098925"/>
          <p14:tracePt t="39224" x="3040063" y="4098925"/>
          <p14:tracePt t="39233" x="3046413" y="4098925"/>
          <p14:tracePt t="39239" x="3052763" y="4098925"/>
          <p14:tracePt t="39501" x="3033713" y="4124325"/>
          <p14:tracePt t="39522" x="3033713" y="4156075"/>
          <p14:tracePt t="39753" x="3027363" y="4162425"/>
          <p14:tracePt t="39760" x="3014663" y="4168775"/>
          <p14:tracePt t="39766" x="3001963" y="4175125"/>
          <p14:tracePt t="39773" x="2995613" y="4175125"/>
          <p14:tracePt t="39786" x="2962275" y="4187825"/>
          <p14:tracePt t="39801" x="2924175" y="4200525"/>
          <p14:tracePt t="39813" x="2873375" y="4225925"/>
          <p14:tracePt t="39824" x="2816225" y="4257675"/>
          <p14:tracePt t="39837" x="2778125" y="4276725"/>
          <p14:tracePt t="39849" x="2746375" y="4289425"/>
          <p14:tracePt t="39862" x="2727325" y="4295775"/>
          <p14:tracePt t="39867" x="2727325" y="4302125"/>
          <p14:tracePt t="39874" x="2720975" y="4308475"/>
          <p14:tracePt t="39880" x="2720975" y="4314825"/>
          <p14:tracePt t="39972" x="2714625" y="4314825"/>
          <p14:tracePt t="39986" x="2708275" y="4321175"/>
          <p14:tracePt t="39993" x="2701925" y="4321175"/>
          <p14:tracePt t="39997" x="2695575" y="4327525"/>
          <p14:tracePt t="40008" x="2689225" y="4327525"/>
          <p14:tracePt t="40017" x="2676525" y="4327525"/>
          <p14:tracePt t="40028" x="2670175" y="4327525"/>
          <p14:tracePt t="40033" x="2663825" y="4327525"/>
          <p14:tracePt t="40045" x="2651125" y="4327525"/>
          <p14:tracePt t="40052" x="2644775" y="4327525"/>
          <p14:tracePt t="40066" x="2638425" y="4327525"/>
          <p14:tracePt t="40075" x="2632075" y="4327525"/>
          <p14:tracePt t="40086" x="2625725" y="4327525"/>
          <p14:tracePt t="40095" x="2613025" y="4327525"/>
          <p14:tracePt t="40104" x="2600325" y="4327525"/>
          <p14:tracePt t="40118" x="2574925" y="4327525"/>
          <p14:tracePt t="40132" x="2543175" y="4333875"/>
          <p14:tracePt t="40145" x="2497138" y="4340225"/>
          <p14:tracePt t="40157" x="2459038" y="4346575"/>
          <p14:tracePt t="40169" x="2427288" y="4352925"/>
          <p14:tracePt t="40185" x="2395538" y="4359275"/>
          <p14:tracePt t="40193" x="2382838" y="4359275"/>
          <p14:tracePt t="40205" x="2376488" y="4359275"/>
          <p14:tracePt t="40214" x="2370138" y="4359275"/>
          <p14:tracePt t="40228" x="2363788" y="4365625"/>
          <p14:tracePt t="40233" x="2357438" y="4365625"/>
          <p14:tracePt t="40244" x="2351088" y="4365625"/>
          <p14:tracePt t="40260" x="2344738" y="4365625"/>
          <p14:tracePt t="40266" x="2338388" y="4365625"/>
          <p14:tracePt t="40281" x="2332038" y="4365625"/>
          <p14:tracePt t="40286" x="2325688" y="4365625"/>
          <p14:tracePt t="40294" x="2319338" y="4365625"/>
          <p14:tracePt t="40304" x="2312988" y="4365625"/>
          <p14:tracePt t="40310" x="2306638" y="4365625"/>
          <p14:tracePt t="40325" x="2300288" y="4365625"/>
          <p14:tracePt t="40331" x="2293938" y="4365625"/>
          <p14:tracePt t="40398" x="2287588" y="4371975"/>
          <p14:tracePt t="40428" x="2287588" y="4378325"/>
          <p14:tracePt t="40448" x="2287588" y="4384675"/>
          <p14:tracePt t="40470" x="2287588" y="4391025"/>
          <p14:tracePt t="40496" x="2281238" y="4391025"/>
          <p14:tracePt t="40514" x="2274888" y="4397375"/>
          <p14:tracePt t="40556" x="2268538" y="4397375"/>
          <p14:tracePt t="40564" x="2268538" y="4403725"/>
          <p14:tracePt t="40569" x="2262188" y="4403725"/>
          <p14:tracePt t="40578" x="2255838" y="4403725"/>
          <p14:tracePt t="40605" x="2249488" y="4403725"/>
          <p14:tracePt t="40620" x="2243138" y="4403725"/>
          <p14:tracePt t="40637" x="2236788" y="4403725"/>
          <p14:tracePt t="40646" x="2224088" y="4403725"/>
          <p14:tracePt t="40664" x="2211388" y="4403725"/>
          <p14:tracePt t="40671" x="2198688" y="4403725"/>
          <p14:tracePt t="40681" x="2185988" y="4403725"/>
          <p14:tracePt t="40688" x="2179638" y="4403725"/>
          <p14:tracePt t="40702" x="2160588" y="4397375"/>
          <p14:tracePt t="40709" x="2147888" y="4397375"/>
          <p14:tracePt t="40727" x="2135188" y="4397375"/>
          <p14:tracePt t="40736" x="2128838" y="4397375"/>
          <p14:tracePt t="40743" x="2122488" y="4397375"/>
          <p14:tracePt t="40746" x="2116138" y="4397375"/>
          <p14:tracePt t="40762" x="2103438" y="4391025"/>
          <p14:tracePt t="40772" x="2097088" y="4391025"/>
          <p14:tracePt t="40779" x="2090738" y="4391025"/>
          <p14:tracePt t="40785" x="2084388" y="4391025"/>
          <p14:tracePt t="40798" x="2078038" y="4391025"/>
          <p14:tracePt t="40804" x="2071688" y="4391025"/>
          <p14:tracePt t="40812" x="2065338" y="4391025"/>
          <p14:tracePt t="40820" x="2058988" y="4391025"/>
          <p14:tracePt t="40829" x="2051050" y="4391025"/>
          <p14:tracePt t="40835" x="2044700" y="4391025"/>
          <p14:tracePt t="40842" x="2038350" y="4391025"/>
          <p14:tracePt t="40853" x="2038350" y="4397375"/>
          <p14:tracePt t="40859" x="2032000" y="4397375"/>
          <p14:tracePt t="40867" x="2025650" y="4397375"/>
          <p14:tracePt t="40885" x="2019300" y="4397375"/>
          <p14:tracePt t="40897" x="2019300" y="4403725"/>
          <p14:tracePt t="40910" x="2006600" y="4403725"/>
          <p14:tracePt t="40926" x="2000250" y="4403725"/>
          <p14:tracePt t="40937" x="1993900" y="4410075"/>
          <p14:tracePt t="40948" x="1987550" y="4410075"/>
          <p14:tracePt t="40959" x="1987550" y="4416425"/>
          <p14:tracePt t="40967" x="1981200" y="4416425"/>
          <p14:tracePt t="40988" x="1974850" y="4416425"/>
          <p14:tracePt t="40994" x="1974850" y="4422775"/>
          <p14:tracePt t="41020" x="1968500" y="4422775"/>
          <p14:tracePt t="41041" x="1962150" y="4422775"/>
          <p14:tracePt t="41055" x="1955800" y="4422775"/>
          <p14:tracePt t="41080" x="1949450" y="4422775"/>
          <p14:tracePt t="41094" x="1943100" y="4422775"/>
          <p14:tracePt t="41187" x="1936750" y="4422775"/>
          <p14:tracePt t="41199" x="1930400" y="4422775"/>
          <p14:tracePt t="41423" x="1930400" y="4429125"/>
          <p14:tracePt t="41432" x="1930400" y="4435475"/>
          <p14:tracePt t="41440" x="1930400" y="4441825"/>
          <p14:tracePt t="41444" x="1930400" y="4448175"/>
          <p14:tracePt t="41449" x="1930400" y="4454525"/>
          <p14:tracePt t="41469" x="1930400" y="4460875"/>
          <p14:tracePt t="41476" x="1930400" y="4467225"/>
          <p14:tracePt t="41489" x="1930400" y="4473575"/>
          <p14:tracePt t="41498" x="1930400" y="4479925"/>
          <p14:tracePt t="41504" x="1930400" y="4486275"/>
          <p14:tracePt t="41802" x="1930400" y="4492625"/>
          <p14:tracePt t="41810" x="1930400" y="4498975"/>
          <p14:tracePt t="41820" x="1930400" y="4506913"/>
          <p14:tracePt t="41829" x="1930400" y="4513263"/>
          <p14:tracePt t="41836" x="1930400" y="4519613"/>
          <p14:tracePt t="41861" x="1930400" y="4525963"/>
          <p14:tracePt t="41870" x="1930400" y="4532313"/>
          <p14:tracePt t="41897" x="1930400" y="4538663"/>
          <p14:tracePt t="41918" x="1930400" y="4545013"/>
          <p14:tracePt t="41925" x="1924050" y="4545013"/>
          <p14:tracePt t="41934" x="1924050" y="4551363"/>
          <p14:tracePt t="41949" x="1917700" y="4551363"/>
          <p14:tracePt t="41962" x="1917700" y="4557713"/>
          <p14:tracePt t="41977" x="1917700" y="4564063"/>
          <p14:tracePt t="41982" x="1911350" y="4564063"/>
          <p14:tracePt t="42020" x="1911350" y="4570413"/>
          <p14:tracePt t="42033" x="1911350" y="4576763"/>
          <p14:tracePt t="42811" x="1905000" y="4576763"/>
          <p14:tracePt t="42817" x="1905000" y="4583113"/>
          <p14:tracePt t="42824" x="1898650" y="4583113"/>
          <p14:tracePt t="42830" x="1898650" y="4589463"/>
          <p14:tracePt t="42846" x="1898650" y="4595813"/>
          <p14:tracePt t="43154" x="1905000" y="4595813"/>
          <p14:tracePt t="43163" x="1917700" y="4595813"/>
          <p14:tracePt t="43170" x="1924050" y="4595813"/>
          <p14:tracePt t="43179" x="1936750" y="4595813"/>
          <p14:tracePt t="43183" x="1943100" y="4589463"/>
          <p14:tracePt t="43186" x="1949450" y="4589463"/>
          <p14:tracePt t="43194" x="1962150" y="4583113"/>
          <p14:tracePt t="43200" x="1968500" y="4583113"/>
          <p14:tracePt t="43207" x="1981200" y="4583113"/>
          <p14:tracePt t="43217" x="2000250" y="4583113"/>
          <p14:tracePt t="43227" x="2012950" y="4583113"/>
          <p14:tracePt t="43234" x="2032000" y="4583113"/>
          <p14:tracePt t="43242" x="2044700" y="4583113"/>
          <p14:tracePt t="43249" x="2051050" y="4583113"/>
          <p14:tracePt t="43254" x="2058988" y="4583113"/>
          <p14:tracePt t="43262" x="2065338" y="4583113"/>
          <p14:tracePt t="43267" x="2071688" y="4583113"/>
          <p14:tracePt t="43272" x="2078038" y="4583113"/>
          <p14:tracePt t="43279" x="2084388" y="4583113"/>
          <p14:tracePt t="43284" x="2090738" y="4583113"/>
          <p14:tracePt t="43294" x="2097088" y="4583113"/>
          <p14:tracePt t="43343" x="2103438" y="4583113"/>
          <p14:tracePt t="43350" x="2109788" y="4583113"/>
          <p14:tracePt t="43363" x="2116138" y="4583113"/>
          <p14:tracePt t="43370" x="2122488" y="4583113"/>
          <p14:tracePt t="43381" x="2128838" y="4583113"/>
          <p14:tracePt t="43430" x="2135188" y="4583113"/>
          <p14:tracePt t="43436" x="2141538" y="4583113"/>
          <p14:tracePt t="43482" x="2147888" y="4583113"/>
          <p14:tracePt t="43494" x="2166938" y="4570413"/>
          <p14:tracePt t="43499" x="2173288" y="4570413"/>
          <p14:tracePt t="43512" x="2205038" y="4557713"/>
          <p14:tracePt t="43523" x="2224088" y="4538663"/>
          <p14:tracePt t="43529" x="2236788" y="4538663"/>
          <p14:tracePt t="43538" x="2268538" y="4525963"/>
          <p14:tracePt t="43551" x="2287588" y="4513263"/>
          <p14:tracePt t="43558" x="2306638" y="4506913"/>
          <p14:tracePt t="43563" x="2325688" y="4498975"/>
          <p14:tracePt t="43568" x="2344738" y="4492625"/>
          <p14:tracePt t="43575" x="2363788" y="4486275"/>
          <p14:tracePt t="43580" x="2389188" y="4479925"/>
          <p14:tracePt t="43587" x="2408238" y="4473575"/>
          <p14:tracePt t="43593" x="2427288" y="4467225"/>
          <p14:tracePt t="43599" x="2452688" y="4460875"/>
          <p14:tracePt t="43610" x="2490788" y="4454525"/>
          <p14:tracePt t="43618" x="2536825" y="4448175"/>
          <p14:tracePt t="43626" x="2587625" y="4441825"/>
          <p14:tracePt t="43636" x="2676525" y="4429125"/>
          <p14:tracePt t="43642" x="2765425" y="4416425"/>
          <p14:tracePt t="43649" x="2835275" y="4410075"/>
          <p14:tracePt t="43654" x="2892425" y="4403725"/>
          <p14:tracePt t="43658" x="2976563" y="4397375"/>
          <p14:tracePt t="43664" x="3065463" y="4384675"/>
          <p14:tracePt t="43672" x="3148013" y="4378325"/>
          <p14:tracePt t="43679" x="3262313" y="4359275"/>
          <p14:tracePt t="43685" x="3351213" y="4346575"/>
          <p14:tracePt t="43693" x="3441700" y="4327525"/>
          <p14:tracePt t="43698" x="3492500" y="4321175"/>
          <p14:tracePt t="43702" x="3511550" y="4314825"/>
          <p14:tracePt t="43708" x="3530600" y="4314825"/>
          <p14:tracePt t="43713" x="3536950" y="4314825"/>
          <p14:tracePt t="43716" x="3543300" y="4314825"/>
          <p14:tracePt t="43732" x="3549650" y="4314825"/>
          <p14:tracePt t="43743" x="3562350" y="4314825"/>
          <p14:tracePt t="43920" x="3568700" y="4321175"/>
          <p14:tracePt t="43940" x="3575050" y="4321175"/>
          <p14:tracePt t="43949" x="3581400" y="4321175"/>
          <p14:tracePt t="43955" x="3587750" y="4321175"/>
          <p14:tracePt t="43960" x="3594100" y="4321175"/>
          <p14:tracePt t="43974" x="3619500" y="4321175"/>
          <p14:tracePt t="43991" x="3657600" y="4321175"/>
          <p14:tracePt t="44005" x="3695700" y="4321175"/>
          <p14:tracePt t="44015" x="3721100" y="4314825"/>
          <p14:tracePt t="44022" x="3733800" y="4314825"/>
          <p14:tracePt t="44036" x="3765550" y="4314825"/>
          <p14:tracePt t="44051" x="3816350" y="4314825"/>
          <p14:tracePt t="44066" x="3906838" y="4314825"/>
          <p14:tracePt t="44080" x="3983038" y="4314825"/>
          <p14:tracePt t="44089" x="4040188" y="4314825"/>
          <p14:tracePt t="44105" x="4122738" y="4308475"/>
          <p14:tracePt t="44123" x="4198938" y="4302125"/>
          <p14:tracePt t="44135" x="4237038" y="4295775"/>
          <p14:tracePt t="44147" x="4262438" y="4283075"/>
          <p14:tracePt t="44160" x="4281488" y="4276725"/>
          <p14:tracePt t="44176" x="4319588" y="4264025"/>
          <p14:tracePt t="44191" x="4371975" y="4257675"/>
          <p14:tracePt t="44206" x="4448175" y="4257675"/>
          <p14:tracePt t="44216" x="4518025" y="4257675"/>
          <p14:tracePt t="44231" x="4613275" y="4257675"/>
          <p14:tracePt t="44246" x="4714875" y="4257675"/>
          <p14:tracePt t="44254" x="4791075" y="4257675"/>
          <p14:tracePt t="44263" x="4849813" y="4257675"/>
          <p14:tracePt t="44275" x="4938713" y="4257675"/>
          <p14:tracePt t="44288" x="5033963" y="4251325"/>
          <p14:tracePt t="44302" x="5205413" y="4244975"/>
          <p14:tracePt t="44311" x="5302250" y="4244975"/>
          <p14:tracePt t="44320" x="5372100" y="4238625"/>
          <p14:tracePt t="44329" x="5454650" y="4238625"/>
          <p14:tracePt t="44340" x="5524500" y="4232275"/>
          <p14:tracePt t="44348" x="5568950" y="4225925"/>
          <p14:tracePt t="44358" x="5607050" y="4219575"/>
          <p14:tracePt t="44366" x="5645150" y="4219575"/>
          <p14:tracePt t="44372" x="5664200" y="4213225"/>
          <p14:tracePt t="44378" x="5676900" y="4206875"/>
          <p14:tracePt t="44387" x="5695950" y="4206875"/>
          <p14:tracePt t="44395" x="5716588" y="4200525"/>
          <p14:tracePt t="44402" x="5735638" y="4200525"/>
          <p14:tracePt t="44408" x="5741988" y="4200525"/>
          <p14:tracePt t="44414" x="5754688" y="4194175"/>
          <p14:tracePt t="44418" x="5761038" y="4194175"/>
          <p14:tracePt t="44426" x="5773738" y="4187825"/>
          <p14:tracePt t="44438" x="5780088" y="4187825"/>
          <p14:tracePt t="44510" x="5767388" y="4187825"/>
          <p14:tracePt t="44517" x="5741988" y="4194175"/>
          <p14:tracePt t="44526" x="5722938" y="4213225"/>
          <p14:tracePt t="44530" x="5716588" y="4213225"/>
          <p14:tracePt t="44545" x="5695950" y="4225925"/>
          <p14:tracePt t="44549" x="5689600" y="4225925"/>
          <p14:tracePt t="44559" x="5683250" y="4232275"/>
          <p14:tracePt t="44585" x="5683250" y="4238625"/>
          <p14:tracePt t="44758" x="5676900" y="4232275"/>
          <p14:tracePt t="44769" x="5670550" y="4219575"/>
          <p14:tracePt t="44774" x="5664200" y="4219575"/>
          <p14:tracePt t="44779" x="5657850" y="4213225"/>
          <p14:tracePt t="44790" x="5651500" y="4200525"/>
          <p14:tracePt t="44797" x="5638800" y="4194175"/>
          <p14:tracePt t="44802" x="5638800" y="4187825"/>
          <p14:tracePt t="44807" x="5632450" y="4187825"/>
          <p14:tracePt t="44811" x="5626100" y="4187825"/>
          <p14:tracePt t="44819" x="5619750" y="4181475"/>
          <p14:tracePt t="44828" x="5607050" y="4175125"/>
          <p14:tracePt t="44839" x="5607050" y="4168775"/>
          <p14:tracePt t="44845" x="5600700" y="4168775"/>
          <p14:tracePt t="44885" x="5594350" y="4162425"/>
          <p14:tracePt t="44895" x="5594350" y="4156075"/>
          <p14:tracePt t="45002" x="5600700" y="4156075"/>
          <p14:tracePt t="45031" x="5600700" y="4162425"/>
          <p14:tracePt t="45039" x="5607050" y="4162425"/>
          <p14:tracePt t="45043" x="5607050" y="4168775"/>
          <p14:tracePt t="45048" x="5613400" y="4175125"/>
          <p14:tracePt t="45054" x="5613400" y="4181475"/>
          <p14:tracePt t="45064" x="5613400" y="4187825"/>
          <p14:tracePt t="45073" x="5613400" y="4194175"/>
          <p14:tracePt t="45091" x="5613400" y="4200525"/>
          <p14:tracePt t="47137" x="5619750" y="4200525"/>
          <p14:tracePt t="47143" x="5626100" y="4200525"/>
          <p14:tracePt t="47150" x="5632450" y="4206875"/>
          <p14:tracePt t="47160" x="5638800" y="4213225"/>
          <p14:tracePt t="47167" x="5645150" y="4213225"/>
          <p14:tracePt t="47360" x="5651500" y="4213225"/>
          <p14:tracePt t="47367" x="5651500" y="4219575"/>
          <p14:tracePt t="47377" x="5651500" y="4225925"/>
          <p14:tracePt t="47385" x="5657850" y="4225925"/>
          <p14:tracePt t="47482" x="5664200" y="4232275"/>
          <p14:tracePt t="47491" x="5664200" y="4238625"/>
          <p14:tracePt t="47502" x="5664200" y="4244975"/>
          <p14:tracePt t="47518" x="5670550" y="4251325"/>
          <p14:tracePt t="47531" x="5670550" y="4257675"/>
          <p14:tracePt t="47544" x="5676900" y="4257675"/>
          <p14:tracePt t="47624" x="5676900" y="4264025"/>
          <p14:tracePt t="47644" x="5676900" y="4270375"/>
          <p14:tracePt t="48494" x="5670550" y="427037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2">
            <a:extLst>
              <a:ext uri="{FF2B5EF4-FFF2-40B4-BE49-F238E27FC236}">
                <a16:creationId xmlns:a16="http://schemas.microsoft.com/office/drawing/2014/main" id="{2754406F-FD52-4E4F-8C9D-682FEAD0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1" y="43059"/>
            <a:ext cx="1835439" cy="3958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35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601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200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8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4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000"/>
              <a:t>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70EBD9A-7496-4325-91EF-2CECE847D5F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1531188"/>
              </a:xfrm>
            </p:spPr>
            <p:txBody>
              <a:bodyPr/>
              <a:lstStyle/>
              <a:p>
                <a:r>
                  <a:rPr lang="en-US"/>
                  <a:t>For Acyclic Queries: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TTF</m:t>
                    </m:r>
                  </m:oMath>
                </a14:m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Delay(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)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results (sorted) in just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>
                    <a:solidFill>
                      <a:schemeClr val="accent1"/>
                    </a:solidFill>
                  </a:rPr>
                  <a:t> 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!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70EBD9A-7496-4325-91EF-2CECE847D5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1531188"/>
              </a:xfrm>
              <a:blipFill>
                <a:blip r:embed="rId5"/>
                <a:stretch>
                  <a:fillRect l="-1594" t="-5785" b="-9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ular Callout 102">
                <a:extLst>
                  <a:ext uri="{FF2B5EF4-FFF2-40B4-BE49-F238E27FC236}">
                    <a16:creationId xmlns:a16="http://schemas.microsoft.com/office/drawing/2014/main" id="{D57015E0-C868-4D2E-A9BA-E36FE7E92C83}"/>
                  </a:ext>
                </a:extLst>
              </p:cNvPr>
              <p:cNvSpPr/>
              <p:nvPr/>
            </p:nvSpPr>
            <p:spPr>
              <a:xfrm>
                <a:off x="6207729" y="646545"/>
                <a:ext cx="1624163" cy="553998"/>
              </a:xfrm>
              <a:prstGeom prst="wedgeRoundRectCallout">
                <a:avLst>
                  <a:gd name="adj1" fmla="val -8421"/>
                  <a:gd name="adj2" fmla="val -47786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>
                    <a:latin typeface="+mn-lt"/>
                  </a:rPr>
                  <a:t>: database size</a:t>
                </a:r>
              </a:p>
              <a:p>
                <a:r>
                  <a:rPr lang="en-US" sz="1600">
                    <a:latin typeface="+mn-lt"/>
                  </a:rPr>
                  <a:t>Query = fixed size</a:t>
                </a:r>
              </a:p>
            </p:txBody>
          </p:sp>
        </mc:Choice>
        <mc:Fallback xmlns="">
          <p:sp>
            <p:nvSpPr>
              <p:cNvPr id="26" name="Rounded Rectangular Callout 102">
                <a:extLst>
                  <a:ext uri="{FF2B5EF4-FFF2-40B4-BE49-F238E27FC236}">
                    <a16:creationId xmlns:a16="http://schemas.microsoft.com/office/drawing/2014/main" id="{D57015E0-C868-4D2E-A9BA-E36FE7E92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729" y="646545"/>
                <a:ext cx="1624163" cy="553998"/>
              </a:xfrm>
              <a:prstGeom prst="wedgeRoundRectCallout">
                <a:avLst>
                  <a:gd name="adj1" fmla="val -8421"/>
                  <a:gd name="adj2" fmla="val -47786"/>
                  <a:gd name="adj3" fmla="val 16667"/>
                </a:avLst>
              </a:prstGeom>
              <a:blipFill>
                <a:blip r:embed="rId6"/>
                <a:stretch>
                  <a:fillRect l="-6250" t="-4545"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5">
                <a:extLst>
                  <a:ext uri="{FF2B5EF4-FFF2-40B4-BE49-F238E27FC236}">
                    <a16:creationId xmlns:a16="http://schemas.microsoft.com/office/drawing/2014/main" id="{AECD4438-E594-49E1-9D57-34635849D98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7801" y="3010134"/>
                <a:ext cx="8752840" cy="1143903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257122" indent="-257122" algn="l" defTabSz="646376" rtl="0" eaLnBrk="1" fontAlgn="base" hangingPunct="1">
                  <a:spcBef>
                    <a:spcPct val="0"/>
                  </a:spcBef>
                  <a:spcAft>
                    <a:spcPts val="450"/>
                  </a:spcAft>
                  <a:buSzPct val="80000"/>
                  <a:buChar char="•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557213" indent="-257175" algn="l" defTabSz="646376" rtl="0" eaLnBrk="1" fontAlgn="base" hangingPunct="1">
                  <a:spcBef>
                    <a:spcPct val="0"/>
                  </a:spcBef>
                  <a:spcAft>
                    <a:spcPts val="450"/>
                  </a:spcAft>
                  <a:buSzPct val="100000"/>
                  <a:buFont typeface="Lucida Grande"/>
                  <a:buChar char="-"/>
                  <a:defRPr sz="21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813197" indent="-213122" algn="l" defTabSz="646376" rtl="0" eaLnBrk="1" fontAlgn="base" hangingPunct="1">
                  <a:spcBef>
                    <a:spcPct val="0"/>
                  </a:spcBef>
                  <a:spcAft>
                    <a:spcPts val="225"/>
                  </a:spcAft>
                  <a:buFont typeface="Arial"/>
                  <a:buChar char="•"/>
                  <a:tabLst/>
                  <a:defRPr sz="1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071563" indent="-214313" algn="l" defTabSz="646376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1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285875" indent="-128588" algn="l" defTabSz="646376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15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861413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6pPr>
                <a:lvl7pPr marL="1227863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7pPr>
                <a:lvl8pPr marL="1594313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8pPr>
                <a:lvl9pPr marL="1960765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Tx/>
                  <a:buFontTx/>
                </a:pPr>
                <a:r>
                  <a:rPr lang="en-US"/>
                  <a:t>For Cyclic Queries:</a:t>
                </a:r>
              </a:p>
              <a:p>
                <a:pPr lvl="1">
                  <a:buClrTx/>
                </a:pPr>
                <a:r>
                  <a:rPr lang="en-US"/>
                  <a:t>Higher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TTF</m:t>
                    </m:r>
                  </m:oMath>
                </a14:m>
                <a:r>
                  <a:rPr lang="en-US"/>
                  <a:t>, according to best tree decomposition(s) available</a:t>
                </a:r>
              </a:p>
              <a:p>
                <a:pPr lvl="1">
                  <a:buClrTx/>
                </a:pPr>
                <a:r>
                  <a:rPr lang="en-US"/>
                  <a:t>Inherent cost of cyclicity</a:t>
                </a:r>
              </a:p>
            </p:txBody>
          </p:sp>
        </mc:Choice>
        <mc:Fallback xmlns="">
          <p:sp>
            <p:nvSpPr>
              <p:cNvPr id="27" name="Content Placeholder 5">
                <a:extLst>
                  <a:ext uri="{FF2B5EF4-FFF2-40B4-BE49-F238E27FC236}">
                    <a16:creationId xmlns:a16="http://schemas.microsoft.com/office/drawing/2014/main" id="{AECD4438-E594-49E1-9D57-34635849D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01" y="3010134"/>
                <a:ext cx="8752840" cy="1143903"/>
              </a:xfrm>
              <a:prstGeom prst="rect">
                <a:avLst/>
              </a:prstGeom>
              <a:blipFill>
                <a:blip r:embed="rId7"/>
                <a:stretch>
                  <a:fillRect l="-1594" t="-8989" b="-14607"/>
                </a:stretch>
              </a:blipFill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535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76"/>
    </mc:Choice>
    <mc:Fallback xmlns="">
      <p:transition spd="slow" advTm="59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  <p:extLst>
    <p:ext uri="{3A86A75C-4F4B-4683-9AE1-C65F6400EC91}">
      <p14:laserTraceLst xmlns:p14="http://schemas.microsoft.com/office/powerpoint/2010/main">
        <p14:tracePtLst>
          <p14:tracePt t="680" x="4391025" y="407988"/>
          <p14:tracePt t="692" x="4391025" y="420688"/>
          <p14:tracePt t="696" x="4391025" y="427038"/>
          <p14:tracePt t="702" x="4391025" y="439738"/>
          <p14:tracePt t="717" x="4391025" y="458788"/>
          <p14:tracePt t="730" x="4391025" y="484188"/>
          <p14:tracePt t="742" x="4397375" y="515938"/>
          <p14:tracePt t="756" x="4397375" y="554038"/>
          <p14:tracePt t="769" x="4397375" y="585788"/>
          <p14:tracePt t="776" x="4397375" y="617538"/>
          <p14:tracePt t="786" x="4397375" y="636588"/>
          <p14:tracePt t="794" x="4397375" y="644525"/>
          <p14:tracePt t="799" x="4403725" y="650875"/>
          <p14:tracePt t="804" x="4403725" y="657225"/>
          <p14:tracePt t="810" x="4403725" y="663575"/>
          <p14:tracePt t="822" x="4416425" y="676275"/>
          <p14:tracePt t="837" x="4422775" y="676275"/>
          <p14:tracePt t="852" x="4422775" y="682625"/>
          <p14:tracePt t="872" x="4422775" y="695325"/>
          <p14:tracePt t="898" x="4410075" y="746125"/>
          <p14:tracePt t="910" x="4403725" y="771525"/>
          <p14:tracePt t="913" x="4397375" y="777875"/>
          <p14:tracePt t="927" x="4397375" y="790575"/>
          <p14:tracePt t="933" x="4403725" y="796925"/>
          <p14:tracePt t="1478" x="4410075" y="796925"/>
          <p14:tracePt t="1490" x="4422775" y="809625"/>
          <p14:tracePt t="1514" x="4416425" y="809625"/>
          <p14:tracePt t="1522" x="4410075" y="809625"/>
          <p14:tracePt t="1640" x="4410075" y="815975"/>
          <p14:tracePt t="1652" x="4403725" y="822325"/>
          <p14:tracePt t="1664" x="4397375" y="822325"/>
          <p14:tracePt t="1734" x="4397375" y="828675"/>
          <p14:tracePt t="1743" x="4391025" y="841375"/>
          <p14:tracePt t="1754" x="4384675" y="854075"/>
          <p14:tracePt t="1769" x="4365625" y="873125"/>
          <p14:tracePt t="1783" x="4332288" y="898525"/>
          <p14:tracePt t="1789" x="4319588" y="904875"/>
          <p14:tracePt t="1796" x="4306888" y="911225"/>
          <p14:tracePt t="1808" x="4287838" y="923925"/>
          <p14:tracePt t="1814" x="4287838" y="930275"/>
          <p14:tracePt t="1831" x="4268788" y="949325"/>
          <p14:tracePt t="1839" x="4268788" y="962025"/>
          <p14:tracePt t="1845" x="4268788" y="968375"/>
          <p14:tracePt t="2066" x="4275138" y="968375"/>
          <p14:tracePt t="2126" x="4275138" y="974725"/>
          <p14:tracePt t="2135" x="4281488" y="974725"/>
          <p14:tracePt t="2167" x="4281488" y="968375"/>
          <p14:tracePt t="2182" x="4262438" y="962025"/>
          <p14:tracePt t="2186" x="4256088" y="955675"/>
          <p14:tracePt t="2204" x="4237038" y="949325"/>
          <p14:tracePt t="2215" x="4217988" y="942975"/>
          <p14:tracePt t="2227" x="4192588" y="936625"/>
          <p14:tracePt t="2242" x="4160838" y="936625"/>
          <p14:tracePt t="2255" x="4122738" y="936625"/>
          <p14:tracePt t="2268" x="4065588" y="936625"/>
          <p14:tracePt t="2281" x="4014788" y="936625"/>
          <p14:tracePt t="2293" x="3951288" y="936625"/>
          <p14:tracePt t="2306" x="3913188" y="936625"/>
          <p14:tracePt t="2317" x="3894138" y="936625"/>
          <p14:tracePt t="2329" x="3860800" y="930275"/>
          <p14:tracePt t="2342" x="3803650" y="917575"/>
          <p14:tracePt t="2355" x="3733800" y="911225"/>
          <p14:tracePt t="2366" x="3689350" y="911225"/>
          <p14:tracePt t="2375" x="3676650" y="911225"/>
          <p14:tracePt t="2644" x="3670300" y="911225"/>
          <p14:tracePt t="2651" x="3663950" y="911225"/>
          <p14:tracePt t="2665" x="3638550" y="917575"/>
          <p14:tracePt t="2677" x="3613150" y="923925"/>
          <p14:tracePt t="2683" x="3606800" y="923925"/>
          <p14:tracePt t="2689" x="3600450" y="923925"/>
          <p14:tracePt t="2711" x="3600450" y="930275"/>
          <p14:tracePt t="2718" x="3606800" y="936625"/>
          <p14:tracePt t="2733" x="3613150" y="936625"/>
          <p14:tracePt t="2741" x="3619500" y="936625"/>
          <p14:tracePt t="2746" x="3625850" y="936625"/>
          <p14:tracePt t="2757" x="3638550" y="936625"/>
          <p14:tracePt t="2766" x="3644900" y="942975"/>
          <p14:tracePt t="2777" x="3663950" y="949325"/>
          <p14:tracePt t="2784" x="3670300" y="949325"/>
          <p14:tracePt t="2791" x="3683000" y="955675"/>
          <p14:tracePt t="2800" x="3695700" y="955675"/>
          <p14:tracePt t="2807" x="3702050" y="955675"/>
          <p14:tracePt t="2816" x="3708400" y="955675"/>
          <p14:tracePt t="2861" x="3714750" y="955675"/>
          <p14:tracePt t="2871" x="3721100" y="955675"/>
          <p14:tracePt t="2877" x="3727450" y="955675"/>
          <p14:tracePt t="2881" x="3733800" y="955675"/>
          <p14:tracePt t="2932" x="3740150" y="955675"/>
          <p14:tracePt t="2943" x="3752850" y="962025"/>
          <p14:tracePt t="2948" x="3759200" y="962025"/>
          <p14:tracePt t="2953" x="3765550" y="962025"/>
          <p14:tracePt t="2958" x="3765550" y="968375"/>
          <p14:tracePt t="2970" x="3771900" y="968375"/>
          <p14:tracePt t="3126" x="3771900" y="974725"/>
          <p14:tracePt t="3142" x="3759200" y="987425"/>
          <p14:tracePt t="3153" x="3752850" y="993775"/>
          <p14:tracePt t="3173" x="3752850" y="1000125"/>
          <p14:tracePt t="3425" x="3752850" y="993775"/>
          <p14:tracePt t="3433" x="3752850" y="981075"/>
          <p14:tracePt t="3441" x="3752850" y="974725"/>
          <p14:tracePt t="3458" x="3759200" y="974725"/>
          <p14:tracePt t="3480" x="3784600" y="1000125"/>
          <p14:tracePt t="3493" x="3797300" y="1025525"/>
          <p14:tracePt t="3500" x="3797300" y="1031875"/>
          <p14:tracePt t="3518" x="3797300" y="1038225"/>
          <p14:tracePt t="3536" x="3790950" y="1044575"/>
          <p14:tracePt t="3550" x="3771900" y="1050925"/>
          <p14:tracePt t="3560" x="3752850" y="1050925"/>
          <p14:tracePt t="3568" x="3746500" y="1057275"/>
          <p14:tracePt t="3575" x="3740150" y="1057275"/>
          <p14:tracePt t="3588" x="3740150" y="1063625"/>
          <p14:tracePt t="3615" x="3733800" y="1063625"/>
          <p14:tracePt t="3762" x="3727450" y="1063625"/>
          <p14:tracePt t="3769" x="3721100" y="1063625"/>
          <p14:tracePt t="3780" x="3714750" y="1063625"/>
          <p14:tracePt t="3788" x="3708400" y="1069975"/>
          <p14:tracePt t="3802" x="3683000" y="1077913"/>
          <p14:tracePt t="3821" x="3657600" y="1077913"/>
          <p14:tracePt t="3835" x="3613150" y="1096963"/>
          <p14:tracePt t="3849" x="3575050" y="1109663"/>
          <p14:tracePt t="3864" x="3530600" y="1116013"/>
          <p14:tracePt t="3876" x="3511550" y="1122363"/>
          <p14:tracePt t="3893" x="3505200" y="1128713"/>
          <p14:tracePt t="3900" x="3505200" y="1135063"/>
          <p14:tracePt t="3915" x="3505200" y="1147763"/>
          <p14:tracePt t="3922" x="3505200" y="1154113"/>
          <p14:tracePt t="3929" x="3505200" y="1160463"/>
          <p14:tracePt t="3936" x="3511550" y="1166813"/>
          <p14:tracePt t="3943" x="3517900" y="1166813"/>
          <p14:tracePt t="4144" x="3517900" y="1160463"/>
          <p14:tracePt t="4151" x="3517900" y="1154113"/>
          <p14:tracePt t="4160" x="3517900" y="1147763"/>
          <p14:tracePt t="4169" x="3517900" y="1141413"/>
          <p14:tracePt t="4176" x="3517900" y="1135063"/>
          <p14:tracePt t="4181" x="3517900" y="1128713"/>
          <p14:tracePt t="4186" x="3517900" y="1122363"/>
          <p14:tracePt t="4199" x="3517900" y="1116013"/>
          <p14:tracePt t="4211" x="3517900" y="1109663"/>
          <p14:tracePt t="4239" x="3505200" y="1096963"/>
          <p14:tracePt t="4248" x="3498850" y="1090613"/>
          <p14:tracePt t="4317" x="3498850" y="1096963"/>
          <p14:tracePt t="4326" x="3498850" y="1116013"/>
          <p14:tracePt t="4333" x="3505200" y="1122363"/>
          <p14:tracePt t="4343" x="3511550" y="1141413"/>
          <p14:tracePt t="4357" x="3524250" y="1173163"/>
          <p14:tracePt t="4372" x="3536950" y="1204913"/>
          <p14:tracePt t="4383" x="3549650" y="1230313"/>
          <p14:tracePt t="4392" x="3549650" y="1243013"/>
          <p14:tracePt t="4400" x="3549650" y="1255713"/>
          <p14:tracePt t="4408" x="3556000" y="1262063"/>
          <p14:tracePt t="4414" x="3556000" y="1268413"/>
          <p14:tracePt t="4419" x="3556000" y="1274763"/>
          <p14:tracePt t="4434" x="3556000" y="1281113"/>
          <p14:tracePt t="4442" x="3562350" y="1287463"/>
          <p14:tracePt t="4457" x="3568700" y="1306513"/>
          <p14:tracePt t="4466" x="3575050" y="1312863"/>
          <p14:tracePt t="4472" x="3581400" y="1319213"/>
          <p14:tracePt t="4484" x="3581400" y="1325563"/>
          <p14:tracePt t="4498" x="3587750" y="1331913"/>
          <p14:tracePt t="4548" x="3581400" y="1331913"/>
          <p14:tracePt t="4556" x="3568700" y="1331913"/>
          <p14:tracePt t="4562" x="3562350" y="1331913"/>
          <p14:tracePt t="4576" x="3536950" y="1325563"/>
          <p14:tracePt t="4592" x="3505200" y="1325563"/>
          <p14:tracePt t="4607" x="3448050" y="1312863"/>
          <p14:tracePt t="4621" x="3351213" y="1319213"/>
          <p14:tracePt t="4634" x="3255963" y="1350963"/>
          <p14:tracePt t="4648" x="3135313" y="1389063"/>
          <p14:tracePt t="4662" x="3001963" y="1420813"/>
          <p14:tracePt t="4676" x="2930525" y="1433513"/>
          <p14:tracePt t="4684" x="2917825" y="1433513"/>
          <p14:tracePt t="4695" x="2911475" y="1433513"/>
          <p14:tracePt t="4714" x="2905125" y="1433513"/>
          <p14:tracePt t="4772" x="2898775" y="1439863"/>
          <p14:tracePt t="4784" x="2892425" y="1446213"/>
          <p14:tracePt t="4793" x="2886075" y="1446213"/>
          <p14:tracePt t="4822" x="2879725" y="1446213"/>
          <p14:tracePt t="4831" x="2867025" y="1446213"/>
          <p14:tracePt t="4837" x="2860675" y="1446213"/>
          <p14:tracePt t="4841" x="2854325" y="1446213"/>
          <p14:tracePt t="4845" x="2854325" y="1439863"/>
          <p14:tracePt t="4851" x="2847975" y="1439863"/>
          <p14:tracePt t="4858" x="2841625" y="1433513"/>
          <p14:tracePt t="4870" x="2841625" y="1427163"/>
          <p14:tracePt t="4878" x="2835275" y="1420813"/>
          <p14:tracePt t="4888" x="2828925" y="1420813"/>
          <p14:tracePt t="4900" x="2822575" y="1414463"/>
          <p14:tracePt t="4908" x="2809875" y="1408113"/>
          <p14:tracePt t="4917" x="2803525" y="1408113"/>
          <p14:tracePt t="4930" x="2784475" y="1401763"/>
          <p14:tracePt t="4941" x="2771775" y="1401763"/>
          <p14:tracePt t="4949" x="2765425" y="1401763"/>
          <p14:tracePt t="4969" x="2746375" y="1401763"/>
          <p14:tracePt t="4984" x="2740025" y="1401763"/>
          <p14:tracePt t="4988" x="2733675" y="1401763"/>
          <p14:tracePt t="4994" x="2727325" y="1408113"/>
          <p14:tracePt t="5004" x="2714625" y="1414463"/>
          <p14:tracePt t="5011" x="2708275" y="1414463"/>
          <p14:tracePt t="5017" x="2695575" y="1414463"/>
          <p14:tracePt t="5025" x="2689225" y="1420813"/>
          <p14:tracePt t="5030" x="2682875" y="1420813"/>
          <p14:tracePt t="5040" x="2663825" y="1420813"/>
          <p14:tracePt t="5044" x="2657475" y="1420813"/>
          <p14:tracePt t="5048" x="2651125" y="1420813"/>
          <p14:tracePt t="5052" x="2638425" y="1420813"/>
          <p14:tracePt t="5056" x="2632075" y="1420813"/>
          <p14:tracePt t="5060" x="2619375" y="1420813"/>
          <p14:tracePt t="5070" x="2606675" y="1420813"/>
          <p14:tracePt t="5073" x="2593975" y="1420813"/>
          <p14:tracePt t="5078" x="2581275" y="1420813"/>
          <p14:tracePt t="5082" x="2568575" y="1420813"/>
          <p14:tracePt t="5086" x="2555875" y="1420813"/>
          <p14:tracePt t="5090" x="2543175" y="1420813"/>
          <p14:tracePt t="5096" x="2524125" y="1420813"/>
          <p14:tracePt t="5102" x="2503488" y="1420813"/>
          <p14:tracePt t="5106" x="2490788" y="1420813"/>
          <p14:tracePt t="5110" x="2471738" y="1420813"/>
          <p14:tracePt t="5114" x="2459038" y="1420813"/>
          <p14:tracePt t="5119" x="2427288" y="1414463"/>
          <p14:tracePt t="5122" x="2414588" y="1414463"/>
          <p14:tracePt t="5128" x="2382838" y="1414463"/>
          <p14:tracePt t="5132" x="2357438" y="1414463"/>
          <p14:tracePt t="5136" x="2338388" y="1414463"/>
          <p14:tracePt t="5140" x="2312988" y="1408113"/>
          <p14:tracePt t="5144" x="2287588" y="1408113"/>
          <p14:tracePt t="5150" x="2255838" y="1401763"/>
          <p14:tracePt t="5154" x="2236788" y="1395413"/>
          <p14:tracePt t="5161" x="2205038" y="1395413"/>
          <p14:tracePt t="5166" x="2173288" y="1389063"/>
          <p14:tracePt t="5172" x="2147888" y="1389063"/>
          <p14:tracePt t="5178" x="2109788" y="1382713"/>
          <p14:tracePt t="5182" x="2084388" y="1382713"/>
          <p14:tracePt t="5187" x="2058988" y="1382713"/>
          <p14:tracePt t="5192" x="2019300" y="1382713"/>
          <p14:tracePt t="5196" x="1987550" y="1382713"/>
          <p14:tracePt t="5200" x="1968500" y="1382713"/>
          <p14:tracePt t="5204" x="1936750" y="1382713"/>
          <p14:tracePt t="5208" x="1911350" y="1389063"/>
          <p14:tracePt t="5212" x="1892300" y="1389063"/>
          <p14:tracePt t="5216" x="1873250" y="1395413"/>
          <p14:tracePt t="5220" x="1847850" y="1401763"/>
          <p14:tracePt t="5224" x="1835150" y="1408113"/>
          <p14:tracePt t="5228" x="1822450" y="1408113"/>
          <p14:tracePt t="5239" x="1784350" y="1420813"/>
          <p14:tracePt t="5251" x="1752600" y="1439863"/>
          <p14:tracePt t="5258" x="1727200" y="1452563"/>
          <p14:tracePt t="5262" x="1708150" y="1465263"/>
          <p14:tracePt t="5267" x="1689100" y="1465263"/>
          <p14:tracePt t="5270" x="1676400" y="1477963"/>
          <p14:tracePt t="5274" x="1657350" y="1484313"/>
          <p14:tracePt t="5277" x="1651000" y="1484313"/>
          <p14:tracePt t="5282" x="1631950" y="1490663"/>
          <p14:tracePt t="5286" x="1612900" y="1490663"/>
          <p14:tracePt t="5290" x="1598613" y="1490663"/>
          <p14:tracePt t="5294" x="1579563" y="1490663"/>
          <p14:tracePt t="5307" x="1541463" y="1490663"/>
          <p14:tracePt t="5319" x="1522413" y="1490663"/>
          <p14:tracePt t="5328" x="1484313" y="1490663"/>
          <p14:tracePt t="5334" x="1471613" y="1490663"/>
          <p14:tracePt t="5338" x="1465263" y="1490663"/>
          <p14:tracePt t="5342" x="1458913" y="1490663"/>
          <p14:tracePt t="5350" x="1439863" y="1490663"/>
          <p14:tracePt t="5356" x="1433513" y="1490663"/>
          <p14:tracePt t="5362" x="1420813" y="1490663"/>
          <p14:tracePt t="5366" x="1414463" y="1484313"/>
          <p14:tracePt t="5376" x="1395413" y="1484313"/>
          <p14:tracePt t="5382" x="1382713" y="1484313"/>
          <p14:tracePt t="5387" x="1370013" y="1477963"/>
          <p14:tracePt t="5391" x="1370013" y="1471613"/>
          <p14:tracePt t="5395" x="1357313" y="1465263"/>
          <p14:tracePt t="5399" x="1350963" y="1465263"/>
          <p14:tracePt t="5408" x="1338263" y="1458913"/>
          <p14:tracePt t="5414" x="1338263" y="1452563"/>
          <p14:tracePt t="5419" x="1325563" y="1452563"/>
          <p14:tracePt t="5424" x="1319213" y="1452563"/>
          <p14:tracePt t="5428" x="1319213" y="1446213"/>
          <p14:tracePt t="5432" x="1312863" y="1446213"/>
          <p14:tracePt t="5441" x="1300163" y="1439863"/>
          <p14:tracePt t="5444" x="1293813" y="1439863"/>
          <p14:tracePt t="5447" x="1287463" y="1439863"/>
          <p14:tracePt t="5456" x="1274763" y="1439863"/>
          <p14:tracePt t="5462" x="1268413" y="1439863"/>
          <p14:tracePt t="5469" x="1255713" y="1439863"/>
          <p14:tracePt t="5472" x="1249363" y="1439863"/>
          <p14:tracePt t="5476" x="1243013" y="1439863"/>
          <p14:tracePt t="5480" x="1230313" y="1439863"/>
          <p14:tracePt t="5485" x="1223963" y="1439863"/>
          <p14:tracePt t="5492" x="1198563" y="1439863"/>
          <p14:tracePt t="5498" x="1185863" y="1439863"/>
          <p14:tracePt t="5508" x="1147763" y="1439863"/>
          <p14:tracePt t="5512" x="1133475" y="1439863"/>
          <p14:tracePt t="5516" x="1120775" y="1439863"/>
          <p14:tracePt t="5520" x="1108075" y="1439863"/>
          <p14:tracePt t="5524" x="1095375" y="1439863"/>
          <p14:tracePt t="5528" x="1082675" y="1439863"/>
          <p14:tracePt t="5534" x="1063625" y="1439863"/>
          <p14:tracePt t="5539" x="1050925" y="1439863"/>
          <p14:tracePt t="5542" x="1038225" y="1439863"/>
          <p14:tracePt t="5546" x="1031875" y="1439863"/>
          <p14:tracePt t="5554" x="1006475" y="1439863"/>
          <p14:tracePt t="5561" x="993775" y="1439863"/>
          <p14:tracePt t="5568" x="974725" y="1446213"/>
          <p14:tracePt t="5572" x="968375" y="1446213"/>
          <p14:tracePt t="5580" x="949325" y="1446213"/>
          <p14:tracePt t="5587" x="936625" y="1446213"/>
          <p14:tracePt t="5589" x="930275" y="1446213"/>
          <p14:tracePt t="5595" x="923925" y="1446213"/>
          <p14:tracePt t="5602" x="904875" y="1446213"/>
          <p14:tracePt t="5610" x="898525" y="1446213"/>
          <p14:tracePt t="5614" x="892175" y="1446213"/>
          <p14:tracePt t="5622" x="879475" y="1446213"/>
          <p14:tracePt t="5628" x="860425" y="1446213"/>
          <p14:tracePt t="5635" x="847725" y="1452563"/>
          <p14:tracePt t="5638" x="841375" y="1452563"/>
          <p14:tracePt t="5642" x="828675" y="1452563"/>
          <p14:tracePt t="5652" x="815975" y="1452563"/>
          <p14:tracePt t="5656" x="803275" y="1458913"/>
          <p14:tracePt t="5663" x="796925" y="1458913"/>
          <p14:tracePt t="5670" x="784225" y="1458913"/>
          <p14:tracePt t="5674" x="777875" y="1465263"/>
          <p14:tracePt t="5677" x="771525" y="1465263"/>
          <p14:tracePt t="5683" x="765175" y="1471613"/>
          <p14:tracePt t="5688" x="758825" y="1471613"/>
          <p14:tracePt t="5692" x="752475" y="1477963"/>
          <p14:tracePt t="5702" x="746125" y="1477963"/>
          <p14:tracePt t="5707" x="739775" y="1477963"/>
          <p14:tracePt t="5711" x="739775" y="1484313"/>
          <p14:tracePt t="5731" x="739775" y="1490663"/>
          <p14:tracePt t="5743" x="746125" y="1490663"/>
          <p14:tracePt t="5748" x="758825" y="1497013"/>
          <p14:tracePt t="5754" x="765175" y="1497013"/>
          <p14:tracePt t="5758" x="777875" y="1504950"/>
          <p14:tracePt t="5762" x="784225" y="1504950"/>
          <p14:tracePt t="5768" x="809625" y="1504950"/>
          <p14:tracePt t="5774" x="828675" y="1504950"/>
          <p14:tracePt t="5778" x="847725" y="1504950"/>
          <p14:tracePt t="5785" x="873125" y="1511300"/>
          <p14:tracePt t="5790" x="898525" y="1511300"/>
          <p14:tracePt t="5794" x="917575" y="1511300"/>
          <p14:tracePt t="5798" x="930275" y="1517650"/>
          <p14:tracePt t="5802" x="949325" y="1517650"/>
          <p14:tracePt t="5806" x="968375" y="1517650"/>
          <p14:tracePt t="5810" x="993775" y="1517650"/>
          <p14:tracePt t="5815" x="1012825" y="1517650"/>
          <p14:tracePt t="5820" x="1057275" y="1517650"/>
          <p14:tracePt t="5824" x="1082675" y="1517650"/>
          <p14:tracePt t="5828" x="1108075" y="1517650"/>
          <p14:tracePt t="5835" x="1160463" y="1517650"/>
          <p14:tracePt t="5840" x="1211263" y="1517650"/>
          <p14:tracePt t="5844" x="1243013" y="1517650"/>
          <p14:tracePt t="5850" x="1293813" y="1517650"/>
          <p14:tracePt t="5854" x="1319213" y="1517650"/>
          <p14:tracePt t="5858" x="1344613" y="1517650"/>
          <p14:tracePt t="5862" x="1363663" y="1517650"/>
          <p14:tracePt t="5866" x="1395413" y="1517650"/>
          <p14:tracePt t="5870" x="1414463" y="1517650"/>
          <p14:tracePt t="5874" x="1433513" y="1517650"/>
          <p14:tracePt t="5880" x="1452563" y="1517650"/>
          <p14:tracePt t="5885" x="1458913" y="1517650"/>
          <p14:tracePt t="5888" x="1471613" y="1517650"/>
          <p14:tracePt t="5894" x="1484313" y="1517650"/>
          <p14:tracePt t="5902" x="1490663" y="1517650"/>
          <p14:tracePt t="5944" x="1503363" y="1524000"/>
          <p14:tracePt t="5951" x="1503363" y="1530350"/>
          <p14:tracePt t="5961" x="1516063" y="1530350"/>
          <p14:tracePt t="5964" x="1522413" y="1530350"/>
          <p14:tracePt t="5973" x="1528763" y="1536700"/>
          <p14:tracePt t="5977" x="1535113" y="1536700"/>
          <p14:tracePt t="6013" x="1541463" y="1536700"/>
          <p14:tracePt t="6022" x="1547813" y="1536700"/>
          <p14:tracePt t="6027" x="1554163" y="1536700"/>
          <p14:tracePt t="6038" x="1566863" y="1543050"/>
          <p14:tracePt t="6043" x="1573213" y="1543050"/>
          <p14:tracePt t="6047" x="1579563" y="1543050"/>
          <p14:tracePt t="6054" x="1585913" y="1543050"/>
          <p14:tracePt t="6068" x="1592263" y="1543050"/>
          <p14:tracePt t="6081" x="1598613" y="1543050"/>
          <p14:tracePt t="6103" x="1606550" y="1543050"/>
          <p14:tracePt t="6107" x="1612900" y="1543050"/>
          <p14:tracePt t="6114" x="1619250" y="1543050"/>
          <p14:tracePt t="6122" x="1625600" y="1543050"/>
          <p14:tracePt t="6128" x="1631950" y="1543050"/>
          <p14:tracePt t="6134" x="1644650" y="1543050"/>
          <p14:tracePt t="6144" x="1657350" y="1543050"/>
          <p14:tracePt t="6148" x="1663700" y="1543050"/>
          <p14:tracePt t="6154" x="1676400" y="1543050"/>
          <p14:tracePt t="6233" x="1682750" y="1543050"/>
          <p14:tracePt t="6675" x="1689100" y="1543050"/>
          <p14:tracePt t="6708" x="1689100" y="1536700"/>
          <p14:tracePt t="6740" x="1695450" y="1536700"/>
          <p14:tracePt t="6773" x="1701800" y="1536700"/>
          <p14:tracePt t="6785" x="1708150" y="1536700"/>
          <p14:tracePt t="6796" x="1714500" y="1536700"/>
          <p14:tracePt t="6815" x="1739900" y="1543050"/>
          <p14:tracePt t="6827" x="1771650" y="1549400"/>
          <p14:tracePt t="6834" x="1784350" y="1555750"/>
          <p14:tracePt t="6842" x="1790700" y="1555750"/>
          <p14:tracePt t="6848" x="1803400" y="1562100"/>
          <p14:tracePt t="6859" x="1822450" y="1562100"/>
          <p14:tracePt t="6867" x="1828800" y="1562100"/>
          <p14:tracePt t="6871" x="1835150" y="1562100"/>
          <p14:tracePt t="6888" x="1866900" y="1568450"/>
          <p14:tracePt t="6893" x="1873250" y="1568450"/>
          <p14:tracePt t="6902" x="1892300" y="1568450"/>
          <p14:tracePt t="6910" x="1905000" y="1568450"/>
          <p14:tracePt t="6916" x="1911350" y="1568450"/>
          <p14:tracePt t="6920" x="1917700" y="1574800"/>
          <p14:tracePt t="6923" x="1924050" y="1574800"/>
          <p14:tracePt t="6929" x="1930400" y="1574800"/>
          <p14:tracePt t="7082" x="1936750" y="1574800"/>
          <p14:tracePt t="7095" x="1943100" y="1574800"/>
          <p14:tracePt t="7103" x="1949450" y="1587500"/>
          <p14:tracePt t="7108" x="1955800" y="1587500"/>
          <p14:tracePt t="7113" x="1955800" y="1593850"/>
          <p14:tracePt t="7136" x="1962150" y="1593850"/>
          <p14:tracePt t="7176" x="1962150" y="1600200"/>
          <p14:tracePt t="7225" x="1968500" y="1600200"/>
          <p14:tracePt t="7234" x="1974850" y="1600200"/>
          <p14:tracePt t="7245" x="1987550" y="1600200"/>
          <p14:tracePt t="7255" x="1993900" y="1593850"/>
          <p14:tracePt t="7260" x="2006600" y="1593850"/>
          <p14:tracePt t="7267" x="2006600" y="1587500"/>
          <p14:tracePt t="7271" x="2012950" y="1587500"/>
          <p14:tracePt t="7275" x="2019300" y="1587500"/>
          <p14:tracePt t="7278" x="2025650" y="1581150"/>
          <p14:tracePt t="7290" x="2032000" y="1581150"/>
          <p14:tracePt t="7296" x="2038350" y="1581150"/>
          <p14:tracePt t="7307" x="2044700" y="1581150"/>
          <p14:tracePt t="7311" x="2044700" y="1574800"/>
          <p14:tracePt t="7918" x="2038350" y="1574800"/>
          <p14:tracePt t="7926" x="2032000" y="1574800"/>
          <p14:tracePt t="7942" x="2025650" y="1568450"/>
          <p14:tracePt t="7952" x="2019300" y="1568450"/>
          <p14:tracePt t="7962" x="2012950" y="1568450"/>
          <p14:tracePt t="8024" x="2006600" y="1568450"/>
          <p14:tracePt t="8032" x="2000250" y="1568450"/>
          <p14:tracePt t="8048" x="1993900" y="1568450"/>
          <p14:tracePt t="8055" x="1987550" y="1568450"/>
          <p14:tracePt t="8067" x="1981200" y="1568450"/>
          <p14:tracePt t="8286" x="1981200" y="1574800"/>
          <p14:tracePt t="8293" x="1987550" y="1574800"/>
          <p14:tracePt t="8303" x="1993900" y="1574800"/>
          <p14:tracePt t="8592" x="1987550" y="1574800"/>
          <p14:tracePt t="8602" x="1981200" y="1574800"/>
          <p14:tracePt t="8620" x="1981200" y="1568450"/>
          <p14:tracePt t="8818" x="1987550" y="1568450"/>
          <p14:tracePt t="8827" x="1993900" y="1568450"/>
          <p14:tracePt t="8846" x="2000250" y="1568450"/>
          <p14:tracePt t="8854" x="2006600" y="1568450"/>
          <p14:tracePt t="8864" x="2012950" y="1568450"/>
          <p14:tracePt t="8871" x="2025650" y="1568450"/>
          <p14:tracePt t="8878" x="2032000" y="1568450"/>
          <p14:tracePt t="8890" x="2058988" y="1574800"/>
          <p14:tracePt t="8903" x="2135188" y="1593850"/>
          <p14:tracePt t="8917" x="2249488" y="1606550"/>
          <p14:tracePt t="8933" x="2490788" y="1612900"/>
          <p14:tracePt t="8948" x="2905125" y="1612900"/>
          <p14:tracePt t="8960" x="3205163" y="1612900"/>
          <p14:tracePt t="8974" x="3549650" y="1612900"/>
          <p14:tracePt t="8989" x="3894138" y="1612900"/>
          <p14:tracePt t="9003" x="4230688" y="1587500"/>
          <p14:tracePt t="9018" x="4594225" y="1549400"/>
          <p14:tracePt t="9030" x="4843463" y="1517650"/>
          <p14:tracePt t="9044" x="5097463" y="1452563"/>
          <p14:tracePt t="9059" x="5308600" y="1395413"/>
          <p14:tracePt t="9074" x="5461000" y="1357313"/>
          <p14:tracePt t="9085" x="5575300" y="1312863"/>
          <p14:tracePt t="9099" x="5607050" y="1300163"/>
          <p14:tracePt t="9114" x="5638800" y="1287463"/>
          <p14:tracePt t="9132" x="5676900" y="1262063"/>
          <p14:tracePt t="9147" x="5708650" y="1243013"/>
          <p14:tracePt t="9160" x="5735638" y="1230313"/>
          <p14:tracePt t="9168" x="5748338" y="1223963"/>
          <p14:tracePt t="9178" x="5773738" y="1211263"/>
          <p14:tracePt t="9188" x="5818188" y="1198563"/>
          <p14:tracePt t="9196" x="5862638" y="1185863"/>
          <p14:tracePt t="9203" x="5888038" y="1185863"/>
          <p14:tracePt t="9208" x="5919788" y="1179513"/>
          <p14:tracePt t="9212" x="5938838" y="1173163"/>
          <p14:tracePt t="9218" x="5970588" y="1160463"/>
          <p14:tracePt t="9224" x="5989638" y="1154113"/>
          <p14:tracePt t="9228" x="6015038" y="1147763"/>
          <p14:tracePt t="9236" x="6040438" y="1141413"/>
          <p14:tracePt t="9242" x="6053138" y="1135063"/>
          <p14:tracePt t="9250" x="6072188" y="1128713"/>
          <p14:tracePt t="9256" x="6078538" y="1122363"/>
          <p14:tracePt t="9262" x="6091238" y="1116013"/>
          <p14:tracePt t="9270" x="6110288" y="1103313"/>
          <p14:tracePt t="9274" x="6116638" y="1103313"/>
          <p14:tracePt t="9278" x="6122988" y="1090613"/>
          <p14:tracePt t="9286" x="6148388" y="1084263"/>
          <p14:tracePt t="9291" x="6181725" y="1063625"/>
          <p14:tracePt t="9298" x="6213475" y="1050925"/>
          <p14:tracePt t="9304" x="6283325" y="1025525"/>
          <p14:tracePt t="9311" x="6340475" y="1006475"/>
          <p14:tracePt t="9318" x="6410325" y="981075"/>
          <p14:tracePt t="9322" x="6442075" y="974725"/>
          <p14:tracePt t="9327" x="6473825" y="962025"/>
          <p14:tracePt t="9332" x="6518275" y="942975"/>
          <p14:tracePt t="9338" x="6550025" y="930275"/>
          <p14:tracePt t="9342" x="6569075" y="930275"/>
          <p14:tracePt t="9350" x="6594475" y="930275"/>
          <p14:tracePt t="9356" x="6607175" y="930275"/>
          <p14:tracePt t="9360" x="6613525" y="930275"/>
          <p14:tracePt t="9370" x="6626225" y="923925"/>
          <p14:tracePt t="9399" x="6626225" y="917575"/>
          <p14:tracePt t="9405" x="6634163" y="917575"/>
          <p14:tracePt t="9411" x="6640513" y="904875"/>
          <p14:tracePt t="9419" x="6640513" y="898525"/>
          <p14:tracePt t="9430" x="6646863" y="879475"/>
          <p14:tracePt t="9436" x="6653213" y="866775"/>
          <p14:tracePt t="9444" x="6659563" y="860425"/>
          <p14:tracePt t="9448" x="6659563" y="854075"/>
          <p14:tracePt t="9505" x="6665913" y="854075"/>
          <p14:tracePt t="9512" x="6678613" y="854075"/>
          <p14:tracePt t="9518" x="6684963" y="854075"/>
          <p14:tracePt t="9523" x="6691313" y="854075"/>
          <p14:tracePt t="9526" x="6697663" y="854075"/>
          <p14:tracePt t="9532" x="6710363" y="854075"/>
          <p14:tracePt t="9535" x="6710363" y="847725"/>
          <p14:tracePt t="9539" x="6716713" y="847725"/>
          <p14:tracePt t="9544" x="6723063" y="847725"/>
          <p14:tracePt t="9554" x="6723063" y="841375"/>
          <p14:tracePt t="9558" x="6729413" y="841375"/>
          <p14:tracePt t="9666" x="6716713" y="841375"/>
          <p14:tracePt t="9746" x="6716713" y="847725"/>
          <p14:tracePt t="9756" x="6723063" y="847725"/>
          <p14:tracePt t="9768" x="6748463" y="847725"/>
          <p14:tracePt t="9784" x="6799263" y="854075"/>
          <p14:tracePt t="9799" x="6862763" y="860425"/>
          <p14:tracePt t="9813" x="6938963" y="873125"/>
          <p14:tracePt t="9824" x="6989763" y="873125"/>
          <p14:tracePt t="9839" x="7053263" y="879475"/>
          <p14:tracePt t="9852" x="7085013" y="879475"/>
          <p14:tracePt t="9861" x="7092950" y="879475"/>
          <p14:tracePt t="9868" x="7099300" y="879475"/>
          <p14:tracePt t="9878" x="7105650" y="879475"/>
          <p14:tracePt t="9894" x="7131050" y="879475"/>
          <p14:tracePt t="9903" x="7156450" y="879475"/>
          <p14:tracePt t="9911" x="7169150" y="879475"/>
          <p14:tracePt t="9922" x="7213600" y="879475"/>
          <p14:tracePt t="9930" x="7245350" y="879475"/>
          <p14:tracePt t="9941" x="7283450" y="879475"/>
          <p14:tracePt t="9947" x="7296150" y="879475"/>
          <p14:tracePt t="9959" x="7327900" y="879475"/>
          <p14:tracePt t="9967" x="7346950" y="879475"/>
          <p14:tracePt t="9973" x="7353300" y="879475"/>
          <p14:tracePt t="9979" x="7366000" y="879475"/>
          <p14:tracePt t="9987" x="7391400" y="873125"/>
          <p14:tracePt t="9994" x="7410450" y="873125"/>
          <p14:tracePt t="10001" x="7435850" y="873125"/>
          <p14:tracePt t="10007" x="7467600" y="873125"/>
          <p14:tracePt t="10014" x="7512050" y="873125"/>
          <p14:tracePt t="10022" x="7537450" y="879475"/>
          <p14:tracePt t="10028" x="7583488" y="885825"/>
          <p14:tracePt t="10038" x="7621588" y="885825"/>
          <p14:tracePt t="10045" x="7659688" y="892175"/>
          <p14:tracePt t="10056" x="7685088" y="892175"/>
          <p14:tracePt t="10063" x="7704138" y="892175"/>
          <p14:tracePt t="10069" x="7716838" y="892175"/>
          <p14:tracePt t="10076" x="7729538" y="892175"/>
          <p14:tracePt t="10082" x="7735888" y="892175"/>
          <p14:tracePt t="10089" x="7748588" y="892175"/>
          <p14:tracePt t="10093" x="7754938" y="892175"/>
          <p14:tracePt t="10099" x="7767638" y="892175"/>
          <p14:tracePt t="10105" x="7780338" y="885825"/>
          <p14:tracePt t="10111" x="7786688" y="885825"/>
          <p14:tracePt t="10119" x="7799388" y="879475"/>
          <p14:tracePt t="10124" x="7812088" y="879475"/>
          <p14:tracePt t="10137" x="7824788" y="873125"/>
          <p14:tracePt t="10142" x="7837488" y="866775"/>
          <p14:tracePt t="10147" x="7843838" y="866775"/>
          <p14:tracePt t="10154" x="7856538" y="866775"/>
          <p14:tracePt t="10167" x="7862888" y="866775"/>
          <p14:tracePt t="10177" x="7869238" y="866775"/>
          <p14:tracePt t="10190" x="7875588" y="860425"/>
          <p14:tracePt t="10198" x="7881938" y="860425"/>
          <p14:tracePt t="10206" x="7888288" y="860425"/>
          <p14:tracePt t="10209" x="7894638" y="860425"/>
          <p14:tracePt t="10214" x="7900988" y="860425"/>
          <p14:tracePt t="10226" x="7907338" y="854075"/>
          <p14:tracePt t="10229" x="7913688" y="854075"/>
          <p14:tracePt t="10234" x="7920038" y="854075"/>
          <p14:tracePt t="10240" x="7926388" y="854075"/>
          <p14:tracePt t="10245" x="7932738" y="854075"/>
          <p14:tracePt t="10252" x="7939088" y="854075"/>
          <p14:tracePt t="10257" x="7945438" y="854075"/>
          <p14:tracePt t="10264" x="7951788" y="847725"/>
          <p14:tracePt t="10273" x="7958138" y="847725"/>
          <p14:tracePt t="10279" x="7964488" y="847725"/>
          <p14:tracePt t="10294" x="7970838" y="847725"/>
          <p14:tracePt t="10315" x="7977188" y="847725"/>
          <p14:tracePt t="10452" x="7970838" y="847725"/>
          <p14:tracePt t="10467" x="7951788" y="847725"/>
          <p14:tracePt t="10485" x="7900988" y="847725"/>
          <p14:tracePt t="10496" x="7850188" y="847725"/>
          <p14:tracePt t="10513" x="7767638" y="854075"/>
          <p14:tracePt t="10531" x="7558088" y="873125"/>
          <p14:tracePt t="10546" x="7302500" y="898525"/>
          <p14:tracePt t="10556" x="7078663" y="923925"/>
          <p14:tracePt t="10569" x="6888163" y="942975"/>
          <p14:tracePt t="10587" x="6537325" y="981075"/>
          <p14:tracePt t="10602" x="6142038" y="1006475"/>
          <p14:tracePt t="10615" x="5862638" y="1031875"/>
          <p14:tracePt t="10624" x="5683250" y="1050925"/>
          <p14:tracePt t="10638" x="5492750" y="1077913"/>
          <p14:tracePt t="10652" x="5289550" y="1122363"/>
          <p14:tracePt t="10662" x="5141913" y="1160463"/>
          <p14:tracePt t="10672" x="5046663" y="1192213"/>
          <p14:tracePt t="10683" x="4964113" y="1223963"/>
          <p14:tracePt t="10694" x="4906963" y="1255713"/>
          <p14:tracePt t="10704" x="4843463" y="1268413"/>
          <p14:tracePt t="10710" x="4824413" y="1274763"/>
          <p14:tracePt t="10716" x="4797425" y="1281113"/>
          <p14:tracePt t="10722" x="4778375" y="1281113"/>
          <p14:tracePt t="10727" x="4765675" y="1281113"/>
          <p14:tracePt t="10734" x="4740275" y="1287463"/>
          <p14:tracePt t="10739" x="4727575" y="1287463"/>
          <p14:tracePt t="10745" x="4714875" y="1287463"/>
          <p14:tracePt t="10751" x="4702175" y="1287463"/>
          <p14:tracePt t="10757" x="4689475" y="1287463"/>
          <p14:tracePt t="10763" x="4676775" y="1287463"/>
          <p14:tracePt t="10766" x="4664075" y="1287463"/>
          <p14:tracePt t="10770" x="4657725" y="1287463"/>
          <p14:tracePt t="10777" x="4638675" y="1281113"/>
          <p14:tracePt t="10780" x="4619625" y="1274763"/>
          <p14:tracePt t="10790" x="4568825" y="1274763"/>
          <p14:tracePt t="10795" x="4549775" y="1274763"/>
          <p14:tracePt t="10800" x="4505325" y="1268413"/>
          <p14:tracePt t="10804" x="4473575" y="1262063"/>
          <p14:tracePt t="10810" x="4422775" y="1255713"/>
          <p14:tracePt t="10814" x="4391025" y="1243013"/>
          <p14:tracePt t="10820" x="4352925" y="1230313"/>
          <p14:tracePt t="10826" x="4319588" y="1217613"/>
          <p14:tracePt t="10830" x="4294188" y="1211263"/>
          <p14:tracePt t="10834" x="4287838" y="1204913"/>
          <p14:tracePt t="10837" x="4281488" y="1204913"/>
          <p14:tracePt t="10840" x="4281488" y="1198563"/>
          <p14:tracePt t="10847" x="4275138" y="1198563"/>
          <p14:tracePt t="11021" x="4275138" y="1192213"/>
          <p14:tracePt t="11027" x="4281488" y="1185863"/>
          <p14:tracePt t="11035" x="4287838" y="1185863"/>
          <p14:tracePt t="11039" x="4287838" y="1179513"/>
          <p14:tracePt t="11047" x="4287838" y="1166813"/>
          <p14:tracePt t="11059" x="4281488" y="1147763"/>
          <p14:tracePt t="11073" x="4249738" y="1128713"/>
          <p14:tracePt t="11085" x="4237038" y="1122363"/>
          <p14:tracePt t="11092" x="4230688" y="1116013"/>
          <p14:tracePt t="11102" x="4230688" y="1109663"/>
          <p14:tracePt t="11107" x="4224338" y="1109663"/>
          <p14:tracePt t="11122" x="4198938" y="1109663"/>
          <p14:tracePt t="11135" x="4160838" y="1109663"/>
          <p14:tracePt t="11148" x="4071938" y="1109663"/>
          <p14:tracePt t="11162" x="3957638" y="1109663"/>
          <p14:tracePt t="11175" x="3790950" y="1109663"/>
          <p14:tracePt t="11189" x="3644900" y="1103313"/>
          <p14:tracePt t="11204" x="3467100" y="1084263"/>
          <p14:tracePt t="11217" x="3325813" y="1069975"/>
          <p14:tracePt t="11231" x="3179763" y="1069975"/>
          <p14:tracePt t="11242" x="3090863" y="1077913"/>
          <p14:tracePt t="11253" x="3027363" y="1096963"/>
          <p14:tracePt t="11263" x="2955925" y="1128713"/>
          <p14:tracePt t="11275" x="2873375" y="1160463"/>
          <p14:tracePt t="11286" x="2797175" y="1198563"/>
          <p14:tracePt t="11296" x="2720975" y="1236663"/>
          <p14:tracePt t="11308" x="2651125" y="1268413"/>
          <p14:tracePt t="11320" x="2593975" y="1287463"/>
          <p14:tracePt t="11333" x="2574925" y="1293813"/>
          <p14:tracePt t="11343" x="2543175" y="1293813"/>
          <p14:tracePt t="11352" x="2530475" y="1300163"/>
          <p14:tracePt t="11356" x="2524125" y="1300163"/>
          <p14:tracePt t="11366" x="2517775" y="1300163"/>
          <p14:tracePt t="11542" x="2509838" y="1300163"/>
          <p14:tracePt t="11557" x="2509838" y="1287463"/>
          <p14:tracePt t="11571" x="2517775" y="1274763"/>
          <p14:tracePt t="11577" x="2517775" y="1268413"/>
          <p14:tracePt t="11598" x="2517775" y="1262063"/>
          <p14:tracePt t="11611" x="2509838" y="1255713"/>
          <p14:tracePt t="11628" x="2478088" y="1255713"/>
          <p14:tracePt t="11648" x="2433638" y="1255713"/>
          <p14:tracePt t="11660" x="2414588" y="1262063"/>
          <p14:tracePt t="11673" x="2382838" y="1281113"/>
          <p14:tracePt t="11685" x="2351088" y="1293813"/>
          <p14:tracePt t="11699" x="2293938" y="1300163"/>
          <p14:tracePt t="11713" x="2243138" y="1312863"/>
          <p14:tracePt t="11726" x="2198688" y="1331913"/>
          <p14:tracePt t="11738" x="2154238" y="1350963"/>
          <p14:tracePt t="11751" x="2090738" y="1382713"/>
          <p14:tracePt t="11761" x="2032000" y="1408113"/>
          <p14:tracePt t="11773" x="1968500" y="1427163"/>
          <p14:tracePt t="11786" x="1917700" y="1439863"/>
          <p14:tracePt t="11798" x="1879600" y="1446213"/>
          <p14:tracePt t="11812" x="1854200" y="1446213"/>
          <p14:tracePt t="11821" x="1835150" y="1446213"/>
          <p14:tracePt t="11829" x="1816100" y="1446213"/>
          <p14:tracePt t="11838" x="1803400" y="1433513"/>
          <p14:tracePt t="11846" x="1778000" y="1427163"/>
          <p14:tracePt t="11852" x="1765300" y="1420813"/>
          <p14:tracePt t="11859" x="1746250" y="1420813"/>
          <p14:tracePt t="11867" x="1714500" y="1414463"/>
          <p14:tracePt t="11874" x="1682750" y="1408113"/>
          <p14:tracePt t="11882" x="1657350" y="1408113"/>
          <p14:tracePt t="11890" x="1619250" y="1408113"/>
          <p14:tracePt t="11895" x="1585913" y="1408113"/>
          <p14:tracePt t="11901" x="1554163" y="1408113"/>
          <p14:tracePt t="11906" x="1516063" y="1408113"/>
          <p14:tracePt t="11912" x="1490663" y="1408113"/>
          <p14:tracePt t="11918" x="1465263" y="1408113"/>
          <p14:tracePt t="11922" x="1446213" y="1414463"/>
          <p14:tracePt t="11926" x="1433513" y="1414463"/>
          <p14:tracePt t="11930" x="1420813" y="1414463"/>
          <p14:tracePt t="11934" x="1408113" y="1414463"/>
          <p14:tracePt t="11938" x="1389063" y="1414463"/>
          <p14:tracePt t="11944" x="1370013" y="1414463"/>
          <p14:tracePt t="11951" x="1350963" y="1414463"/>
          <p14:tracePt t="11956" x="1325563" y="1408113"/>
          <p14:tracePt t="11962" x="1312863" y="1408113"/>
          <p14:tracePt t="11966" x="1293813" y="1401763"/>
          <p14:tracePt t="11970" x="1274763" y="1401763"/>
          <p14:tracePt t="11974" x="1255713" y="1395413"/>
          <p14:tracePt t="11978" x="1243013" y="1389063"/>
          <p14:tracePt t="11982" x="1230313" y="1389063"/>
          <p14:tracePt t="11988" x="1204913" y="1382713"/>
          <p14:tracePt t="11992" x="1185863" y="1376363"/>
          <p14:tracePt t="11996" x="1166813" y="1370013"/>
          <p14:tracePt t="12001" x="1139825" y="1370013"/>
          <p14:tracePt t="12007" x="1108075" y="1363663"/>
          <p14:tracePt t="12012" x="1089025" y="1363663"/>
          <p14:tracePt t="12017" x="1063625" y="1363663"/>
          <p14:tracePt t="12022" x="1038225" y="1363663"/>
          <p14:tracePt t="12026" x="1019175" y="1363663"/>
          <p14:tracePt t="12030" x="1000125" y="1363663"/>
          <p14:tracePt t="12034" x="987425" y="1363663"/>
          <p14:tracePt t="12038" x="968375" y="1363663"/>
          <p14:tracePt t="12042" x="955675" y="1363663"/>
          <p14:tracePt t="12046" x="936625" y="1363663"/>
          <p14:tracePt t="12050" x="923925" y="1363663"/>
          <p14:tracePt t="12054" x="911225" y="1363663"/>
          <p14:tracePt t="12065" x="879475" y="1370013"/>
          <p14:tracePt t="12074" x="854075" y="1376363"/>
          <p14:tracePt t="12086" x="828675" y="1382713"/>
          <p14:tracePt t="12093" x="815975" y="1389063"/>
          <p14:tracePt t="12171" x="815975" y="1395413"/>
          <p14:tracePt t="12181" x="822325" y="1401763"/>
          <p14:tracePt t="12193" x="841375" y="1408113"/>
          <p14:tracePt t="12206" x="873125" y="1408113"/>
          <p14:tracePt t="12215" x="892175" y="1420813"/>
          <p14:tracePt t="12220" x="904875" y="1420813"/>
          <p14:tracePt t="12224" x="911225" y="1427163"/>
          <p14:tracePt t="12235" x="936625" y="1433513"/>
          <p14:tracePt t="12243" x="949325" y="1439863"/>
          <p14:tracePt t="12258" x="981075" y="1439863"/>
          <p14:tracePt t="12271" x="1012825" y="1446213"/>
          <p14:tracePt t="12282" x="1031875" y="1446213"/>
          <p14:tracePt t="12290" x="1063625" y="1446213"/>
          <p14:tracePt t="12297" x="1076325" y="1446213"/>
          <p14:tracePt t="12305" x="1108075" y="1446213"/>
          <p14:tracePt t="12320" x="1139825" y="1446213"/>
          <p14:tracePt t="12334" x="1173163" y="1446213"/>
          <p14:tracePt t="12342" x="1179513" y="1446213"/>
          <p14:tracePt t="12430" x="1185863" y="1446213"/>
          <p14:tracePt t="12546" x="1192213" y="1446213"/>
          <p14:tracePt t="12569" x="1262063" y="1439863"/>
          <p14:tracePt t="12586" x="1331913" y="1439863"/>
          <p14:tracePt t="12602" x="1408113" y="1446213"/>
          <p14:tracePt t="12616" x="1471613" y="1458913"/>
          <p14:tracePt t="12625" x="1497013" y="1465263"/>
          <p14:tracePt t="12634" x="1503363" y="1465263"/>
          <p14:tracePt t="12720" x="1509713" y="1465263"/>
          <p14:tracePt t="12730" x="1516063" y="1465263"/>
          <p14:tracePt t="12743" x="1541463" y="1471613"/>
          <p14:tracePt t="12756" x="1566863" y="1471613"/>
          <p14:tracePt t="12770" x="1612900" y="1477963"/>
          <p14:tracePt t="12785" x="1644650" y="1484313"/>
          <p14:tracePt t="12799" x="1695450" y="1484313"/>
          <p14:tracePt t="12810" x="1714500" y="1484313"/>
          <p14:tracePt t="12821" x="1739900" y="1484313"/>
          <p14:tracePt t="12834" x="1771650" y="1484313"/>
          <p14:tracePt t="12844" x="1790700" y="1484313"/>
          <p14:tracePt t="12853" x="1803400" y="1484313"/>
          <p14:tracePt t="12860" x="1816100" y="1484313"/>
          <p14:tracePt t="12868" x="1828800" y="1484313"/>
          <p14:tracePt t="12873" x="1835150" y="1484313"/>
          <p14:tracePt t="12880" x="1847850" y="1484313"/>
          <p14:tracePt t="12891" x="1860550" y="1484313"/>
          <p14:tracePt t="12898" x="1866900" y="1490663"/>
          <p14:tracePt t="12905" x="1873250" y="1490663"/>
          <p14:tracePt t="12910" x="1879600" y="1497013"/>
          <p14:tracePt t="12922" x="1885950" y="1497013"/>
          <p14:tracePt t="13006" x="1892300" y="1497013"/>
          <p14:tracePt t="13015" x="1898650" y="1497013"/>
          <p14:tracePt t="13034" x="1905000" y="1497013"/>
          <p14:tracePt t="13064" x="1911350" y="1497013"/>
          <p14:tracePt t="13100" x="1917700" y="1497013"/>
          <p14:tracePt t="13108" x="1924050" y="1504950"/>
          <p14:tracePt t="13117" x="1930400" y="1504950"/>
          <p14:tracePt t="13131" x="1943100" y="1511300"/>
          <p14:tracePt t="13138" x="1949450" y="1511300"/>
          <p14:tracePt t="13150" x="1968500" y="1511300"/>
          <p14:tracePt t="13162" x="1993900" y="1517650"/>
          <p14:tracePt t="13177" x="2019300" y="1517650"/>
          <p14:tracePt t="13192" x="2058988" y="1530350"/>
          <p14:tracePt t="13206" x="2084388" y="1536700"/>
          <p14:tracePt t="13218" x="2103438" y="1543050"/>
          <p14:tracePt t="13228" x="2116138" y="1549400"/>
          <p14:tracePt t="13242" x="2122488" y="1549400"/>
          <p14:tracePt t="13251" x="2128838" y="1549400"/>
          <p14:tracePt t="13258" x="2128838" y="1555750"/>
          <p14:tracePt t="13265" x="2135188" y="1555750"/>
          <p14:tracePt t="13306" x="2135188" y="1562100"/>
          <p14:tracePt t="13320" x="2141538" y="1562100"/>
          <p14:tracePt t="13335" x="2147888" y="1562100"/>
          <p14:tracePt t="13543" x="2154238" y="1568450"/>
          <p14:tracePt t="13550" x="2160588" y="1568450"/>
          <p14:tracePt t="13554" x="2166938" y="1568450"/>
          <p14:tracePt t="13562" x="2173288" y="1574800"/>
          <p14:tracePt t="13578" x="2192338" y="1581150"/>
          <p14:tracePt t="13593" x="2211388" y="1581150"/>
          <p14:tracePt t="13606" x="2224088" y="1587500"/>
          <p14:tracePt t="13612" x="2236788" y="1587500"/>
          <p14:tracePt t="13622" x="2249488" y="1587500"/>
          <p14:tracePt t="13634" x="2268538" y="1587500"/>
          <p14:tracePt t="13648" x="2281238" y="1587500"/>
          <p14:tracePt t="13660" x="2293938" y="1587500"/>
          <p14:tracePt t="13665" x="2300288" y="1587500"/>
          <p14:tracePt t="13675" x="2306638" y="1587500"/>
          <p14:tracePt t="13740" x="2300288" y="1587500"/>
          <p14:tracePt t="13752" x="2281238" y="1587500"/>
          <p14:tracePt t="13764" x="2274888" y="1593850"/>
          <p14:tracePt t="13773" x="2274888" y="1600200"/>
          <p14:tracePt t="13777" x="2274888" y="1606550"/>
          <p14:tracePt t="13935" x="2274888" y="1593850"/>
          <p14:tracePt t="13943" x="2281238" y="1581150"/>
          <p14:tracePt t="13946" x="2281238" y="1574800"/>
          <p14:tracePt t="13953" x="2287588" y="1568450"/>
          <p14:tracePt t="13956" x="2287588" y="1562100"/>
          <p14:tracePt t="13961" x="2293938" y="1555750"/>
          <p14:tracePt t="13975" x="2293938" y="1543050"/>
          <p14:tracePt t="13980" x="2293938" y="1536700"/>
          <p14:tracePt t="13992" x="2293938" y="1530350"/>
          <p14:tracePt t="14001" x="2287588" y="1530350"/>
          <p14:tracePt t="14007" x="2281238" y="1530350"/>
          <p14:tracePt t="14016" x="2274888" y="1530350"/>
          <p14:tracePt t="14023" x="2268538" y="1530350"/>
          <p14:tracePt t="14035" x="2255838" y="1530350"/>
          <p14:tracePt t="14054" x="2230438" y="1536700"/>
          <p14:tracePt t="14065" x="2211388" y="1555750"/>
          <p14:tracePt t="14074" x="2192338" y="1568450"/>
          <p14:tracePt t="14082" x="2179638" y="1581150"/>
          <p14:tracePt t="14092" x="2154238" y="1606550"/>
          <p14:tracePt t="14103" x="2122488" y="1631950"/>
          <p14:tracePt t="14110" x="2078038" y="1651000"/>
          <p14:tracePt t="14118" x="2032000" y="1670050"/>
          <p14:tracePt t="14123" x="2006600" y="1682750"/>
          <p14:tracePt t="14128" x="1962150" y="1701800"/>
          <p14:tracePt t="14136" x="1917700" y="1714500"/>
          <p14:tracePt t="14147" x="1828800" y="1739900"/>
          <p14:tracePt t="14159" x="1739900" y="1765300"/>
          <p14:tracePt t="14170" x="1657350" y="1765300"/>
          <p14:tracePt t="14178" x="1612900" y="1771650"/>
          <p14:tracePt t="14190" x="1547813" y="1778000"/>
          <p14:tracePt t="14199" x="1528763" y="1778000"/>
          <p14:tracePt t="14205" x="1509713" y="1778000"/>
          <p14:tracePt t="14208" x="1503363" y="1778000"/>
          <p14:tracePt t="14214" x="1497013" y="1784350"/>
          <p14:tracePt t="14222" x="1490663" y="1784350"/>
          <p14:tracePt t="14243" x="1484313" y="1784350"/>
          <p14:tracePt t="14251" x="1477963" y="1790700"/>
          <p14:tracePt t="14257" x="1471613" y="1790700"/>
          <p14:tracePt t="14265" x="1465263" y="1797050"/>
          <p14:tracePt t="14275" x="1458913" y="1803400"/>
          <p14:tracePt t="14279" x="1452563" y="1803400"/>
          <p14:tracePt t="14286" x="1446213" y="1803400"/>
          <p14:tracePt t="14291" x="1446213" y="1809750"/>
          <p14:tracePt t="14297" x="1439863" y="1809750"/>
          <p14:tracePt t="14304" x="1433513" y="1816100"/>
          <p14:tracePt t="14313" x="1427163" y="1822450"/>
          <p14:tracePt t="14318" x="1420813" y="1822450"/>
          <p14:tracePt t="14323" x="1414463" y="1822450"/>
          <p14:tracePt t="14329" x="1401763" y="1822450"/>
          <p14:tracePt t="14334" x="1401763" y="1828800"/>
          <p14:tracePt t="14340" x="1389063" y="1828800"/>
          <p14:tracePt t="14346" x="1376363" y="1828800"/>
          <p14:tracePt t="14352" x="1363663" y="1828800"/>
          <p14:tracePt t="14360" x="1350963" y="1828800"/>
          <p14:tracePt t="14365" x="1344613" y="1828800"/>
          <p14:tracePt t="14372" x="1331913" y="1828800"/>
          <p14:tracePt t="14377" x="1325563" y="1828800"/>
          <p14:tracePt t="14387" x="1312863" y="1828800"/>
          <p14:tracePt t="14390" x="1306513" y="1828800"/>
          <p14:tracePt t="14400" x="1300163" y="1828800"/>
          <p14:tracePt t="14407" x="1293813" y="1828800"/>
          <p14:tracePt t="14410" x="1293813" y="1822450"/>
          <p14:tracePt t="14413" x="1287463" y="1822450"/>
          <p14:tracePt t="14421" x="1274763" y="1822450"/>
          <p14:tracePt t="14424" x="1274763" y="1816100"/>
          <p14:tracePt t="14428" x="1262063" y="1816100"/>
          <p14:tracePt t="14432" x="1255713" y="1816100"/>
          <p14:tracePt t="14437" x="1249363" y="1816100"/>
          <p14:tracePt t="14442" x="1236663" y="1816100"/>
          <p14:tracePt t="14446" x="1230313" y="1816100"/>
          <p14:tracePt t="14458" x="1198563" y="1816100"/>
          <p14:tracePt t="14473" x="1173163" y="1816100"/>
          <p14:tracePt t="14478" x="1166813" y="1816100"/>
          <p14:tracePt t="14486" x="1154113" y="1816100"/>
          <p14:tracePt t="14491" x="1147763" y="1816100"/>
          <p14:tracePt t="14494" x="1139825" y="1816100"/>
          <p14:tracePt t="14501" x="1133475" y="1822450"/>
          <p14:tracePt t="14507" x="1120775" y="1822450"/>
          <p14:tracePt t="14516" x="1114425" y="1822450"/>
          <p14:tracePt t="14521" x="1108075" y="1822450"/>
          <p14:tracePt t="14524" x="1101725" y="1822450"/>
          <p14:tracePt t="14539" x="1095375" y="1822450"/>
          <p14:tracePt t="14547" x="1089025" y="1822450"/>
          <p14:tracePt t="14569" x="1082675" y="1822450"/>
          <p14:tracePt t="14573" x="1082675" y="1828800"/>
          <p14:tracePt t="14582" x="1076325" y="1828800"/>
          <p14:tracePt t="14586" x="1076325" y="1835150"/>
          <p14:tracePt t="14593" x="1069975" y="1835150"/>
          <p14:tracePt t="14600" x="1069975" y="1841500"/>
          <p14:tracePt t="14605" x="1069975" y="1847850"/>
          <p14:tracePt t="14610" x="1069975" y="1854200"/>
          <p14:tracePt t="14619" x="1069975" y="1860550"/>
          <p14:tracePt t="14625" x="1069975" y="1866900"/>
          <p14:tracePt t="14637" x="1076325" y="1866900"/>
          <p14:tracePt t="14641" x="1082675" y="1873250"/>
          <p14:tracePt t="14649" x="1082675" y="1879600"/>
          <p14:tracePt t="14654" x="1089025" y="1879600"/>
          <p14:tracePt t="14664" x="1108075" y="1885950"/>
          <p14:tracePt t="14672" x="1127125" y="1885950"/>
          <p14:tracePt t="14680" x="1154113" y="1885950"/>
          <p14:tracePt t="14687" x="1198563" y="1885950"/>
          <p14:tracePt t="14694" x="1243013" y="1885950"/>
          <p14:tracePt t="14707" x="1319213" y="1885950"/>
          <p14:tracePt t="14715" x="1357313" y="1885950"/>
          <p14:tracePt t="14728" x="1401763" y="1885950"/>
          <p14:tracePt t="14736" x="1433513" y="1885950"/>
          <p14:tracePt t="14742" x="1446213" y="1885950"/>
          <p14:tracePt t="14750" x="1465263" y="1885950"/>
          <p14:tracePt t="14754" x="1471613" y="1885950"/>
          <p14:tracePt t="14760" x="1484313" y="1879600"/>
          <p14:tracePt t="14771" x="1490663" y="1879600"/>
          <p14:tracePt t="14799" x="1497013" y="1879600"/>
          <p14:tracePt t="14820" x="1503363" y="1879600"/>
          <p14:tracePt t="14826" x="1509713" y="1879600"/>
          <p14:tracePt t="14839" x="1516063" y="1879600"/>
          <p14:tracePt t="14851" x="1522413" y="1879600"/>
          <p14:tracePt t="14857" x="1528763" y="1879600"/>
          <p14:tracePt t="14871" x="1535113" y="1879600"/>
          <p14:tracePt t="14878" x="1541463" y="1879600"/>
          <p14:tracePt t="14898" x="1541463" y="1885950"/>
          <p14:tracePt t="14905" x="1547813" y="1885950"/>
          <p14:tracePt t="14916" x="1554163" y="1885950"/>
          <p14:tracePt t="14922" x="1560513" y="1885950"/>
          <p14:tracePt t="14932" x="1566863" y="1885950"/>
          <p14:tracePt t="14940" x="1573213" y="1885950"/>
          <p14:tracePt t="14945" x="1585913" y="1885950"/>
          <p14:tracePt t="14962" x="1606550" y="1885950"/>
          <p14:tracePt t="14976" x="1625600" y="1885950"/>
          <p14:tracePt t="14987" x="1638300" y="1885950"/>
          <p14:tracePt t="15053" x="1644650" y="1885950"/>
          <p14:tracePt t="15062" x="1651000" y="1885950"/>
          <p14:tracePt t="15072" x="1657350" y="1885950"/>
          <p14:tracePt t="15081" x="1676400" y="1885950"/>
          <p14:tracePt t="15086" x="1682750" y="1885950"/>
          <p14:tracePt t="15094" x="1695450" y="1885950"/>
          <p14:tracePt t="15101" x="1701800" y="1885950"/>
          <p14:tracePt t="15107" x="1714500" y="1892300"/>
          <p14:tracePt t="15115" x="1720850" y="1892300"/>
          <p14:tracePt t="15123" x="1733550" y="1898650"/>
          <p14:tracePt t="15131" x="1739900" y="1898650"/>
          <p14:tracePt t="15136" x="1746250" y="1898650"/>
          <p14:tracePt t="15143" x="1746250" y="1905000"/>
          <p14:tracePt t="15147" x="1752600" y="1905000"/>
          <p14:tracePt t="15342" x="1758950" y="1911350"/>
          <p14:tracePt t="15355" x="1778000" y="1911350"/>
          <p14:tracePt t="15370" x="1809750" y="1924050"/>
          <p14:tracePt t="15385" x="1873250" y="1931988"/>
          <p14:tracePt t="15399" x="1943100" y="1944688"/>
          <p14:tracePt t="15413" x="2006600" y="1951038"/>
          <p14:tracePt t="15425" x="2065338" y="1957388"/>
          <p14:tracePt t="15435" x="2084388" y="1963738"/>
          <p14:tracePt t="15443" x="2090738" y="1963738"/>
          <p14:tracePt t="15447" x="2097088" y="1963738"/>
          <p14:tracePt t="15564" x="2090738" y="1963738"/>
          <p14:tracePt t="15574" x="2071688" y="1970088"/>
          <p14:tracePt t="15585" x="2058988" y="1982788"/>
          <p14:tracePt t="15594" x="2038350" y="1995488"/>
          <p14:tracePt t="15602" x="2038350" y="2001838"/>
          <p14:tracePt t="15818" x="2038350" y="1995488"/>
          <p14:tracePt t="15830" x="2044700" y="1995488"/>
          <p14:tracePt t="15838" x="2051050" y="1995488"/>
          <p14:tracePt t="15845" x="2065338" y="1995488"/>
          <p14:tracePt t="15857" x="2078038" y="1995488"/>
          <p14:tracePt t="15865" x="2090738" y="1995488"/>
          <p14:tracePt t="15870" x="2097088" y="1995488"/>
          <p14:tracePt t="15888" x="2116138" y="1989138"/>
          <p14:tracePt t="15896" x="2128838" y="1976438"/>
          <p14:tracePt t="15911" x="2154238" y="1963738"/>
          <p14:tracePt t="15926" x="2192338" y="1944688"/>
          <p14:tracePt t="15940" x="2236788" y="1924050"/>
          <p14:tracePt t="15954" x="2268538" y="1917700"/>
          <p14:tracePt t="15968" x="2293938" y="1911350"/>
          <p14:tracePt t="15975" x="2306638" y="1911350"/>
          <p14:tracePt t="15983" x="2312988" y="1911350"/>
          <p14:tracePt t="15994" x="2319338" y="1911350"/>
          <p14:tracePt t="16122" x="2325688" y="1911350"/>
          <p14:tracePt t="16129" x="2332038" y="1911350"/>
          <p14:tracePt t="16142" x="2338388" y="1911350"/>
          <p14:tracePt t="16174" x="2344738" y="1911350"/>
          <p14:tracePt t="16181" x="2351088" y="1911350"/>
          <p14:tracePt t="16192" x="2363788" y="1911350"/>
          <p14:tracePt t="16198" x="2370138" y="1911350"/>
          <p14:tracePt t="16205" x="2376488" y="1905000"/>
          <p14:tracePt t="16212" x="2382838" y="1905000"/>
          <p14:tracePt t="16216" x="2389188" y="1905000"/>
          <p14:tracePt t="16225" x="2401888" y="1898650"/>
          <p14:tracePt t="16240" x="2420938" y="1898650"/>
          <p14:tracePt t="16247" x="2433638" y="1898650"/>
          <p14:tracePt t="16253" x="2439988" y="1898650"/>
          <p14:tracePt t="16261" x="2446338" y="1898650"/>
          <p14:tracePt t="16265" x="2452688" y="1892300"/>
          <p14:tracePt t="16280" x="2478088" y="1885950"/>
          <p14:tracePt t="16294" x="2497138" y="1879600"/>
          <p14:tracePt t="16298" x="2503488" y="1879600"/>
          <p14:tracePt t="16307" x="2509838" y="1879600"/>
          <p14:tracePt t="16312" x="2517775" y="1879600"/>
          <p14:tracePt t="16318" x="2524125" y="1879600"/>
          <p14:tracePt t="16332" x="2530475" y="1879600"/>
          <p14:tracePt t="16340" x="2536825" y="1879600"/>
          <p14:tracePt t="16345" x="2543175" y="1879600"/>
          <p14:tracePt t="16362" x="2549525" y="1879600"/>
          <p14:tracePt t="16369" x="2555875" y="1879600"/>
          <p14:tracePt t="16414" x="2562225" y="1879600"/>
          <p14:tracePt t="16422" x="2574925" y="1879600"/>
          <p14:tracePt t="16431" x="2581275" y="1879600"/>
          <p14:tracePt t="16437" x="2587625" y="1879600"/>
          <p14:tracePt t="16447" x="2593975" y="1879600"/>
          <p14:tracePt t="16457" x="2600325" y="1879600"/>
          <p14:tracePt t="16463" x="2606675" y="1879600"/>
          <p14:tracePt t="16471" x="2613025" y="1879600"/>
          <p14:tracePt t="16477" x="2619375" y="1879600"/>
          <p14:tracePt t="16489" x="2632075" y="1879600"/>
          <p14:tracePt t="16498" x="2638425" y="1885950"/>
          <p14:tracePt t="16504" x="2644775" y="1885950"/>
          <p14:tracePt t="16513" x="2651125" y="1885950"/>
          <p14:tracePt t="16526" x="2651125" y="1892300"/>
          <p14:tracePt t="16586" x="2657475" y="1892300"/>
          <p14:tracePt t="16592" x="2663825" y="1892300"/>
          <p14:tracePt t="16691" x="2670175" y="1892300"/>
          <p14:tracePt t="16714" x="2676525" y="1892300"/>
          <p14:tracePt t="16798" x="2670175" y="1892300"/>
          <p14:tracePt t="16812" x="2663825" y="1892300"/>
          <p14:tracePt t="16826" x="2670175" y="1892300"/>
          <p14:tracePt t="16832" x="2676525" y="1898650"/>
          <p14:tracePt t="16837" x="2682875" y="1898650"/>
          <p14:tracePt t="16845" x="2689225" y="1905000"/>
          <p14:tracePt t="17061" x="2695575" y="1905000"/>
          <p14:tracePt t="17145" x="2701925" y="1905000"/>
          <p14:tracePt t="17157" x="2708275" y="1905000"/>
          <p14:tracePt t="17163" x="2714625" y="1905000"/>
          <p14:tracePt t="17176" x="2720975" y="1905000"/>
          <p14:tracePt t="17186" x="2727325" y="1905000"/>
          <p14:tracePt t="17229" x="2733675" y="1905000"/>
          <p14:tracePt t="17270" x="2740025" y="1905000"/>
          <p14:tracePt t="17319" x="2746375" y="1905000"/>
          <p14:tracePt t="17344" x="2752725" y="1905000"/>
          <p14:tracePt t="17764" x="2759075" y="1905000"/>
          <p14:tracePt t="17776" x="2759075" y="1911350"/>
          <p14:tracePt t="17786" x="2771775" y="1917700"/>
          <p14:tracePt t="17793" x="2778125" y="1917700"/>
          <p14:tracePt t="17802" x="2778125" y="1924050"/>
          <p14:tracePt t="17806" x="2784475" y="1924050"/>
          <p14:tracePt t="17813" x="2790825" y="1931988"/>
          <p14:tracePt t="17822" x="2790825" y="1938338"/>
          <p14:tracePt t="17864" x="2797175" y="1938338"/>
          <p14:tracePt t="17874" x="2803525" y="1938338"/>
          <p14:tracePt t="17882" x="2809875" y="1938338"/>
          <p14:tracePt t="17909" x="2816225" y="1938338"/>
          <p14:tracePt t="18104" x="2822575" y="1938338"/>
          <p14:tracePt t="18118" x="2828925" y="1944688"/>
          <p14:tracePt t="18138" x="2835275" y="1944688"/>
          <p14:tracePt t="18167" x="2854325" y="1944688"/>
          <p14:tracePt t="18171" x="2860675" y="1944688"/>
          <p14:tracePt t="18180" x="2873375" y="1944688"/>
          <p14:tracePt t="18186" x="2879725" y="1944688"/>
          <p14:tracePt t="18191" x="2886075" y="1944688"/>
          <p14:tracePt t="18212" x="2886075" y="1938338"/>
          <p14:tracePt t="18223" x="2873375" y="1938338"/>
          <p14:tracePt t="18235" x="2860675" y="1938338"/>
          <p14:tracePt t="18244" x="2847975" y="1938338"/>
          <p14:tracePt t="18313" x="2854325" y="1938338"/>
          <p14:tracePt t="18324" x="2860675" y="1938338"/>
          <p14:tracePt t="18335" x="2867025" y="1938338"/>
          <p14:tracePt t="18342" x="2867025" y="1931988"/>
          <p14:tracePt t="18504" x="2860675" y="1924050"/>
          <p14:tracePt t="18515" x="2847975" y="1924050"/>
          <p14:tracePt t="18520" x="2835275" y="1924050"/>
          <p14:tracePt t="18529" x="2828925" y="1924050"/>
          <p14:tracePt t="18536" x="2828925" y="1917700"/>
          <p14:tracePt t="18662" x="2835275" y="1911350"/>
          <p14:tracePt t="18730" x="2828925" y="1905000"/>
          <p14:tracePt t="18853" x="2828925" y="1898650"/>
          <p14:tracePt t="18908" x="2835275" y="1898650"/>
          <p14:tracePt t="18928" x="2835275" y="1892300"/>
          <p14:tracePt t="18960" x="2841625" y="1892300"/>
          <p14:tracePt t="18981" x="2847975" y="1885950"/>
          <p14:tracePt t="18989" x="2854325" y="1885950"/>
          <p14:tracePt t="18996" x="2854325" y="1879600"/>
          <p14:tracePt t="19004" x="2860675" y="1879600"/>
          <p14:tracePt t="19013" x="2867025" y="1879600"/>
          <p14:tracePt t="19045" x="2867025" y="1873250"/>
          <p14:tracePt t="19148" x="2873375" y="1873250"/>
          <p14:tracePt t="19160" x="2879725" y="1866900"/>
          <p14:tracePt t="19177" x="2886075" y="1866900"/>
          <p14:tracePt t="20092" x="2892425" y="1866900"/>
          <p14:tracePt t="20099" x="2898775" y="1866900"/>
          <p14:tracePt t="20133" x="2905125" y="1866900"/>
          <p14:tracePt t="20148" x="2911475" y="1866900"/>
          <p14:tracePt t="20156" x="2917825" y="1860550"/>
          <p14:tracePt t="20164" x="2930525" y="1854200"/>
          <p14:tracePt t="20171" x="2936875" y="1847850"/>
          <p14:tracePt t="20176" x="2949575" y="1847850"/>
          <p14:tracePt t="20185" x="2962275" y="1841500"/>
          <p14:tracePt t="20188" x="2962275" y="1835150"/>
          <p14:tracePt t="20199" x="2982913" y="1835150"/>
          <p14:tracePt t="20206" x="3001963" y="1822450"/>
          <p14:tracePt t="20212" x="3014663" y="1816100"/>
          <p14:tracePt t="20219" x="3027363" y="1809750"/>
          <p14:tracePt t="20225" x="3040063" y="1803400"/>
          <p14:tracePt t="20228" x="3046413" y="1803400"/>
          <p14:tracePt t="20238" x="3052763" y="1803400"/>
          <p14:tracePt t="20433" x="3059113" y="1803400"/>
          <p14:tracePt t="20454" x="3103563" y="1784350"/>
          <p14:tracePt t="20467" x="3135313" y="1771650"/>
          <p14:tracePt t="20482" x="3173413" y="1752600"/>
          <p14:tracePt t="20500" x="3211513" y="1727200"/>
          <p14:tracePt t="20514" x="3230563" y="1708150"/>
          <p14:tracePt t="20523" x="3236913" y="1701800"/>
          <p14:tracePt t="20526" x="3236913" y="1695450"/>
          <p14:tracePt t="20534" x="3236913" y="1689100"/>
          <p14:tracePt t="20543" x="3249613" y="1689100"/>
          <p14:tracePt t="20550" x="3255963" y="1689100"/>
          <p14:tracePt t="20558" x="3262313" y="1689100"/>
          <p14:tracePt t="20569" x="3268663" y="1689100"/>
          <p14:tracePt t="20780" x="3275013" y="1682750"/>
          <p14:tracePt t="20789" x="3275013" y="1676400"/>
          <p14:tracePt t="20804" x="3281363" y="1644650"/>
          <p14:tracePt t="20818" x="3294063" y="1625600"/>
          <p14:tracePt t="20833" x="3319463" y="1619250"/>
          <p14:tracePt t="20842" x="3344863" y="1612900"/>
          <p14:tracePt t="20849" x="3351213" y="1612900"/>
          <p14:tracePt t="20855" x="3363913" y="1612900"/>
          <p14:tracePt t="20865" x="3382963" y="1612900"/>
          <p14:tracePt t="20873" x="3395663" y="1612900"/>
          <p14:tracePt t="20887" x="3427413" y="1612900"/>
          <p14:tracePt t="20901" x="3473450" y="1612900"/>
          <p14:tracePt t="20912" x="3492500" y="1612900"/>
          <p14:tracePt t="20920" x="3511550" y="1606550"/>
          <p14:tracePt t="20926" x="3524250" y="1600200"/>
          <p14:tracePt t="20936" x="3524250" y="1593850"/>
          <p14:tracePt t="20942" x="3524250" y="1587500"/>
          <p14:tracePt t="20949" x="3524250" y="1581150"/>
          <p14:tracePt t="20958" x="3524250" y="1568450"/>
          <p14:tracePt t="20964" x="3524250" y="1562100"/>
          <p14:tracePt t="20991" x="3530600" y="1562100"/>
          <p14:tracePt t="20999" x="3536950" y="1568450"/>
          <p14:tracePt t="21006" x="3536950" y="1574800"/>
          <p14:tracePt t="21010" x="3536950" y="1581150"/>
          <p14:tracePt t="21015" x="3536950" y="1587500"/>
          <p14:tracePt t="21032" x="3536950" y="1593850"/>
          <p14:tracePt t="21197" x="3543300" y="1593850"/>
          <p14:tracePt t="21207" x="3562350" y="1593850"/>
          <p14:tracePt t="21215" x="3575050" y="1587500"/>
          <p14:tracePt t="21222" x="3587750" y="1581150"/>
          <p14:tracePt t="21230" x="3600450" y="1581150"/>
          <p14:tracePt t="21238" x="3619500" y="1581150"/>
          <p14:tracePt t="21243" x="3625850" y="1581150"/>
          <p14:tracePt t="21248" x="3632200" y="1574800"/>
          <p14:tracePt t="21260" x="3651250" y="1574800"/>
          <p14:tracePt t="21264" x="3657600" y="1574800"/>
          <p14:tracePt t="21269" x="3663950" y="1574800"/>
          <p14:tracePt t="21276" x="3670300" y="1574800"/>
          <p14:tracePt t="21280" x="3676650" y="1574800"/>
          <p14:tracePt t="21286" x="3683000" y="1574800"/>
          <p14:tracePt t="21295" x="3689350" y="1574800"/>
          <p14:tracePt t="21303" x="3695700" y="1574800"/>
          <p14:tracePt t="21312" x="3708400" y="1574800"/>
          <p14:tracePt t="21321" x="3727450" y="1574800"/>
          <p14:tracePt t="21333" x="3778250" y="1574800"/>
          <p14:tracePt t="21340" x="3829050" y="1581150"/>
          <p14:tracePt t="21346" x="3867150" y="1593850"/>
          <p14:tracePt t="21352" x="3906838" y="1606550"/>
          <p14:tracePt t="21358" x="3951288" y="1619250"/>
          <p14:tracePt t="21366" x="4008438" y="1631950"/>
          <p14:tracePt t="21370" x="4033838" y="1644650"/>
          <p14:tracePt t="21374" x="4065588" y="1657350"/>
          <p14:tracePt t="21382" x="4110038" y="1670050"/>
          <p14:tracePt t="21388" x="4173538" y="1695450"/>
          <p14:tracePt t="21394" x="4211638" y="1720850"/>
          <p14:tracePt t="21400" x="4249738" y="1739900"/>
          <p14:tracePt t="21406" x="4287838" y="1765300"/>
          <p14:tracePt t="21410" x="4306888" y="1778000"/>
          <p14:tracePt t="21414" x="4325938" y="1790700"/>
          <p14:tracePt t="21418" x="4352925" y="1803400"/>
          <p14:tracePt t="21422" x="4365625" y="1809750"/>
          <p14:tracePt t="21430" x="4397375" y="1828800"/>
          <p14:tracePt t="21434" x="4410075" y="1841500"/>
          <p14:tracePt t="21445" x="4435475" y="1860550"/>
          <p14:tracePt t="21455" x="4460875" y="1885950"/>
          <p14:tracePt t="21459" x="4467225" y="1892300"/>
          <p14:tracePt t="21467" x="4479925" y="1911350"/>
          <p14:tracePt t="21471" x="4486275" y="1911350"/>
          <p14:tracePt t="21474" x="4486275" y="1917700"/>
          <p14:tracePt t="21485" x="4492625" y="1938338"/>
          <p14:tracePt t="21490" x="4498975" y="1944688"/>
          <p14:tracePt t="21496" x="4498975" y="1957388"/>
          <p14:tracePt t="21503" x="4505325" y="1963738"/>
          <p14:tracePt t="21506" x="4505325" y="1970088"/>
          <p14:tracePt t="21511" x="4511675" y="1970088"/>
          <p14:tracePt t="21517" x="4518025" y="1982788"/>
          <p14:tracePt t="21520" x="4518025" y="1989138"/>
          <p14:tracePt t="21529" x="4524375" y="1995488"/>
          <p14:tracePt t="21536" x="4530725" y="2001838"/>
          <p14:tracePt t="21556" x="4537075" y="2008188"/>
          <p14:tracePt t="21565" x="4543425" y="2014538"/>
          <p14:tracePt t="21571" x="4549775" y="2014538"/>
          <p14:tracePt t="21577" x="4556125" y="2020888"/>
          <p14:tracePt t="21584" x="4562475" y="2027238"/>
          <p14:tracePt t="21590" x="4575175" y="2033588"/>
          <p14:tracePt t="21594" x="4581525" y="2033588"/>
          <p14:tracePt t="21601" x="4581525" y="2039938"/>
          <p14:tracePt t="21605" x="4587875" y="2046288"/>
          <p14:tracePt t="21609" x="4594225" y="2046288"/>
          <p14:tracePt t="21618" x="4594225" y="2052638"/>
          <p14:tracePt t="21643" x="4594225" y="2058988"/>
          <p14:tracePt t="21650" x="4594225" y="2071688"/>
          <p14:tracePt t="21656" x="4594225" y="2084388"/>
          <p14:tracePt t="21659" x="4594225" y="2097088"/>
          <p14:tracePt t="21664" x="4587875" y="2109788"/>
          <p14:tracePt t="21668" x="4587875" y="2122488"/>
          <p14:tracePt t="21672" x="4581525" y="2135188"/>
          <p14:tracePt t="21676" x="4568825" y="2154238"/>
          <p14:tracePt t="21680" x="4562475" y="2173288"/>
          <p14:tracePt t="21686" x="4556125" y="2198688"/>
          <p14:tracePt t="21690" x="4549775" y="2211388"/>
          <p14:tracePt t="21696" x="4537075" y="2236788"/>
          <p14:tracePt t="21705" x="4537075" y="2262188"/>
          <p14:tracePt t="21711" x="4524375" y="2274888"/>
          <p14:tracePt t="21716" x="4524375" y="2287588"/>
          <p14:tracePt t="21720" x="4518025" y="2300288"/>
          <p14:tracePt t="21724" x="4511675" y="2306638"/>
          <p14:tracePt t="21728" x="4511675" y="2312988"/>
          <p14:tracePt t="21736" x="4505325" y="2325688"/>
          <p14:tracePt t="21744" x="4498975" y="2344738"/>
          <p14:tracePt t="21753" x="4492625" y="2344738"/>
          <p14:tracePt t="21929" x="4492625" y="2338388"/>
          <p14:tracePt t="21935" x="4486275" y="2338388"/>
          <p14:tracePt t="21942" x="4473575" y="2338388"/>
          <p14:tracePt t="21954" x="4454525" y="2338388"/>
          <p14:tracePt t="21967" x="4429125" y="2338388"/>
          <p14:tracePt t="21977" x="4397375" y="2344738"/>
          <p14:tracePt t="21988" x="4365625" y="2365375"/>
          <p14:tracePt t="22002" x="4287838" y="2390775"/>
          <p14:tracePt t="22013" x="4141788" y="2447925"/>
          <p14:tracePt t="22024" x="3976688" y="2492375"/>
          <p14:tracePt t="22035" x="3771900" y="2536825"/>
          <p14:tracePt t="22044" x="3486150" y="2574925"/>
          <p14:tracePt t="22052" x="3306763" y="2587625"/>
          <p14:tracePt t="22063" x="3122613" y="2587625"/>
          <p14:tracePt t="22070" x="3027363" y="2587625"/>
          <p14:tracePt t="22083" x="2835275" y="2555875"/>
          <p14:tracePt t="22093" x="2727325" y="2530475"/>
          <p14:tracePt t="22104" x="2651125" y="2505075"/>
          <p14:tracePt t="22113" x="2613025" y="2498725"/>
          <p14:tracePt t="22124" x="2600325" y="2498725"/>
          <p14:tracePt t="22128" x="2593975" y="2498725"/>
          <p14:tracePt t="22135" x="2587625" y="2498725"/>
          <p14:tracePt t="22165" x="2574925" y="2498725"/>
          <p14:tracePt t="22182" x="2549525" y="2498725"/>
          <p14:tracePt t="22191" x="2524125" y="2498725"/>
          <p14:tracePt t="22200" x="2503488" y="2498725"/>
          <p14:tracePt t="22208" x="2478088" y="2498725"/>
          <p14:tracePt t="22221" x="2452688" y="2498725"/>
          <p14:tracePt t="22235" x="2427288" y="2498725"/>
          <p14:tracePt t="22244" x="2414588" y="2498725"/>
          <p14:tracePt t="22251" x="2395538" y="2492375"/>
          <p14:tracePt t="22257" x="2389188" y="2492375"/>
          <p14:tracePt t="22263" x="2382838" y="2492375"/>
          <p14:tracePt t="22267" x="2376488" y="2492375"/>
          <p14:tracePt t="22272" x="2370138" y="2492375"/>
          <p14:tracePt t="22276" x="2363788" y="2492375"/>
          <p14:tracePt t="22289" x="2351088" y="2492375"/>
          <p14:tracePt t="22299" x="2338388" y="2492375"/>
          <p14:tracePt t="22303" x="2332038" y="2492375"/>
          <p14:tracePt t="22314" x="2325688" y="2492375"/>
          <p14:tracePt t="22320" x="2319338" y="2492375"/>
          <p14:tracePt t="22329" x="2306638" y="2492375"/>
          <p14:tracePt t="22338" x="2293938" y="2492375"/>
          <p14:tracePt t="22350" x="2268538" y="2492375"/>
          <p14:tracePt t="22360" x="2230438" y="2492375"/>
          <p14:tracePt t="22371" x="2198688" y="2492375"/>
          <p14:tracePt t="22379" x="2166938" y="2492375"/>
          <p14:tracePt t="22387" x="2147888" y="2492375"/>
          <p14:tracePt t="22396" x="2122488" y="2492375"/>
          <p14:tracePt t="22402" x="2097088" y="2492375"/>
          <p14:tracePt t="22412" x="2084388" y="2492375"/>
          <p14:tracePt t="22416" x="2078038" y="2492375"/>
          <p14:tracePt t="22421" x="2065338" y="2492375"/>
          <p14:tracePt t="22431" x="2058988" y="2492375"/>
          <p14:tracePt t="22440" x="2044700" y="2492375"/>
          <p14:tracePt t="22448" x="2032000" y="2486025"/>
          <p14:tracePt t="22453" x="2019300" y="2486025"/>
          <p14:tracePt t="22461" x="2006600" y="2479675"/>
          <p14:tracePt t="22466" x="2000250" y="2479675"/>
          <p14:tracePt t="22474" x="1993900" y="2479675"/>
          <p14:tracePt t="22480" x="1987550" y="2479675"/>
          <p14:tracePt t="22560" x="1987550" y="2473325"/>
          <p14:tracePt t="22569" x="1987550" y="2466975"/>
          <p14:tracePt t="22573" x="1981200" y="2466975"/>
          <p14:tracePt t="22589" x="1968500" y="2454275"/>
          <p14:tracePt t="22600" x="1962150" y="2447925"/>
          <p14:tracePt t="22608" x="1949450" y="2447925"/>
          <p14:tracePt t="22628" x="1917700" y="2428875"/>
          <p14:tracePt t="22636" x="1898650" y="2422525"/>
          <p14:tracePt t="22642" x="1892300" y="2416175"/>
          <p14:tracePt t="22646" x="1885950" y="2409825"/>
          <p14:tracePt t="22651" x="1885950" y="2403475"/>
          <p14:tracePt t="22654" x="1879600" y="2403475"/>
          <p14:tracePt t="22664" x="1879600" y="2384425"/>
          <p14:tracePt t="22677" x="1879600" y="2365375"/>
          <p14:tracePt t="22689" x="1879600" y="2351088"/>
          <p14:tracePt t="22694" x="1879600" y="2344738"/>
          <p14:tracePt t="22698" x="1879600" y="2338388"/>
          <p14:tracePt t="22791" x="1885950" y="2338388"/>
          <p14:tracePt t="22800" x="1892300" y="2338388"/>
          <p14:tracePt t="22804" x="1898650" y="2338388"/>
          <p14:tracePt t="22810" x="1905000" y="2338388"/>
          <p14:tracePt t="22822" x="1924050" y="2338388"/>
          <p14:tracePt t="22828" x="1930400" y="2338388"/>
          <p14:tracePt t="22838" x="1949450" y="2338388"/>
          <p14:tracePt t="22843" x="1955800" y="2338388"/>
          <p14:tracePt t="22848" x="1962150" y="2338388"/>
          <p14:tracePt t="22854" x="1968500" y="2338388"/>
          <p14:tracePt t="22859" x="1974850" y="2338388"/>
          <p14:tracePt t="22862" x="1981200" y="2338388"/>
          <p14:tracePt t="22922" x="1987550" y="2338388"/>
          <p14:tracePt t="22936" x="1993900" y="2338388"/>
          <p14:tracePt t="22949" x="2000250" y="2338388"/>
          <p14:tracePt t="22959" x="2012950" y="2344738"/>
          <p14:tracePt t="22969" x="2032000" y="2344738"/>
          <p14:tracePt t="22981" x="2058988" y="2344738"/>
          <p14:tracePt t="22991" x="2090738" y="2351088"/>
          <p14:tracePt t="23000" x="2116138" y="2351088"/>
          <p14:tracePt t="23009" x="2147888" y="2359025"/>
          <p14:tracePt t="23018" x="2166938" y="2365375"/>
          <p14:tracePt t="23023" x="2173288" y="2365375"/>
          <p14:tracePt t="23030" x="2179638" y="2365375"/>
          <p14:tracePt t="23038" x="2192338" y="2371725"/>
          <p14:tracePt t="23124" x="2192338" y="2378075"/>
          <p14:tracePt t="23140" x="2192338" y="2384425"/>
          <p14:tracePt t="23150" x="2192338" y="2397125"/>
          <p14:tracePt t="23161" x="2192338" y="2409825"/>
          <p14:tracePt t="23175" x="2192338" y="2422525"/>
          <p14:tracePt t="23179" x="2192338" y="2428875"/>
          <p14:tracePt t="23190" x="2192338" y="2435225"/>
          <p14:tracePt t="23420" x="2192338" y="2441575"/>
          <p14:tracePt t="23432" x="2198688" y="2441575"/>
          <p14:tracePt t="23438" x="2205038" y="2441575"/>
          <p14:tracePt t="23447" x="2211388" y="2447925"/>
          <p14:tracePt t="23458" x="2217738" y="2447925"/>
          <p14:tracePt t="23467" x="2224088" y="2454275"/>
          <p14:tracePt t="23479" x="2236788" y="2454275"/>
          <p14:tracePt t="23492" x="2262188" y="2454275"/>
          <p14:tracePt t="23509" x="2300288" y="2454275"/>
          <p14:tracePt t="23522" x="2338388" y="2454275"/>
          <p14:tracePt t="23538" x="2389188" y="2447925"/>
          <p14:tracePt t="23550" x="2427288" y="2447925"/>
          <p14:tracePt t="23561" x="2459038" y="2447925"/>
          <p14:tracePt t="23569" x="2478088" y="2447925"/>
          <p14:tracePt t="23581" x="2490788" y="2447925"/>
          <p14:tracePt t="23604" x="2497138" y="2447925"/>
          <p14:tracePt t="23622" x="2503488" y="2447925"/>
          <p14:tracePt t="23652" x="2509838" y="2447925"/>
          <p14:tracePt t="23675" x="2568575" y="2428875"/>
          <p14:tracePt t="23691" x="2632075" y="2409825"/>
          <p14:tracePt t="23703" x="2676525" y="2397125"/>
          <p14:tracePt t="23710" x="2682875" y="2390775"/>
          <p14:tracePt t="23717" x="2695575" y="2390775"/>
          <p14:tracePt t="23725" x="2695575" y="2384425"/>
          <p14:tracePt t="23735" x="2695575" y="2378075"/>
          <p14:tracePt t="23747" x="2676525" y="2378075"/>
          <p14:tracePt t="23753" x="2663825" y="2378075"/>
          <p14:tracePt t="23756" x="2657475" y="2378075"/>
          <p14:tracePt t="23762" x="2651125" y="2378075"/>
          <p14:tracePt t="23775" x="2644775" y="2384425"/>
          <p14:tracePt t="23781" x="2638425" y="2403475"/>
          <p14:tracePt t="23968" x="2644775" y="2371725"/>
          <p14:tracePt t="23976" x="2663825" y="2332038"/>
          <p14:tracePt t="23991" x="2682875" y="2306638"/>
          <p14:tracePt t="24006" x="2727325" y="2300288"/>
          <p14:tracePt t="24021" x="2759075" y="2300288"/>
          <p14:tracePt t="24029" x="2771775" y="2306638"/>
          <p14:tracePt t="24035" x="2784475" y="2312988"/>
          <p14:tracePt t="24039" x="2790825" y="2312988"/>
          <p14:tracePt t="24049" x="2797175" y="2325688"/>
          <p14:tracePt t="24060" x="2809875" y="2344738"/>
          <p14:tracePt t="24071" x="2835275" y="2365375"/>
          <p14:tracePt t="24082" x="2854325" y="2378075"/>
          <p14:tracePt t="24092" x="2879725" y="2390775"/>
          <p14:tracePt t="24102" x="2898775" y="2390775"/>
          <p14:tracePt t="24108" x="2924175" y="2397125"/>
          <p14:tracePt t="24120" x="2968625" y="2403475"/>
          <p14:tracePt t="24129" x="3008313" y="2403475"/>
          <p14:tracePt t="24138" x="3040063" y="2409825"/>
          <p14:tracePt t="24144" x="3059113" y="2409825"/>
          <p14:tracePt t="24154" x="3071813" y="2409825"/>
          <p14:tracePt t="24163" x="3078163" y="2409825"/>
          <p14:tracePt t="24169" x="3084513" y="2409825"/>
          <p14:tracePt t="24193" x="3090863" y="2409825"/>
          <p14:tracePt t="24213" x="3103563" y="2416175"/>
          <p14:tracePt t="24219" x="3109913" y="2416175"/>
          <p14:tracePt t="24224" x="3116263" y="2422525"/>
          <p14:tracePt t="24229" x="3122613" y="2422525"/>
          <p14:tracePt t="24246" x="3148013" y="2441575"/>
          <p14:tracePt t="24257" x="3167063" y="2454275"/>
          <p14:tracePt t="24266" x="3179763" y="2460625"/>
          <p14:tracePt t="24270" x="3186113" y="2460625"/>
          <p14:tracePt t="24274" x="3192463" y="2460625"/>
          <p14:tracePt t="24280" x="3198813" y="2460625"/>
          <p14:tracePt t="24287" x="3211513" y="2466975"/>
          <p14:tracePt t="24298" x="3230563" y="2466975"/>
          <p14:tracePt t="24304" x="3236913" y="2466975"/>
          <p14:tracePt t="24307" x="3243263" y="2466975"/>
          <p14:tracePt t="24315" x="3249613" y="2466975"/>
          <p14:tracePt t="24318" x="3255963" y="2466975"/>
          <p14:tracePt t="24329" x="3262313" y="2466975"/>
          <p14:tracePt t="24357" x="3268663" y="2466975"/>
          <p14:tracePt t="24365" x="3275013" y="2466975"/>
          <p14:tracePt t="24377" x="3281363" y="2466975"/>
          <p14:tracePt t="24381" x="3287713" y="2466975"/>
          <p14:tracePt t="24388" x="3294063" y="2466975"/>
          <p14:tracePt t="24393" x="3300413" y="2466975"/>
          <p14:tracePt t="24398" x="3306763" y="2466975"/>
          <p14:tracePt t="24412" x="3325813" y="2466975"/>
          <p14:tracePt t="24421" x="3338513" y="2460625"/>
          <p14:tracePt t="24427" x="3351213" y="2460625"/>
          <p14:tracePt t="24432" x="3357563" y="2460625"/>
          <p14:tracePt t="24439" x="3363913" y="2460625"/>
          <p14:tracePt t="24443" x="3370263" y="2460625"/>
          <p14:tracePt t="24448" x="3376613" y="2454275"/>
          <p14:tracePt t="24453" x="3382963" y="2454275"/>
          <p14:tracePt t="24464" x="3395663" y="2454275"/>
          <p14:tracePt t="24474" x="3414713" y="2447925"/>
          <p14:tracePt t="24482" x="3421063" y="2447925"/>
          <p14:tracePt t="24491" x="3441700" y="2447925"/>
          <p14:tracePt t="24495" x="3448050" y="2447925"/>
          <p14:tracePt t="24503" x="3454400" y="2447925"/>
          <p14:tracePt t="24509" x="3460750" y="2447925"/>
          <p14:tracePt t="24514" x="3467100" y="2447925"/>
          <p14:tracePt t="24520" x="3467100" y="2441575"/>
          <p14:tracePt t="24526" x="3473450" y="2441575"/>
          <p14:tracePt t="24530" x="3479800" y="2441575"/>
          <p14:tracePt t="24539" x="3486150" y="2441575"/>
          <p14:tracePt t="24546" x="3492500" y="2441575"/>
          <p14:tracePt t="24553" x="3498850" y="2441575"/>
          <p14:tracePt t="24571" x="3498850" y="2435225"/>
          <p14:tracePt t="24635" x="3505200" y="2435225"/>
          <p14:tracePt t="24640" x="3511550" y="2435225"/>
          <p14:tracePt t="24647" x="3517900" y="2435225"/>
          <p14:tracePt t="24652" x="3524250" y="2435225"/>
          <p14:tracePt t="24656" x="3530600" y="2435225"/>
          <p14:tracePt t="24662" x="3536950" y="2428875"/>
          <p14:tracePt t="24668" x="3543300" y="2428875"/>
          <p14:tracePt t="24681" x="3568700" y="2416175"/>
          <p14:tracePt t="24697" x="3613150" y="2397125"/>
          <p14:tracePt t="24710" x="3663950" y="2384425"/>
          <p14:tracePt t="24721" x="3708400" y="2371725"/>
          <p14:tracePt t="24733" x="3721100" y="2365375"/>
          <p14:tracePt t="24740" x="3740150" y="2359025"/>
          <p14:tracePt t="24751" x="3759200" y="2359025"/>
          <p14:tracePt t="24760" x="3771900" y="2359025"/>
          <p14:tracePt t="24765" x="3784600" y="2351088"/>
          <p14:tracePt t="24773" x="3797300" y="2351088"/>
          <p14:tracePt t="24776" x="3803650" y="2351088"/>
          <p14:tracePt t="24786" x="3810000" y="2351088"/>
          <p14:tracePt t="24793" x="3816350" y="2351088"/>
          <p14:tracePt t="24806" x="3835400" y="2351088"/>
          <p14:tracePt t="24809" x="3835400" y="2359025"/>
          <p14:tracePt t="24812" x="3835400" y="2365375"/>
          <p14:tracePt t="24817" x="3841750" y="2371725"/>
          <p14:tracePt t="24824" x="3848100" y="2378075"/>
          <p14:tracePt t="24830" x="3848100" y="2384425"/>
          <p14:tracePt t="24841" x="3854450" y="2403475"/>
          <p14:tracePt t="25040" x="3854450" y="2390775"/>
          <p14:tracePt t="25048" x="3848100" y="2384425"/>
          <p14:tracePt t="25055" x="3848100" y="2371725"/>
          <p14:tracePt t="25068" x="3841750" y="2351088"/>
          <p14:tracePt t="25076" x="3841750" y="2338388"/>
          <p14:tracePt t="25082" x="3841750" y="2332038"/>
          <p14:tracePt t="25091" x="3848100" y="2325688"/>
          <p14:tracePt t="25103" x="3860800" y="2325688"/>
          <p14:tracePt t="25112" x="3873500" y="2325688"/>
          <p14:tracePt t="25120" x="3879850" y="2325688"/>
          <p14:tracePt t="25136" x="3887788" y="2325688"/>
          <p14:tracePt t="25142" x="3894138" y="2325688"/>
          <p14:tracePt t="25146" x="3900488" y="2325688"/>
          <p14:tracePt t="25155" x="3913188" y="2325688"/>
          <p14:tracePt t="25162" x="3932238" y="2325688"/>
          <p14:tracePt t="25170" x="3944938" y="2325688"/>
          <p14:tracePt t="25177" x="3957638" y="2325688"/>
          <p14:tracePt t="25181" x="3963988" y="2325688"/>
          <p14:tracePt t="25188" x="3970338" y="2325688"/>
          <p14:tracePt t="25191" x="3976688" y="2325688"/>
          <p14:tracePt t="25218" x="3983038" y="2325688"/>
          <p14:tracePt t="25226" x="3989388" y="2325688"/>
          <p14:tracePt t="25240" x="4008438" y="2325688"/>
          <p14:tracePt t="25248" x="4021138" y="2319338"/>
          <p14:tracePt t="25265" x="4059238" y="2312988"/>
          <p14:tracePt t="25275" x="4084638" y="2312988"/>
          <p14:tracePt t="25281" x="4090988" y="2312988"/>
          <p14:tracePt t="25285" x="4097338" y="2312988"/>
          <p14:tracePt t="25297" x="4103688" y="2312988"/>
          <p14:tracePt t="25343" x="4110038" y="2312988"/>
          <p14:tracePt t="25351" x="4116388" y="2312988"/>
          <p14:tracePt t="25360" x="4129088" y="2319338"/>
          <p14:tracePt t="25369" x="4154488" y="2338388"/>
          <p14:tracePt t="25381" x="4179888" y="2365375"/>
          <p14:tracePt t="25394" x="4192588" y="2390775"/>
          <p14:tracePt t="25405" x="4198938" y="2416175"/>
          <p14:tracePt t="25414" x="4198938" y="2435225"/>
          <p14:tracePt t="25420" x="4198938" y="2447925"/>
          <p14:tracePt t="25425" x="4198938" y="2454275"/>
          <p14:tracePt t="25606" x="4205288" y="2454275"/>
          <p14:tracePt t="25621" x="4211638" y="2454275"/>
          <p14:tracePt t="25625" x="4217988" y="2454275"/>
          <p14:tracePt t="25634" x="4224338" y="2447925"/>
          <p14:tracePt t="25640" x="4230688" y="2447925"/>
          <p14:tracePt t="25651" x="4237038" y="2441575"/>
          <p14:tracePt t="25659" x="4243388" y="2441575"/>
          <p14:tracePt t="25664" x="4249738" y="2441575"/>
          <p14:tracePt t="25673" x="4256088" y="2441575"/>
          <p14:tracePt t="25691" x="4262438" y="2441575"/>
          <p14:tracePt t="25714" x="4268788" y="2441575"/>
          <p14:tracePt t="25722" x="4275138" y="2447925"/>
          <p14:tracePt t="25728" x="4287838" y="2447925"/>
          <p14:tracePt t="25745" x="4313238" y="2447925"/>
          <p14:tracePt t="25758" x="4332288" y="2454275"/>
          <p14:tracePt t="25766" x="4338638" y="2454275"/>
          <p14:tracePt t="25770" x="4346575" y="2454275"/>
          <p14:tracePt t="25773" x="4352925" y="2454275"/>
          <p14:tracePt t="25779" x="4359275" y="2454275"/>
          <p14:tracePt t="25788" x="4365625" y="2454275"/>
          <p14:tracePt t="25802" x="4371975" y="2454275"/>
          <p14:tracePt t="25806" x="4378325" y="2454275"/>
          <p14:tracePt t="25811" x="4384675" y="2454275"/>
          <p14:tracePt t="25823" x="4397375" y="2460625"/>
          <p14:tracePt t="25830" x="4403725" y="2460625"/>
          <p14:tracePt t="25835" x="4410075" y="2460625"/>
          <p14:tracePt t="25839" x="4416425" y="2460625"/>
          <p14:tracePt t="25845" x="4429125" y="2460625"/>
          <p14:tracePt t="25858" x="4454525" y="2466975"/>
          <p14:tracePt t="25869" x="4479925" y="2466975"/>
          <p14:tracePt t="25878" x="4511675" y="2473325"/>
          <p14:tracePt t="25886" x="4530725" y="2473325"/>
          <p14:tracePt t="25892" x="4543425" y="2473325"/>
          <p14:tracePt t="25898" x="4562475" y="2473325"/>
          <p14:tracePt t="25906" x="4581525" y="2473325"/>
          <p14:tracePt t="25914" x="4600575" y="2473325"/>
          <p14:tracePt t="25918" x="4606925" y="2473325"/>
          <p14:tracePt t="25923" x="4619625" y="2473325"/>
          <p14:tracePt t="25927" x="4625975" y="2473325"/>
          <p14:tracePt t="25934" x="4632325" y="2473325"/>
          <p14:tracePt t="25941" x="4638675" y="2473325"/>
          <p14:tracePt t="25944" x="4638675" y="2479675"/>
          <p14:tracePt t="25950" x="4645025" y="2479675"/>
          <p14:tracePt t="25955" x="4651375" y="2479675"/>
          <p14:tracePt t="25965" x="4657725" y="2492375"/>
          <p14:tracePt t="25975" x="4657725" y="2498725"/>
          <p14:tracePt t="25980" x="4664075" y="2505075"/>
          <p14:tracePt t="25987" x="4670425" y="2511425"/>
          <p14:tracePt t="25993" x="4670425" y="2517775"/>
          <p14:tracePt t="25997" x="4670425" y="2524125"/>
          <p14:tracePt t="26005" x="4670425" y="2530475"/>
          <p14:tracePt t="26011" x="4670425" y="2536825"/>
          <p14:tracePt t="26138" x="4683125" y="2536825"/>
          <p14:tracePt t="26146" x="4689475" y="2536825"/>
          <p14:tracePt t="26158" x="4714875" y="2536825"/>
          <p14:tracePt t="26166" x="4721225" y="2543175"/>
          <p14:tracePt t="26172" x="4733925" y="2543175"/>
          <p14:tracePt t="26181" x="4740275" y="2543175"/>
          <p14:tracePt t="26188" x="4746625" y="2543175"/>
          <p14:tracePt t="26193" x="4752975" y="2543175"/>
          <p14:tracePt t="26219" x="4752975" y="2549525"/>
          <p14:tracePt t="26225" x="4759325" y="2549525"/>
          <p14:tracePt t="26231" x="4765675" y="2549525"/>
          <p14:tracePt t="26242" x="4772025" y="2549525"/>
          <p14:tracePt t="26251" x="4784725" y="2549525"/>
          <p14:tracePt t="26276" x="4837113" y="2543175"/>
          <p14:tracePt t="26291" x="4881563" y="2530475"/>
          <p14:tracePt t="26301" x="4906963" y="2530475"/>
          <p14:tracePt t="26306" x="4913313" y="2530475"/>
          <p14:tracePt t="26535" x="4919663" y="2530475"/>
          <p14:tracePt t="26543" x="4926013" y="2530475"/>
          <p14:tracePt t="26554" x="4932363" y="2530475"/>
          <p14:tracePt t="26568" x="4938713" y="2530475"/>
          <p14:tracePt t="26863" x="4938713" y="2524125"/>
          <p14:tracePt t="26879" x="4932363" y="2505075"/>
          <p14:tracePt t="26892" x="4919663" y="2479675"/>
          <p14:tracePt t="26906" x="4887913" y="2447925"/>
          <p14:tracePt t="26921" x="4862513" y="2416175"/>
          <p14:tracePt t="26936" x="4811713" y="2371725"/>
          <p14:tracePt t="26951" x="4733925" y="2344738"/>
          <p14:tracePt t="26962" x="4702175" y="2344738"/>
          <p14:tracePt t="26974" x="4702175" y="2351088"/>
          <p14:tracePt t="26989" x="4702175" y="2365375"/>
          <p14:tracePt t="26999" x="4695825" y="2365375"/>
          <p14:tracePt t="27188" x="4676775" y="2351088"/>
          <p14:tracePt t="27203" x="4657725" y="2332038"/>
          <p14:tracePt t="27218" x="4632325" y="2312988"/>
          <p14:tracePt t="27224" x="4625975" y="2306638"/>
          <p14:tracePt t="27240" x="4606925" y="2300288"/>
          <p14:tracePt t="27245" x="4600575" y="2300288"/>
          <p14:tracePt t="27266" x="4575175" y="2287588"/>
          <p14:tracePt t="27273" x="4562475" y="2287588"/>
          <p14:tracePt t="27280" x="4556125" y="2287588"/>
          <p14:tracePt t="27284" x="4549775" y="2287588"/>
          <p14:tracePt t="27290" x="4543425" y="2287588"/>
          <p14:tracePt t="27297" x="4530725" y="2281238"/>
          <p14:tracePt t="27306" x="4518025" y="2281238"/>
          <p14:tracePt t="27322" x="4505325" y="2281238"/>
          <p14:tracePt t="27335" x="4498975" y="2281238"/>
          <p14:tracePt t="27350" x="4492625" y="2281238"/>
          <p14:tracePt t="27355" x="4486275" y="2287588"/>
          <p14:tracePt t="27364" x="4479925" y="2293938"/>
          <p14:tracePt t="27369" x="4473575" y="2293938"/>
          <p14:tracePt t="27376" x="4467225" y="2300288"/>
          <p14:tracePt t="27453" x="4467225" y="2306638"/>
          <p14:tracePt t="27466" x="4467225" y="2312988"/>
          <p14:tracePt t="27495" x="4473575" y="2319338"/>
          <p14:tracePt t="27522" x="4479925" y="2319338"/>
          <p14:tracePt t="27552" x="4486275" y="2325688"/>
          <p14:tracePt t="27562" x="4492625" y="2325688"/>
          <p14:tracePt t="27573" x="4492625" y="2332038"/>
          <p14:tracePt t="27584" x="4498975" y="2332038"/>
          <p14:tracePt t="27590" x="4505325" y="2332038"/>
          <p14:tracePt t="27599" x="4511675" y="2332038"/>
          <p14:tracePt t="27603" x="4511675" y="2338388"/>
          <p14:tracePt t="27608" x="4518025" y="2338388"/>
          <p14:tracePt t="27613" x="4524375" y="2338388"/>
          <p14:tracePt t="27623" x="4530725" y="2338388"/>
          <p14:tracePt t="27630" x="4537075" y="2338388"/>
          <p14:tracePt t="27636" x="4543425" y="2338388"/>
          <p14:tracePt t="27641" x="4549775" y="2338388"/>
          <p14:tracePt t="27651" x="4556125" y="2338388"/>
          <p14:tracePt t="27676" x="4562475" y="2338388"/>
          <p14:tracePt t="27686" x="4568825" y="2338388"/>
          <p14:tracePt t="27696" x="4575175" y="2338388"/>
          <p14:tracePt t="27704" x="4587875" y="2338388"/>
          <p14:tracePt t="27713" x="4600575" y="2338388"/>
          <p14:tracePt t="27722" x="4613275" y="2338388"/>
          <p14:tracePt t="27732" x="4625975" y="2338388"/>
          <p14:tracePt t="27743" x="4645025" y="2338388"/>
          <p14:tracePt t="27750" x="4651375" y="2338388"/>
          <p14:tracePt t="27760" x="4664075" y="2332038"/>
          <p14:tracePt t="27766" x="4676775" y="2325688"/>
          <p14:tracePt t="27774" x="4683125" y="2319338"/>
          <p14:tracePt t="27786" x="4702175" y="2312988"/>
          <p14:tracePt t="27797" x="4721225" y="2306638"/>
          <p14:tracePt t="27812" x="4740275" y="2287588"/>
          <p14:tracePt t="27823" x="4746625" y="2281238"/>
          <p14:tracePt t="27829" x="4752975" y="2274888"/>
          <p14:tracePt t="27833" x="4752975" y="2268538"/>
          <p14:tracePt t="27848" x="4759325" y="2255838"/>
          <p14:tracePt t="27862" x="4765675" y="2236788"/>
          <p14:tracePt t="27878" x="4772025" y="2217738"/>
          <p14:tracePt t="27894" x="4778375" y="2198688"/>
          <p14:tracePt t="27902" x="4784725" y="2179638"/>
          <p14:tracePt t="27911" x="4791075" y="2166938"/>
          <p14:tracePt t="27918" x="4791075" y="2160588"/>
          <p14:tracePt t="27929" x="4797425" y="2147888"/>
          <p14:tracePt t="27936" x="4797425" y="2135188"/>
          <p14:tracePt t="27950" x="4805363" y="2116138"/>
          <p14:tracePt t="27961" x="4805363" y="2090738"/>
          <p14:tracePt t="27970" x="4805363" y="2078038"/>
          <p14:tracePt t="27974" x="4805363" y="2071688"/>
          <p14:tracePt t="27985" x="4805363" y="2052638"/>
          <p14:tracePt t="27989" x="4805363" y="2046288"/>
          <p14:tracePt t="28003" x="4805363" y="2033588"/>
          <p14:tracePt t="28009" x="4805363" y="2020888"/>
          <p14:tracePt t="28018" x="4805363" y="2014538"/>
          <p14:tracePt t="28027" x="4797425" y="2008188"/>
          <p14:tracePt t="28041" x="4797425" y="2001838"/>
          <p14:tracePt t="28055" x="4797425" y="1995488"/>
          <p14:tracePt t="28085" x="4797425" y="1989138"/>
          <p14:tracePt t="28100" x="4791075" y="1989138"/>
          <p14:tracePt t="28104" x="4791075" y="1982788"/>
          <p14:tracePt t="28112" x="4791075" y="1976438"/>
          <p14:tracePt t="28118" x="4784725" y="1976438"/>
          <p14:tracePt t="28128" x="4778375" y="1963738"/>
          <p14:tracePt t="28135" x="4778375" y="1957388"/>
          <p14:tracePt t="28139" x="4772025" y="1951038"/>
          <p14:tracePt t="28149" x="4765675" y="1944688"/>
          <p14:tracePt t="28161" x="4746625" y="1924050"/>
          <p14:tracePt t="28167" x="4733925" y="1911350"/>
          <p14:tracePt t="28177" x="4721225" y="1905000"/>
          <p14:tracePt t="28187" x="4708525" y="1898650"/>
          <p14:tracePt t="28196" x="4695825" y="1885950"/>
          <p14:tracePt t="28203" x="4689475" y="1879600"/>
          <p14:tracePt t="28208" x="4676775" y="1879600"/>
          <p14:tracePt t="28214" x="4670425" y="1879600"/>
          <p14:tracePt t="28230" x="4638675" y="1873250"/>
          <p14:tracePt t="28238" x="4625975" y="1873250"/>
          <p14:tracePt t="28251" x="4606925" y="1873250"/>
          <p14:tracePt t="28268" x="4575175" y="1879600"/>
          <p14:tracePt t="28279" x="4543425" y="1898650"/>
          <p14:tracePt t="28293" x="4518025" y="1911350"/>
          <p14:tracePt t="28299" x="4498975" y="1924050"/>
          <p14:tracePt t="28308" x="4492625" y="1931988"/>
          <p14:tracePt t="28317" x="4486275" y="1938338"/>
          <p14:tracePt t="28327" x="4467225" y="1963738"/>
          <p14:tracePt t="28332" x="4467225" y="1970088"/>
          <p14:tracePt t="28340" x="4454525" y="1989138"/>
          <p14:tracePt t="28350" x="4454525" y="2008188"/>
          <p14:tracePt t="28359" x="4448175" y="2033588"/>
          <p14:tracePt t="28368" x="4448175" y="2052638"/>
          <p14:tracePt t="28382" x="4448175" y="2084388"/>
          <p14:tracePt t="28394" x="4467225" y="2122488"/>
          <p14:tracePt t="28402" x="4486275" y="2141538"/>
          <p14:tracePt t="28416" x="4511675" y="2173288"/>
          <p14:tracePt t="28424" x="4543425" y="2198688"/>
          <p14:tracePt t="28432" x="4562475" y="2211388"/>
          <p14:tracePt t="28443" x="4600575" y="2236788"/>
          <p14:tracePt t="28455" x="4638675" y="2249488"/>
          <p14:tracePt t="28467" x="4683125" y="2255838"/>
          <p14:tracePt t="28476" x="4721225" y="2262188"/>
          <p14:tracePt t="28488" x="4765675" y="2262188"/>
          <p14:tracePt t="28500" x="4791075" y="2262188"/>
          <p14:tracePt t="28513" x="4824413" y="2236788"/>
          <p14:tracePt t="28523" x="4843463" y="2224088"/>
          <p14:tracePt t="28529" x="4843463" y="2217738"/>
          <p14:tracePt t="28583" x="4837113" y="2217738"/>
          <p14:tracePt t="28590" x="4830763" y="2217738"/>
          <p14:tracePt t="28595" x="4818063" y="2217738"/>
          <p14:tracePt t="28610" x="4797425" y="2217738"/>
          <p14:tracePt t="28620" x="4784725" y="2224088"/>
          <p14:tracePt t="28628" x="4772025" y="2224088"/>
          <p14:tracePt t="28632" x="4765675" y="2224088"/>
          <p14:tracePt t="28647" x="4759325" y="2224088"/>
          <p14:tracePt t="28683" x="4752975" y="2224088"/>
          <p14:tracePt t="29152" x="4752975" y="2230438"/>
          <p14:tracePt t="29161" x="4752975" y="2243138"/>
          <p14:tracePt t="29165" x="4752975" y="2249488"/>
          <p14:tracePt t="29173" x="4752975" y="2262188"/>
          <p14:tracePt t="29177" x="4752975" y="2268538"/>
          <p14:tracePt t="29186" x="4752975" y="2287588"/>
          <p14:tracePt t="29536" x="4759325" y="2287588"/>
          <p14:tracePt t="29545" x="4778375" y="2287588"/>
          <p14:tracePt t="29551" x="4784725" y="2287588"/>
          <p14:tracePt t="29567" x="4805363" y="2274888"/>
          <p14:tracePt t="29584" x="4856163" y="2224088"/>
          <p14:tracePt t="29601" x="4926013" y="2198688"/>
          <p14:tracePt t="29616" x="5014913" y="2198688"/>
          <p14:tracePt t="29626" x="5116513" y="2198688"/>
          <p14:tracePt t="29640" x="5192713" y="2198688"/>
          <p14:tracePt t="29655" x="5289550" y="2230438"/>
          <p14:tracePt t="29671" x="5340350" y="2262188"/>
          <p14:tracePt t="29686" x="5372100" y="2287588"/>
          <p14:tracePt t="29697" x="5391150" y="2300288"/>
          <p14:tracePt t="29710" x="5403850" y="2312988"/>
          <p14:tracePt t="29723" x="5416550" y="2319338"/>
          <p14:tracePt t="29734" x="5422900" y="2319338"/>
          <p14:tracePt t="29751" x="5429250" y="2319338"/>
          <p14:tracePt t="29788" x="5422900" y="2319338"/>
          <p14:tracePt t="29798" x="5410200" y="2319338"/>
          <p14:tracePt t="29809" x="5391150" y="2332038"/>
          <p14:tracePt t="29816" x="5378450" y="2332038"/>
          <p14:tracePt t="29824" x="5372100" y="2338388"/>
          <p14:tracePt t="29830" x="5365750" y="2344738"/>
          <p14:tracePt t="29841" x="5365750" y="2351088"/>
          <p14:tracePt t="29864" x="5359400" y="2351088"/>
          <p14:tracePt t="29874" x="5353050" y="2351088"/>
          <p14:tracePt t="29880" x="5346700" y="2351088"/>
          <p14:tracePt t="29891" x="5340350" y="2344738"/>
          <p14:tracePt t="29894" x="5334000" y="2338388"/>
          <p14:tracePt t="29903" x="5327650" y="2338388"/>
          <p14:tracePt t="29916" x="5302250" y="2325688"/>
          <p14:tracePt t="29930" x="5270500" y="2306638"/>
          <p14:tracePt t="29939" x="5243513" y="2293938"/>
          <p14:tracePt t="29949" x="5211763" y="2287588"/>
          <p14:tracePt t="29959" x="5199063" y="2287588"/>
          <p14:tracePt t="29963" x="5192713" y="2287588"/>
          <p14:tracePt t="29967" x="5186363" y="2287588"/>
          <p14:tracePt t="29984" x="5180013" y="2287588"/>
          <p14:tracePt t="29993" x="5173663" y="2287588"/>
          <p14:tracePt t="30005" x="5167313" y="2287588"/>
          <p14:tracePt t="30015" x="5167313" y="2293938"/>
          <p14:tracePt t="30026" x="5167313" y="2300288"/>
          <p14:tracePt t="30034" x="5180013" y="2306638"/>
          <p14:tracePt t="30045" x="5205413" y="2312988"/>
          <p14:tracePt t="30054" x="5237163" y="2332038"/>
          <p14:tracePt t="30062" x="5270500" y="2338388"/>
          <p14:tracePt t="30072" x="5308600" y="2351088"/>
          <p14:tracePt t="30079" x="5327650" y="2351088"/>
          <p14:tracePt t="30087" x="5353050" y="2351088"/>
          <p14:tracePt t="30094" x="5378450" y="2359025"/>
          <p14:tracePt t="30104" x="5410200" y="2359025"/>
          <p14:tracePt t="30112" x="5435600" y="2359025"/>
          <p14:tracePt t="30121" x="5467350" y="2359025"/>
          <p14:tracePt t="30131" x="5505450" y="2359025"/>
          <p14:tracePt t="30138" x="5530850" y="2359025"/>
          <p14:tracePt t="30142" x="5549900" y="2359025"/>
          <p14:tracePt t="30148" x="5581650" y="2359025"/>
          <p14:tracePt t="30155" x="5613400" y="2359025"/>
          <p14:tracePt t="30164" x="5670550" y="2359025"/>
          <p14:tracePt t="30174" x="5735638" y="2351088"/>
          <p14:tracePt t="30182" x="5767388" y="2344738"/>
          <p14:tracePt t="30188" x="5811838" y="2332038"/>
          <p14:tracePt t="30193" x="5830888" y="2319338"/>
          <p14:tracePt t="30196" x="5843588" y="2312988"/>
          <p14:tracePt t="30202" x="5862638" y="2300288"/>
          <p14:tracePt t="30206" x="5868988" y="2293938"/>
          <p14:tracePt t="30214" x="5888038" y="2274888"/>
          <p14:tracePt t="30227" x="5900738" y="2243138"/>
          <p14:tracePt t="30232" x="5907088" y="2230438"/>
          <p14:tracePt t="30242" x="5913438" y="2192338"/>
          <p14:tracePt t="30253" x="5913438" y="2154238"/>
          <p14:tracePt t="30258" x="5913438" y="2122488"/>
          <p14:tracePt t="30262" x="5913438" y="2103438"/>
          <p14:tracePt t="30267" x="5913438" y="2090738"/>
          <p14:tracePt t="30270" x="5913438" y="2065338"/>
          <p14:tracePt t="30275" x="5913438" y="2046288"/>
          <p14:tracePt t="30280" x="5907088" y="2014538"/>
          <p14:tracePt t="30286" x="5888038" y="1982788"/>
          <p14:tracePt t="30290" x="5881688" y="1957388"/>
          <p14:tracePt t="30295" x="5868988" y="1924050"/>
          <p14:tracePt t="30298" x="5856288" y="1898650"/>
          <p14:tracePt t="30304" x="5824538" y="1841500"/>
          <p14:tracePt t="30308" x="5811838" y="1809750"/>
          <p14:tracePt t="30313" x="5786438" y="1778000"/>
          <p14:tracePt t="30318" x="5748338" y="1733550"/>
          <p14:tracePt t="30323" x="5729288" y="1695450"/>
          <p14:tracePt t="30327" x="5702300" y="1676400"/>
          <p14:tracePt t="30330" x="5676900" y="1644650"/>
          <p14:tracePt t="30334" x="5657850" y="1619250"/>
          <p14:tracePt t="30338" x="5632450" y="1600200"/>
          <p14:tracePt t="30345" x="5600700" y="1574800"/>
          <p14:tracePt t="30351" x="5562600" y="1555750"/>
          <p14:tracePt t="30356" x="5530850" y="1543050"/>
          <p14:tracePt t="30360" x="5511800" y="1543050"/>
          <p14:tracePt t="30364" x="5486400" y="1543050"/>
          <p14:tracePt t="30369" x="5467350" y="1543050"/>
          <p14:tracePt t="30373" x="5448300" y="1555750"/>
          <p14:tracePt t="30378" x="5416550" y="1574800"/>
          <p14:tracePt t="30380" x="5397500" y="1587500"/>
          <p14:tracePt t="30384" x="5372100" y="1612900"/>
          <p14:tracePt t="30390" x="5334000" y="1657350"/>
          <p14:tracePt t="30394" x="5308600" y="1689100"/>
          <p14:tracePt t="30397" x="5289550" y="1701800"/>
          <p14:tracePt t="30402" x="5264150" y="1739900"/>
          <p14:tracePt t="30406" x="5230813" y="1797050"/>
          <p14:tracePt t="30412" x="5192713" y="1841500"/>
          <p14:tracePt t="30418" x="5173663" y="1866900"/>
          <p14:tracePt t="30422" x="5148263" y="1917700"/>
          <p14:tracePt t="30426" x="5129213" y="1938338"/>
          <p14:tracePt t="30430" x="5122863" y="1963738"/>
          <p14:tracePt t="30437" x="5103813" y="1995488"/>
          <p14:tracePt t="30441" x="5097463" y="2008188"/>
          <p14:tracePt t="30444" x="5091113" y="2020888"/>
          <p14:tracePt t="30448" x="5084763" y="2033588"/>
          <p14:tracePt t="30452" x="5084763" y="2039938"/>
          <p14:tracePt t="30456" x="5084763" y="2052638"/>
          <p14:tracePt t="30468" x="5084763" y="2071688"/>
          <p14:tracePt t="30472" x="5084763" y="2084388"/>
          <p14:tracePt t="30476" x="5084763" y="2090738"/>
          <p14:tracePt t="30480" x="5097463" y="2103438"/>
          <p14:tracePt t="30496" x="5129213" y="2141538"/>
          <p14:tracePt t="30510" x="5218113" y="2198688"/>
          <p14:tracePt t="30517" x="5249863" y="2211388"/>
          <p14:tracePt t="30520" x="5270500" y="2224088"/>
          <p14:tracePt t="30524" x="5295900" y="2236788"/>
          <p14:tracePt t="30528" x="5308600" y="2243138"/>
          <p14:tracePt t="30534" x="5340350" y="2255838"/>
          <p14:tracePt t="30539" x="5359400" y="2268538"/>
          <p14:tracePt t="30542" x="5378450" y="2274888"/>
          <p14:tracePt t="30546" x="5391150" y="2274888"/>
          <p14:tracePt t="30553" x="5410200" y="2281238"/>
          <p14:tracePt t="30558" x="5422900" y="2287588"/>
          <p14:tracePt t="30562" x="5435600" y="2287588"/>
          <p14:tracePt t="30569" x="5448300" y="2293938"/>
          <p14:tracePt t="30577" x="5454650" y="2293938"/>
          <p14:tracePt t="30596" x="5461000" y="2293938"/>
          <p14:tracePt t="30706" x="5454650" y="2293938"/>
          <p14:tracePt t="30719" x="5448300" y="2293938"/>
          <p14:tracePt t="30735" x="5441950" y="2293938"/>
          <p14:tracePt t="30889" x="5435600" y="2293938"/>
          <p14:tracePt t="30904" x="5429250" y="2293938"/>
          <p14:tracePt t="30910" x="5429250" y="2300288"/>
          <p14:tracePt t="30926" x="5422900" y="2306638"/>
          <p14:tracePt t="30935" x="5416550" y="2306638"/>
          <p14:tracePt t="30944" x="5410200" y="2312988"/>
          <p14:tracePt t="30958" x="5410200" y="2319338"/>
          <p14:tracePt t="31690" x="5410200" y="2325688"/>
          <p14:tracePt t="31706" x="5410200" y="2332038"/>
          <p14:tracePt t="31728" x="5410200" y="2338388"/>
          <p14:tracePt t="31765" x="5410200" y="2344738"/>
          <p14:tracePt t="31774" x="5410200" y="2351088"/>
          <p14:tracePt t="31783" x="5410200" y="2359025"/>
          <p14:tracePt t="31796" x="5410200" y="2365375"/>
          <p14:tracePt t="31805" x="5410200" y="2371725"/>
          <p14:tracePt t="31812" x="5410200" y="2378075"/>
          <p14:tracePt t="31820" x="5410200" y="2384425"/>
          <p14:tracePt t="31825" x="5410200" y="2390775"/>
          <p14:tracePt t="31838" x="5410200" y="2403475"/>
          <p14:tracePt t="31843" x="5416550" y="2403475"/>
          <p14:tracePt t="31848" x="5416550" y="2409825"/>
          <p14:tracePt t="31854" x="5422900" y="2416175"/>
          <p14:tracePt t="31858" x="5422900" y="2422525"/>
          <p14:tracePt t="31866" x="5422900" y="2428875"/>
          <p14:tracePt t="31871" x="5429250" y="2435225"/>
          <p14:tracePt t="31880" x="5435600" y="2441575"/>
          <p14:tracePt t="31896" x="5441950" y="2466975"/>
          <p14:tracePt t="31902" x="5448300" y="2473325"/>
          <p14:tracePt t="31919" x="5461000" y="2498725"/>
          <p14:tracePt t="31930" x="5467350" y="2524125"/>
          <p14:tracePt t="31943" x="5480050" y="2543175"/>
          <p14:tracePt t="31952" x="5480050" y="2562225"/>
          <p14:tracePt t="31965" x="5480050" y="2587625"/>
          <p14:tracePt t="31979" x="5486400" y="2606675"/>
          <p14:tracePt t="31985" x="5486400" y="2613025"/>
          <p14:tracePt t="31992" x="5486400" y="2625725"/>
          <p14:tracePt t="32003" x="5486400" y="2632075"/>
          <p14:tracePt t="32011" x="5486400" y="2638425"/>
          <p14:tracePt t="32021" x="5486400" y="2644775"/>
          <p14:tracePt t="32026" x="5486400" y="2651125"/>
          <p14:tracePt t="32038" x="5480050" y="2657475"/>
          <p14:tracePt t="32043" x="5473700" y="2663825"/>
          <p14:tracePt t="32049" x="5473700" y="2670175"/>
          <p14:tracePt t="32057" x="5473700" y="2676525"/>
          <p14:tracePt t="32061" x="5473700" y="2682875"/>
          <p14:tracePt t="32074" x="5473700" y="2695575"/>
          <p14:tracePt t="32077" x="5473700" y="2701925"/>
          <p14:tracePt t="32086" x="5473700" y="2708275"/>
          <p14:tracePt t="32092" x="5473700" y="2714625"/>
          <p14:tracePt t="32103" x="5473700" y="2720975"/>
          <p14:tracePt t="32109" x="5473700" y="2727325"/>
          <p14:tracePt t="32164" x="5467350" y="2727325"/>
          <p14:tracePt t="32171" x="5454650" y="2727325"/>
          <p14:tracePt t="32182" x="5448300" y="2727325"/>
          <p14:tracePt t="32192" x="5448300" y="2746375"/>
          <p14:tracePt t="32196" x="5448300" y="2752725"/>
          <p14:tracePt t="32216" x="5454650" y="2759075"/>
          <p14:tracePt t="32383" x="5461000" y="2759075"/>
          <p14:tracePt t="32391" x="5467350" y="2759075"/>
          <p14:tracePt t="32399" x="5473700" y="2759075"/>
          <p14:tracePt t="32427" x="5480050" y="2740025"/>
          <p14:tracePt t="32442" x="5486400" y="2727325"/>
          <p14:tracePt t="32448" x="5486400" y="2720975"/>
          <p14:tracePt t="32466" x="5486400" y="2695575"/>
          <p14:tracePt t="32475" x="5473700" y="2689225"/>
          <p14:tracePt t="32480" x="5473700" y="2682875"/>
          <p14:tracePt t="32492" x="5473700" y="2676525"/>
          <p14:tracePt t="32504" x="5467350" y="2676525"/>
          <p14:tracePt t="32512" x="5454650" y="2676525"/>
          <p14:tracePt t="32521" x="5448300" y="2676525"/>
          <p14:tracePt t="32534" x="5429250" y="2676525"/>
          <p14:tracePt t="32543" x="5416550" y="2682875"/>
          <p14:tracePt t="32551" x="5403850" y="2695575"/>
          <p14:tracePt t="32568" x="5365750" y="2720975"/>
          <p14:tracePt t="32586" x="5314950" y="2752725"/>
          <p14:tracePt t="32611" x="5180013" y="2836863"/>
          <p14:tracePt t="32637" x="5033963" y="2919413"/>
          <p14:tracePt t="32657" x="4970463" y="2970213"/>
          <p14:tracePt t="32671" x="4932363" y="2982913"/>
          <p14:tracePt t="32683" x="4906963" y="2995613"/>
          <p14:tracePt t="32696" x="4862513" y="3014663"/>
          <p14:tracePt t="32703" x="4830763" y="3027363"/>
          <p14:tracePt t="32719" x="4721225" y="3059113"/>
          <p14:tracePt t="32728" x="4632325" y="3071813"/>
          <p14:tracePt t="32732" x="4606925" y="3078163"/>
          <p14:tracePt t="32742" x="4479925" y="3078163"/>
          <p14:tracePt t="32748" x="4422775" y="3078163"/>
          <p14:tracePt t="32760" x="4352925" y="3065463"/>
          <p14:tracePt t="32766" x="4332288" y="3059113"/>
          <p14:tracePt t="32774" x="4319588" y="3052763"/>
          <p14:tracePt t="32902" x="4319588" y="3040063"/>
          <p14:tracePt t="32922" x="4359275" y="3001963"/>
          <p14:tracePt t="32935" x="4359275" y="2976563"/>
          <p14:tracePt t="32941" x="4359275" y="2963863"/>
          <p14:tracePt t="32949" x="4352925" y="2957513"/>
          <p14:tracePt t="32964" x="4332288" y="2938463"/>
          <p14:tracePt t="32980" x="4300538" y="2925763"/>
          <p14:tracePt t="32994" x="4237038" y="2925763"/>
          <p14:tracePt t="33007" x="4167188" y="2925763"/>
          <p14:tracePt t="33020" x="4078288" y="2957513"/>
          <p14:tracePt t="33037" x="3944938" y="2995613"/>
          <p14:tracePt t="33053" x="3733800" y="3059113"/>
          <p14:tracePt t="33067" x="3524250" y="3109913"/>
          <p14:tracePt t="33080" x="3376613" y="3141663"/>
          <p14:tracePt t="33094" x="3287713" y="3154363"/>
          <p14:tracePt t="33109" x="3236913" y="3154363"/>
          <p14:tracePt t="33120" x="3230563" y="3148013"/>
          <p14:tracePt t="33196" x="3224213" y="3148013"/>
          <p14:tracePt t="33203" x="3217863" y="3148013"/>
          <p14:tracePt t="33208" x="3211513" y="3148013"/>
          <p14:tracePt t="33241" x="3205163" y="3148013"/>
          <p14:tracePt t="33250" x="3198813" y="3141663"/>
          <p14:tracePt t="33266" x="3198813" y="3128963"/>
          <p14:tracePt t="33277" x="3192463" y="3109913"/>
          <p14:tracePt t="33285" x="3186113" y="3103563"/>
          <p14:tracePt t="33464" x="3192463" y="3097213"/>
          <p14:tracePt t="33473" x="3211513" y="3097213"/>
          <p14:tracePt t="33480" x="3224213" y="3090863"/>
          <p14:tracePt t="33490" x="3230563" y="3090863"/>
          <p14:tracePt t="33498" x="3236913" y="3090863"/>
          <p14:tracePt t="33517" x="3236913" y="3084513"/>
          <p14:tracePt t="33532" x="3243263" y="3084513"/>
          <p14:tracePt t="33537" x="3243263" y="3078163"/>
          <p14:tracePt t="33546" x="3249613" y="3078163"/>
          <p14:tracePt t="33556" x="3249613" y="3071813"/>
          <p14:tracePt t="33567" x="3249613" y="3065463"/>
          <p14:tracePt t="33576" x="3255963" y="3065463"/>
          <p14:tracePt t="33587" x="3255963" y="3059113"/>
          <p14:tracePt t="33600" x="3262313" y="3059113"/>
          <p14:tracePt t="34044" x="3262313" y="3052763"/>
          <p14:tracePt t="34052" x="3255963" y="3052763"/>
          <p14:tracePt t="34059" x="3249613" y="3052763"/>
          <p14:tracePt t="34066" x="3243263" y="3052763"/>
          <p14:tracePt t="34080" x="3236913" y="3052763"/>
          <p14:tracePt t="34110" x="3236913" y="3059113"/>
          <p14:tracePt t="34122" x="3236913" y="3065463"/>
          <p14:tracePt t="34131" x="3243263" y="3071813"/>
          <p14:tracePt t="34140" x="3243263" y="3078163"/>
          <p14:tracePt t="34150" x="3243263" y="3084513"/>
          <p14:tracePt t="34160" x="3243263" y="3090863"/>
          <p14:tracePt t="34189" x="3243263" y="3084513"/>
          <p14:tracePt t="34197" x="3243263" y="3078163"/>
          <p14:tracePt t="34207" x="3243263" y="3065463"/>
          <p14:tracePt t="34219" x="3243263" y="3059113"/>
          <p14:tracePt t="34230" x="3243263" y="3052763"/>
          <p14:tracePt t="34275" x="3236913" y="3052763"/>
          <p14:tracePt t="34354" x="3243263" y="3052763"/>
          <p14:tracePt t="34360" x="3249613" y="3052763"/>
          <p14:tracePt t="34366" x="3255963" y="3052763"/>
          <p14:tracePt t="34407" x="3262313" y="3052763"/>
          <p14:tracePt t="34447" x="3262313" y="3040063"/>
          <p14:tracePt t="34451" x="3262313" y="3033713"/>
          <p14:tracePt t="34476" x="3262313" y="3027363"/>
          <p14:tracePt t="34486" x="3262313" y="3021013"/>
          <p14:tracePt t="34495" x="3262313" y="3014663"/>
          <p14:tracePt t="34503" x="3262313" y="3008313"/>
          <p14:tracePt t="34512" x="3262313" y="3001963"/>
          <p14:tracePt t="34525" x="3262313" y="2995613"/>
          <p14:tracePt t="34531" x="3262313" y="2989263"/>
          <p14:tracePt t="34539" x="3268663" y="2989263"/>
          <p14:tracePt t="34544" x="3268663" y="2982913"/>
          <p14:tracePt t="34548" x="3268663" y="2976563"/>
          <p14:tracePt t="34556" x="3275013" y="2970213"/>
          <p14:tracePt t="34562" x="3281363" y="2970213"/>
          <p14:tracePt t="34645" x="3281363" y="2963863"/>
          <p14:tracePt t="34662" x="3281363" y="2957513"/>
          <p14:tracePt t="34666" x="3287713" y="2957513"/>
          <p14:tracePt t="34700" x="3287713" y="2951163"/>
          <p14:tracePt t="34718" x="3294063" y="2951163"/>
          <p14:tracePt t="34726" x="3294063" y="2944813"/>
          <p14:tracePt t="34738" x="3294063" y="2938463"/>
          <p14:tracePt t="34761" x="3294063" y="2932113"/>
          <p14:tracePt t="34769" x="3294063" y="2925763"/>
          <p14:tracePt t="34789" x="3294063" y="2919413"/>
          <p14:tracePt t="34800" x="3294063" y="2913063"/>
          <p14:tracePt t="34820" x="3294063" y="2906713"/>
          <p14:tracePt t="34904" x="3287713" y="2906713"/>
          <p14:tracePt t="35094" x="3281363" y="2906713"/>
          <p14:tracePt t="35102" x="3275013" y="2900363"/>
          <p14:tracePt t="35109" x="3262313" y="2900363"/>
          <p14:tracePt t="35118" x="3255963" y="2894013"/>
          <p14:tracePt t="35122" x="3249613" y="2894013"/>
          <p14:tracePt t="35133" x="3243263" y="2894013"/>
          <p14:tracePt t="35139" x="3230563" y="2894013"/>
          <p14:tracePt t="35146" x="3224213" y="2887663"/>
          <p14:tracePt t="35155" x="3211513" y="2881313"/>
          <p14:tracePt t="35165" x="3205163" y="2874963"/>
          <p14:tracePt t="35170" x="3198813" y="2874963"/>
          <p14:tracePt t="35181" x="3192463" y="2874963"/>
          <p14:tracePt t="35191" x="3179763" y="2868613"/>
          <p14:tracePt t="35199" x="3167063" y="2862263"/>
          <p14:tracePt t="35211" x="3154363" y="2862263"/>
          <p14:tracePt t="35217" x="3148013" y="2855913"/>
          <p14:tracePt t="35232" x="3135313" y="2849563"/>
          <p14:tracePt t="35243" x="3128963" y="2849563"/>
          <p14:tracePt t="35249" x="3122613" y="2849563"/>
          <p14:tracePt t="35258" x="3116263" y="2849563"/>
          <p14:tracePt t="35279" x="3109913" y="2849563"/>
          <p14:tracePt t="35287" x="3103563" y="2849563"/>
          <p14:tracePt t="35529" x="3103563" y="2855913"/>
          <p14:tracePt t="35570" x="3109913" y="2855913"/>
          <p14:tracePt t="35715" x="3097213" y="2862263"/>
          <p14:tracePt t="35720" x="3084513" y="2868613"/>
          <p14:tracePt t="35728" x="3078163" y="2874963"/>
          <p14:tracePt t="35742" x="3078163" y="2881313"/>
          <p14:tracePt t="35750" x="3078163" y="2887663"/>
          <p14:tracePt t="36014" x="3071813" y="2887663"/>
          <p14:tracePt t="36093" x="3078163" y="2874963"/>
          <p14:tracePt t="36102" x="3090863" y="2874963"/>
          <p14:tracePt t="36110" x="3103563" y="2874963"/>
          <p14:tracePt t="36115" x="3116263" y="2874963"/>
          <p14:tracePt t="36122" x="3128963" y="2874963"/>
          <p14:tracePt t="36127" x="3141663" y="2874963"/>
          <p14:tracePt t="36136" x="3160713" y="2874963"/>
          <p14:tracePt t="36143" x="3186113" y="2881313"/>
          <p14:tracePt t="36151" x="3211513" y="2887663"/>
          <p14:tracePt t="36163" x="3255963" y="2900363"/>
          <p14:tracePt t="36176" x="3300413" y="2913063"/>
          <p14:tracePt t="36187" x="3344863" y="2925763"/>
          <p14:tracePt t="36194" x="3363913" y="2932113"/>
          <p14:tracePt t="36200" x="3370263" y="2938463"/>
          <p14:tracePt t="36207" x="3382963" y="2944813"/>
          <p14:tracePt t="36214" x="3389313" y="2944813"/>
          <p14:tracePt t="36221" x="3389313" y="2951163"/>
          <p14:tracePt t="36234" x="3389313" y="2957513"/>
          <p14:tracePt t="36402" x="3389313" y="2932113"/>
          <p14:tracePt t="36406" x="3389313" y="2925763"/>
          <p14:tracePt t="36422" x="3382963" y="2900363"/>
          <p14:tracePt t="36451" x="3402013" y="2906713"/>
          <p14:tracePt t="36462" x="3435350" y="2925763"/>
          <p14:tracePt t="36476" x="3460750" y="2951163"/>
          <p14:tracePt t="36488" x="3505200" y="2976563"/>
          <p14:tracePt t="36497" x="3556000" y="3001963"/>
          <p14:tracePt t="36510" x="3638550" y="3033713"/>
          <p14:tracePt t="36523" x="3746500" y="3071813"/>
          <p14:tracePt t="36537" x="3816350" y="3109913"/>
          <p14:tracePt t="36548" x="3879850" y="3141663"/>
          <p14:tracePt t="36557" x="3906838" y="3154363"/>
          <p14:tracePt t="36565" x="3925888" y="3167063"/>
          <p14:tracePt t="36568" x="3932238" y="3167063"/>
          <p14:tracePt t="36572" x="3938588" y="3173413"/>
          <p14:tracePt t="36577" x="3944938" y="3173413"/>
          <p14:tracePt t="36586" x="3957638" y="3173413"/>
          <p14:tracePt t="36589" x="3963988" y="3179763"/>
          <p14:tracePt t="36594" x="3970338" y="3179763"/>
          <p14:tracePt t="36602" x="3983038" y="3186113"/>
          <p14:tracePt t="36610" x="3989388" y="3186113"/>
          <p14:tracePt t="36617" x="3995738" y="3186113"/>
          <p14:tracePt t="36622" x="3995738" y="3192463"/>
          <p14:tracePt t="36629" x="4002088" y="3198813"/>
          <p14:tracePt t="36635" x="4008438" y="3205163"/>
          <p14:tracePt t="36643" x="4008438" y="3211513"/>
          <p14:tracePt t="36647" x="4014788" y="3219450"/>
          <p14:tracePt t="36655" x="4021138" y="3232150"/>
          <p14:tracePt t="36658" x="4021138" y="3238500"/>
          <p14:tracePt t="36665" x="4027488" y="3251200"/>
          <p14:tracePt t="36671" x="4033838" y="3263900"/>
          <p14:tracePt t="36674" x="4040188" y="3270250"/>
          <p14:tracePt t="36679" x="4040188" y="3282950"/>
          <p14:tracePt t="36684" x="4052888" y="3295650"/>
          <p14:tracePt t="36690" x="4052888" y="3308350"/>
          <p14:tracePt t="36694" x="4059238" y="3314700"/>
          <p14:tracePt t="36705" x="4078288" y="3340100"/>
          <p14:tracePt t="36712" x="4097338" y="3365500"/>
          <p14:tracePt t="36718" x="4110038" y="3390900"/>
          <p14:tracePt t="36725" x="4129088" y="3409950"/>
          <p14:tracePt t="36730" x="4148138" y="3435350"/>
          <p14:tracePt t="36736" x="4160838" y="3454400"/>
          <p14:tracePt t="36740" x="4167188" y="3467100"/>
          <p14:tracePt t="36748" x="4179888" y="3473450"/>
          <p14:tracePt t="36756" x="4192588" y="3498850"/>
          <p14:tracePt t="36762" x="4198938" y="3511550"/>
          <p14:tracePt t="36773" x="4217988" y="3530600"/>
          <p14:tracePt t="36778" x="4224338" y="3549650"/>
          <p14:tracePt t="36784" x="4230688" y="3562350"/>
          <p14:tracePt t="36791" x="4237038" y="3575050"/>
          <p14:tracePt t="36796" x="4249738" y="3587750"/>
          <p14:tracePt t="36803" x="4249738" y="3600450"/>
          <p14:tracePt t="36808" x="4256088" y="3613150"/>
          <p14:tracePt t="36811" x="4262438" y="3613150"/>
          <p14:tracePt t="36818" x="4262438" y="3625850"/>
          <p14:tracePt t="36821" x="4268788" y="3625850"/>
          <p14:tracePt t="36828" x="4275138" y="3632200"/>
          <p14:tracePt t="36832" x="4281488" y="3638550"/>
          <p14:tracePt t="36836" x="4281488" y="3646488"/>
          <p14:tracePt t="36842" x="4287838" y="3652838"/>
          <p14:tracePt t="36850" x="4294188" y="3659188"/>
          <p14:tracePt t="36860" x="4300538" y="3659188"/>
          <p14:tracePt t="36865" x="4306888" y="3665538"/>
          <p14:tracePt t="36870" x="4313238" y="3671888"/>
          <p14:tracePt t="36874" x="4313238" y="3678238"/>
          <p14:tracePt t="36888" x="4319588" y="3690938"/>
          <p14:tracePt t="36897" x="4325938" y="3697288"/>
          <p14:tracePt t="36905" x="4325938" y="3709988"/>
          <p14:tracePt t="36908" x="4325938" y="3722688"/>
          <p14:tracePt t="36912" x="4325938" y="3729038"/>
          <p14:tracePt t="36916" x="4332288" y="3735388"/>
          <p14:tracePt t="36922" x="4332288" y="3754438"/>
          <p14:tracePt t="36926" x="4332288" y="3760788"/>
          <p14:tracePt t="36931" x="4338638" y="3767138"/>
          <p14:tracePt t="36936" x="4338638" y="3786188"/>
          <p14:tracePt t="36940" x="4338638" y="3792538"/>
          <p14:tracePt t="36944" x="4338638" y="3798888"/>
          <p14:tracePt t="36950" x="4338638" y="3805238"/>
          <p14:tracePt t="36954" x="4338638" y="3811588"/>
          <p14:tracePt t="36958" x="4346575" y="3817938"/>
          <p14:tracePt t="36961" x="4346575" y="3824288"/>
          <p14:tracePt t="36968" x="4352925" y="3824288"/>
          <p14:tracePt t="36975" x="4352925" y="3830638"/>
          <p14:tracePt t="37044" x="4352925" y="3836988"/>
          <p14:tracePt t="37050" x="4352925" y="3843338"/>
          <p14:tracePt t="37055" x="4352925" y="3849688"/>
          <p14:tracePt t="37071" x="4352925" y="3862388"/>
          <p14:tracePt t="37087" x="4352925" y="3868738"/>
          <p14:tracePt t="37093" x="4352925" y="3875088"/>
          <p14:tracePt t="37100" x="4352925" y="3881438"/>
          <p14:tracePt t="37121" x="4346575" y="3887788"/>
          <p14:tracePt t="37138" x="4338638" y="3894138"/>
          <p14:tracePt t="37143" x="4332288" y="3894138"/>
          <p14:tracePt t="37158" x="4319588" y="3894138"/>
          <p14:tracePt t="37165" x="4300538" y="3894138"/>
          <p14:tracePt t="37172" x="4294188" y="3900488"/>
          <p14:tracePt t="37174" x="4287838" y="3900488"/>
          <p14:tracePt t="37180" x="4275138" y="3900488"/>
          <p14:tracePt t="37185" x="4268788" y="3900488"/>
          <p14:tracePt t="37192" x="4256088" y="3900488"/>
          <p14:tracePt t="37204" x="4230688" y="3900488"/>
          <p14:tracePt t="37212" x="4211638" y="3906838"/>
          <p14:tracePt t="37215" x="4205288" y="3906838"/>
          <p14:tracePt t="37220" x="4198938" y="3906838"/>
          <p14:tracePt t="37223" x="4192588" y="3906838"/>
          <p14:tracePt t="37236" x="4179888" y="3906838"/>
          <p14:tracePt t="37242" x="4173538" y="3906838"/>
          <p14:tracePt t="37249" x="4167188" y="3906838"/>
          <p14:tracePt t="37255" x="4160838" y="3906838"/>
          <p14:tracePt t="37263" x="4154488" y="3906838"/>
          <p14:tracePt t="37270" x="4148138" y="3906838"/>
          <p14:tracePt t="37273" x="4141788" y="3906838"/>
          <p14:tracePt t="37281" x="4141788" y="3913188"/>
          <p14:tracePt t="37288" x="4129088" y="3913188"/>
          <p14:tracePt t="37300" x="4122738" y="3913188"/>
          <p14:tracePt t="37307" x="4116388" y="3913188"/>
          <p14:tracePt t="37312" x="4103688" y="3913188"/>
          <p14:tracePt t="37322" x="4097338" y="3913188"/>
          <p14:tracePt t="37327" x="4090988" y="3919538"/>
          <p14:tracePt t="37333" x="4084638" y="3919538"/>
          <p14:tracePt t="37341" x="4078288" y="3919538"/>
          <p14:tracePt t="37347" x="4071938" y="3919538"/>
          <p14:tracePt t="37353" x="4065588" y="3919538"/>
          <p14:tracePt t="37359" x="4059238" y="3919538"/>
          <p14:tracePt t="37363" x="4052888" y="3919538"/>
          <p14:tracePt t="37371" x="4046538" y="3919538"/>
          <p14:tracePt t="37375" x="4040188" y="3919538"/>
          <p14:tracePt t="37382" x="4033838" y="3919538"/>
          <p14:tracePt t="37391" x="4027488" y="3925888"/>
          <p14:tracePt t="37398" x="4021138" y="3925888"/>
          <p14:tracePt t="37404" x="4002088" y="3925888"/>
          <p14:tracePt t="37412" x="3989388" y="3932238"/>
          <p14:tracePt t="37421" x="3970338" y="3938588"/>
          <p14:tracePt t="37426" x="3957638" y="3938588"/>
          <p14:tracePt t="37433" x="3944938" y="3944938"/>
          <p14:tracePt t="37438" x="3932238" y="3951288"/>
          <p14:tracePt t="37442" x="3925888" y="3951288"/>
          <p14:tracePt t="37445" x="3925888" y="3957638"/>
          <p14:tracePt t="37458" x="3913188" y="3957638"/>
          <p14:tracePt t="37464" x="3900488" y="3963988"/>
          <p14:tracePt t="37653" x="3894138" y="3951288"/>
          <p14:tracePt t="37658" x="3887788" y="3938588"/>
          <p14:tracePt t="37663" x="3887788" y="3932238"/>
          <p14:tracePt t="37675" x="3879850" y="3913188"/>
          <p14:tracePt t="37690" x="3879850" y="3906838"/>
          <p14:tracePt t="37698" x="3879850" y="3900488"/>
          <p14:tracePt t="37719" x="3879850" y="3894138"/>
          <p14:tracePt t="37735" x="3879850" y="3887788"/>
          <p14:tracePt t="37886" x="3887788" y="3887788"/>
          <p14:tracePt t="37906" x="3894138" y="3887788"/>
          <p14:tracePt t="37917" x="3900488" y="3887788"/>
          <p14:tracePt t="37930" x="3906838" y="3887788"/>
          <p14:tracePt t="37944" x="3913188" y="3887788"/>
          <p14:tracePt t="37952" x="3919538" y="3887788"/>
          <p14:tracePt t="37970" x="3951288" y="3887788"/>
          <p14:tracePt t="37983" x="3983038" y="3881438"/>
          <p14:tracePt t="37997" x="4021138" y="3868738"/>
          <p14:tracePt t="38006" x="4040188" y="3868738"/>
          <p14:tracePt t="38016" x="4059238" y="3868738"/>
          <p14:tracePt t="38026" x="4071938" y="3868738"/>
          <p14:tracePt t="38032" x="4078288" y="3868738"/>
          <p14:tracePt t="38118" x="4084638" y="3868738"/>
          <p14:tracePt t="38126" x="4090988" y="3868738"/>
          <p14:tracePt t="38137" x="4097338" y="3868738"/>
          <p14:tracePt t="38143" x="4103688" y="3868738"/>
          <p14:tracePt t="38146" x="4110038" y="3868738"/>
          <p14:tracePt t="38154" x="4116388" y="3868738"/>
          <p14:tracePt t="38159" x="4122738" y="3868738"/>
          <p14:tracePt t="38165" x="4129088" y="3868738"/>
          <p14:tracePt t="38180" x="4135438" y="3868738"/>
          <p14:tracePt t="38259" x="4141788" y="3868738"/>
          <p14:tracePt t="38359" x="4141788" y="3875088"/>
          <p14:tracePt t="38365" x="4141788" y="3881438"/>
          <p14:tracePt t="38572" x="4141788" y="3887788"/>
          <p14:tracePt t="38583" x="4148138" y="3887788"/>
          <p14:tracePt t="38607" x="4160838" y="3894138"/>
          <p14:tracePt t="38619" x="4173538" y="3894138"/>
          <p14:tracePt t="38630" x="4179888" y="3894138"/>
          <p14:tracePt t="38641" x="4186238" y="3894138"/>
          <p14:tracePt t="38647" x="4192588" y="3894138"/>
          <p14:tracePt t="38654" x="4205288" y="3900488"/>
          <p14:tracePt t="38665" x="4217988" y="3900488"/>
          <p14:tracePt t="38677" x="4230688" y="3900488"/>
          <p14:tracePt t="38682" x="4237038" y="3900488"/>
          <p14:tracePt t="38698" x="4262438" y="3906838"/>
          <p14:tracePt t="38706" x="4281488" y="3906838"/>
          <p14:tracePt t="38714" x="4294188" y="3906838"/>
          <p14:tracePt t="38718" x="4300538" y="3906838"/>
          <p14:tracePt t="38730" x="4313238" y="3906838"/>
          <p14:tracePt t="38740" x="4319588" y="3906838"/>
          <p14:tracePt t="38744" x="4325938" y="3906838"/>
          <p14:tracePt t="38749" x="4332288" y="3906838"/>
          <p14:tracePt t="38762" x="4332288" y="3900488"/>
          <p14:tracePt t="38764" x="4338638" y="3900488"/>
          <p14:tracePt t="38772" x="4346575" y="3900488"/>
          <p14:tracePt t="38799" x="4352925" y="3900488"/>
          <p14:tracePt t="38811" x="4359275" y="3900488"/>
          <p14:tracePt t="38821" x="4365625" y="3900488"/>
          <p14:tracePt t="38831" x="4365625" y="3894138"/>
          <p14:tracePt t="38841" x="4371975" y="3894138"/>
          <p14:tracePt t="38847" x="4371975" y="3887788"/>
          <p14:tracePt t="38854" x="4378325" y="3887788"/>
          <p14:tracePt t="38865" x="4384675" y="3881438"/>
          <p14:tracePt t="38874" x="4391025" y="3881438"/>
          <p14:tracePt t="38877" x="4391025" y="3875088"/>
          <p14:tracePt t="38981" x="4397375" y="3868738"/>
          <p14:tracePt t="38990" x="4403725" y="3868738"/>
          <p14:tracePt t="38998" x="4410075" y="3868738"/>
          <p14:tracePt t="39012" x="4416425" y="3868738"/>
          <p14:tracePt t="39023" x="4422775" y="3868738"/>
          <p14:tracePt t="39033" x="4429125" y="3862388"/>
          <p14:tracePt t="39040" x="4435475" y="3862388"/>
          <p14:tracePt t="39046" x="4441825" y="3862388"/>
          <p14:tracePt t="39062" x="4448175" y="3856038"/>
          <p14:tracePt t="39073" x="4454525" y="3856038"/>
          <p14:tracePt t="39081" x="4460875" y="3856038"/>
          <p14:tracePt t="39088" x="4467225" y="3856038"/>
          <p14:tracePt t="39092" x="4473575" y="3856038"/>
          <p14:tracePt t="39105" x="4486275" y="3856038"/>
          <p14:tracePt t="39113" x="4492625" y="3856038"/>
          <p14:tracePt t="39123" x="4505325" y="3856038"/>
          <p14:tracePt t="39132" x="4524375" y="3856038"/>
          <p14:tracePt t="39146" x="4549775" y="3856038"/>
          <p14:tracePt t="39155" x="4575175" y="3856038"/>
          <p14:tracePt t="39160" x="4594225" y="3856038"/>
          <p14:tracePt t="39164" x="4606925" y="3856038"/>
          <p14:tracePt t="39169" x="4619625" y="3856038"/>
          <p14:tracePt t="39174" x="4638675" y="3856038"/>
          <p14:tracePt t="39179" x="4657725" y="3856038"/>
          <p14:tracePt t="39184" x="4676775" y="3856038"/>
          <p14:tracePt t="39190" x="4695825" y="3856038"/>
          <p14:tracePt t="39196" x="4727575" y="3856038"/>
          <p14:tracePt t="39201" x="4740275" y="3856038"/>
          <p14:tracePt t="39208" x="4772025" y="3856038"/>
          <p14:tracePt t="39212" x="4784725" y="3856038"/>
          <p14:tracePt t="39216" x="4797425" y="3856038"/>
          <p14:tracePt t="39220" x="4811713" y="3856038"/>
          <p14:tracePt t="39224" x="4824413" y="3856038"/>
          <p14:tracePt t="39228" x="4830763" y="3856038"/>
          <p14:tracePt t="39234" x="4843463" y="3849688"/>
          <p14:tracePt t="39238" x="4856163" y="3849688"/>
          <p14:tracePt t="39240" x="4862513" y="3849688"/>
          <p14:tracePt t="39247" x="4875213" y="3849688"/>
          <p14:tracePt t="39262" x="4894263" y="3849688"/>
          <p14:tracePt t="39269" x="4906963" y="3843338"/>
          <p14:tracePt t="39272" x="4913313" y="3843338"/>
          <p14:tracePt t="39282" x="4932363" y="3836988"/>
          <p14:tracePt t="39288" x="4951413" y="3836988"/>
          <p14:tracePt t="39301" x="4970463" y="3830638"/>
          <p14:tracePt t="39306" x="4983163" y="3830638"/>
          <p14:tracePt t="39314" x="5002213" y="3824288"/>
          <p14:tracePt t="39320" x="5008563" y="3824288"/>
          <p14:tracePt t="39324" x="5021263" y="3824288"/>
          <p14:tracePt t="39327" x="5027613" y="3824288"/>
          <p14:tracePt t="39339" x="5046663" y="3824288"/>
          <p14:tracePt t="39344" x="5065713" y="3824288"/>
          <p14:tracePt t="39352" x="5078413" y="3824288"/>
          <p14:tracePt t="39361" x="5091113" y="3824288"/>
          <p14:tracePt t="39364" x="5097463" y="3824288"/>
          <p14:tracePt t="39373" x="5110163" y="3824288"/>
          <p14:tracePt t="39376" x="5116513" y="3824288"/>
          <p14:tracePt t="39381" x="5129213" y="3824288"/>
          <p14:tracePt t="39387" x="5135563" y="3824288"/>
          <p14:tracePt t="39393" x="5148263" y="3824288"/>
          <p14:tracePt t="39396" x="5154613" y="3824288"/>
          <p14:tracePt t="39404" x="5173663" y="3824288"/>
          <p14:tracePt t="39409" x="5186363" y="3830638"/>
          <p14:tracePt t="39413" x="5192713" y="3830638"/>
          <p14:tracePt t="39418" x="5199063" y="3830638"/>
          <p14:tracePt t="39421" x="5205413" y="3830638"/>
          <p14:tracePt t="39428" x="5211763" y="3830638"/>
          <p14:tracePt t="39433" x="5218113" y="3836988"/>
          <p14:tracePt t="39439" x="5230813" y="3836988"/>
          <p14:tracePt t="39442" x="5237163" y="3836988"/>
          <p14:tracePt t="39446" x="5237163" y="3843338"/>
          <p14:tracePt t="39452" x="5249863" y="3843338"/>
          <p14:tracePt t="39459" x="5256213" y="3843338"/>
          <p14:tracePt t="39462" x="5264150" y="3843338"/>
          <p14:tracePt t="39469" x="5270500" y="3843338"/>
          <p14:tracePt t="39487" x="5276850" y="3843338"/>
          <p14:tracePt t="39702" x="5276850" y="3849688"/>
          <p14:tracePt t="39764" x="5295900" y="3849688"/>
          <p14:tracePt t="39775" x="5321300" y="3862388"/>
          <p14:tracePt t="39786" x="5384800" y="3862388"/>
          <p14:tracePt t="39798" x="5480050" y="3862388"/>
          <p14:tracePt t="39810" x="5575300" y="3862388"/>
          <p14:tracePt t="39820" x="5645150" y="3862388"/>
          <p14:tracePt t="39829" x="5708650" y="3862388"/>
          <p14:tracePt t="39840" x="5773738" y="3862388"/>
          <p14:tracePt t="39849" x="5792788" y="3862388"/>
          <p14:tracePt t="39854" x="5811838" y="3862388"/>
          <p14:tracePt t="39861" x="5824538" y="3862388"/>
          <p14:tracePt t="39866" x="5830888" y="3862388"/>
          <p14:tracePt t="39870" x="5837238" y="3862388"/>
          <p14:tracePt t="39873" x="5843588" y="3862388"/>
          <p14:tracePt t="39878" x="5856288" y="3862388"/>
          <p14:tracePt t="39884" x="5862638" y="3862388"/>
          <p14:tracePt t="39887" x="5868988" y="3862388"/>
          <p14:tracePt t="39895" x="5881688" y="3862388"/>
          <p14:tracePt t="39902" x="5888038" y="3862388"/>
          <p14:tracePt t="39906" x="5894388" y="3862388"/>
          <p14:tracePt t="39912" x="5900738" y="3862388"/>
          <p14:tracePt t="40122" x="5907088" y="3862388"/>
          <p14:tracePt t="40162" x="5913438" y="3862388"/>
          <p14:tracePt t="40232" x="5919788" y="3862388"/>
          <p14:tracePt t="40246" x="5900738" y="3868738"/>
          <p14:tracePt t="40250" x="5894388" y="3868738"/>
          <p14:tracePt t="40257" x="5888038" y="3875088"/>
          <p14:tracePt t="40261" x="5881688" y="3875088"/>
          <p14:tracePt t="40265" x="5875338" y="3881438"/>
          <p14:tracePt t="40277" x="5868988" y="3881438"/>
          <p14:tracePt t="40283" x="5862638" y="3881438"/>
          <p14:tracePt t="40310" x="5856288" y="3881438"/>
          <p14:tracePt t="40328" x="5849938" y="3887788"/>
          <p14:tracePt t="40335" x="5843588" y="3887788"/>
          <p14:tracePt t="40342" x="5843588" y="3894138"/>
          <p14:tracePt t="40351" x="5837238" y="3894138"/>
          <p14:tracePt t="40355" x="5830888" y="3894138"/>
          <p14:tracePt t="40374" x="5824538" y="3894138"/>
          <p14:tracePt t="40381" x="5824538" y="3900488"/>
          <p14:tracePt t="40388" x="5818188" y="3900488"/>
          <p14:tracePt t="40396" x="5811838" y="3900488"/>
          <p14:tracePt t="40410" x="5805488" y="3900488"/>
          <p14:tracePt t="40416" x="5799138" y="3900488"/>
          <p14:tracePt t="40427" x="5792788" y="3900488"/>
          <p14:tracePt t="40431" x="5786438" y="3906838"/>
          <p14:tracePt t="40443" x="5767388" y="3913188"/>
          <p14:tracePt t="40455" x="5735638" y="3925888"/>
          <p14:tracePt t="40473" x="5689600" y="3944938"/>
          <p14:tracePt t="40488" x="5619750" y="3951288"/>
          <p14:tracePt t="40502" x="5575300" y="3963988"/>
          <p14:tracePt t="40516" x="5537200" y="3970338"/>
          <p14:tracePt t="40526" x="5511800" y="3983038"/>
          <p14:tracePt t="40536" x="5486400" y="3989388"/>
          <p14:tracePt t="40541" x="5480050" y="3995738"/>
          <p14:tracePt t="40555" x="5473700" y="3995738"/>
          <p14:tracePt t="40560" x="5473700" y="4002088"/>
          <p14:tracePt t="40566" x="5473700" y="4008438"/>
          <p14:tracePt t="40571" x="5473700" y="4014788"/>
          <p14:tracePt t="40581" x="5467350" y="4021138"/>
          <p14:tracePt t="40588" x="5467350" y="4027488"/>
          <p14:tracePt t="40603" x="5467350" y="4033838"/>
          <p14:tracePt t="40774" x="5467350" y="4046538"/>
          <p14:tracePt t="40778" x="5461000" y="4046538"/>
          <p14:tracePt t="40786" x="5454650" y="4052888"/>
          <p14:tracePt t="40791" x="5448300" y="4059238"/>
          <p14:tracePt t="40816" x="5441950" y="4059238"/>
          <p14:tracePt t="40853" x="5441950" y="4065588"/>
          <p14:tracePt t="40860" x="5435600" y="4065588"/>
          <p14:tracePt t="40868" x="5435600" y="4073525"/>
          <p14:tracePt t="40871" x="5435600" y="4079875"/>
          <p14:tracePt t="40879" x="5429250" y="4079875"/>
          <p14:tracePt t="40882" x="5422900" y="4079875"/>
          <p14:tracePt t="40891" x="5416550" y="4086225"/>
          <p14:tracePt t="40903" x="5416550" y="4092575"/>
          <p14:tracePt t="40926" x="5410200" y="4092575"/>
          <p14:tracePt t="40938" x="5403850" y="4092575"/>
          <p14:tracePt t="40946" x="5403850" y="4098925"/>
          <p14:tracePt t="40955" x="5391150" y="4098925"/>
          <p14:tracePt t="40962" x="5384800" y="4098925"/>
          <p14:tracePt t="40973" x="5372100" y="4098925"/>
          <p14:tracePt t="40983" x="5365750" y="4098925"/>
          <p14:tracePt t="40990" x="5359400" y="4098925"/>
          <p14:tracePt t="40995" x="5353050" y="4098925"/>
          <p14:tracePt t="41007" x="5353050" y="4105275"/>
          <p14:tracePt t="41011" x="5346700" y="4105275"/>
          <p14:tracePt t="41021" x="5340350" y="4105275"/>
          <p14:tracePt t="41026" x="5340350" y="4111625"/>
          <p14:tracePt t="41040" x="5340350" y="4124325"/>
          <p14:tracePt t="41045" x="5334000" y="4124325"/>
          <p14:tracePt t="41052" x="5327650" y="4137025"/>
          <p14:tracePt t="41064" x="5321300" y="4143375"/>
          <p14:tracePt t="41071" x="5321300" y="4149725"/>
          <p14:tracePt t="41130" x="5314950" y="4149725"/>
          <p14:tracePt t="41141" x="5308600" y="4149725"/>
          <p14:tracePt t="41156" x="5302250" y="4143375"/>
          <p14:tracePt t="41165" x="5295900" y="4143375"/>
          <p14:tracePt t="41173" x="5289550" y="4143375"/>
          <p14:tracePt t="41182" x="5283200" y="4143375"/>
          <p14:tracePt t="41187" x="5276850" y="4143375"/>
          <p14:tracePt t="41195" x="5270500" y="4143375"/>
          <p14:tracePt t="41202" x="5264150" y="4143375"/>
          <p14:tracePt t="41211" x="5243513" y="4143375"/>
          <p14:tracePt t="41218" x="5237163" y="4143375"/>
          <p14:tracePt t="41230" x="5218113" y="4137025"/>
          <p14:tracePt t="41236" x="5211763" y="4137025"/>
          <p14:tracePt t="41241" x="5205413" y="4137025"/>
          <p14:tracePt t="41246" x="5199063" y="4130675"/>
          <p14:tracePt t="41258" x="5180013" y="4130675"/>
          <p14:tracePt t="41268" x="5173663" y="4130675"/>
          <p14:tracePt t="41271" x="5167313" y="4130675"/>
          <p14:tracePt t="41279" x="5160963" y="4130675"/>
          <p14:tracePt t="41284" x="5154613" y="4130675"/>
          <p14:tracePt t="41290" x="5148263" y="4130675"/>
          <p14:tracePt t="41295" x="5135563" y="4130675"/>
          <p14:tracePt t="41303" x="5129213" y="4130675"/>
          <p14:tracePt t="41313" x="5103813" y="4130675"/>
          <p14:tracePt t="41318" x="5091113" y="4130675"/>
          <p14:tracePt t="41322" x="5084763" y="4130675"/>
          <p14:tracePt t="41326" x="5072063" y="4130675"/>
          <p14:tracePt t="41331" x="5065713" y="4130675"/>
          <p14:tracePt t="41337" x="5059363" y="4137025"/>
          <p14:tracePt t="41342" x="5046663" y="4137025"/>
          <p14:tracePt t="41348" x="5040313" y="4137025"/>
          <p14:tracePt t="41356" x="5040313" y="4143375"/>
          <p14:tracePt t="41360" x="5033963" y="4143375"/>
          <p14:tracePt t="41365" x="5027613" y="4143375"/>
          <p14:tracePt t="41417" x="5027613" y="4149725"/>
          <p14:tracePt t="41429" x="5027613" y="4156075"/>
          <p14:tracePt t="41440" x="5027613" y="4162425"/>
          <p14:tracePt t="41451" x="5002213" y="4175125"/>
          <p14:tracePt t="41465" x="4989513" y="4181475"/>
          <p14:tracePt t="41471" x="4983163" y="4187825"/>
          <p14:tracePt t="41695" x="4976813" y="4181475"/>
          <p14:tracePt t="41715" x="4970463" y="4156075"/>
          <p14:tracePt t="41724" x="4964113" y="4137025"/>
          <p14:tracePt t="41733" x="4957763" y="4117975"/>
          <p14:tracePt t="41742" x="4951413" y="4105275"/>
          <p14:tracePt t="41750" x="4951413" y="4098925"/>
          <p14:tracePt t="41758" x="4945063" y="4086225"/>
          <p14:tracePt t="41772" x="4945063" y="4073525"/>
          <p14:tracePt t="41776" x="4945063" y="4065588"/>
          <p14:tracePt t="41787" x="4945063" y="4059238"/>
          <p14:tracePt t="41797" x="4938713" y="4052888"/>
          <p14:tracePt t="41804" x="4932363" y="4052888"/>
          <p14:tracePt t="41821" x="4932363" y="4046538"/>
          <p14:tracePt t="42096" x="4938713" y="4046538"/>
          <p14:tracePt t="42250" x="4938713" y="4040188"/>
          <p14:tracePt t="42260" x="4938713" y="4033838"/>
          <p14:tracePt t="42392" x="4932363" y="4033838"/>
          <p14:tracePt t="42402" x="4926013" y="4033838"/>
          <p14:tracePt t="42406" x="4919663" y="4033838"/>
          <p14:tracePt t="42428" x="4919663" y="4040188"/>
          <p14:tracePt t="42439" x="4919663" y="4052888"/>
          <p14:tracePt t="42445" x="4913313" y="4079875"/>
          <p14:tracePt t="42454" x="4913313" y="4092575"/>
          <p14:tracePt t="42462" x="4919663" y="4092575"/>
          <p14:tracePt t="42634" x="4913313" y="4079875"/>
          <p14:tracePt t="42647" x="4900613" y="4052888"/>
          <p14:tracePt t="42659" x="4881563" y="4033838"/>
          <p14:tracePt t="42664" x="4881563" y="4027488"/>
          <p14:tracePt t="42673" x="4868863" y="4014788"/>
          <p14:tracePt t="42686" x="4862513" y="4008438"/>
          <p14:tracePt t="42705" x="4837113" y="3989388"/>
          <p14:tracePt t="42716" x="4805363" y="3963988"/>
          <p14:tracePt t="42723" x="4778375" y="3944938"/>
          <p14:tracePt t="42733" x="4759325" y="3925888"/>
          <p14:tracePt t="42742" x="4740275" y="3900488"/>
          <p14:tracePt t="42749" x="4740275" y="3887788"/>
          <p14:tracePt t="42754" x="4740275" y="3875088"/>
          <p14:tracePt t="42761" x="4740275" y="3862388"/>
          <p14:tracePt t="42772" x="4746625" y="3836988"/>
          <p14:tracePt t="42781" x="4765675" y="3798888"/>
          <p14:tracePt t="42788" x="4772025" y="3779838"/>
          <p14:tracePt t="42794" x="4784725" y="3760788"/>
          <p14:tracePt t="42798" x="4784725" y="3748088"/>
          <p14:tracePt t="42808" x="4791075" y="3722688"/>
          <p14:tracePt t="42813" x="4791075" y="3703638"/>
          <p14:tracePt t="42822" x="4791075" y="3671888"/>
          <p14:tracePt t="42826" x="4791075" y="3659188"/>
          <p14:tracePt t="42833" x="4784725" y="3632200"/>
          <p14:tracePt t="42841" x="4765675" y="3594100"/>
          <p14:tracePt t="42847" x="4752975" y="3568700"/>
          <p14:tracePt t="42853" x="4740275" y="3536950"/>
          <p14:tracePt t="42858" x="4721225" y="3505200"/>
          <p14:tracePt t="42863" x="4714875" y="3492500"/>
          <p14:tracePt t="42868" x="4702175" y="3467100"/>
          <p14:tracePt t="42872" x="4695825" y="3441700"/>
          <p14:tracePt t="42876" x="4689475" y="3429000"/>
          <p14:tracePt t="42880" x="4683125" y="3416300"/>
          <p14:tracePt t="42887" x="4676775" y="3397250"/>
          <p14:tracePt t="42892" x="4670425" y="3378200"/>
          <p14:tracePt t="42898" x="4664075" y="3365500"/>
          <p14:tracePt t="42905" x="4651375" y="3346450"/>
          <p14:tracePt t="42910" x="4645025" y="3333750"/>
          <p14:tracePt t="42913" x="4638675" y="3333750"/>
          <p14:tracePt t="42920" x="4632325" y="3321050"/>
          <p14:tracePt t="42927" x="4625975" y="3321050"/>
          <p14:tracePt t="42983" x="4619625" y="3321050"/>
          <p14:tracePt t="43067" x="4619625" y="3327400"/>
          <p14:tracePt t="43079" x="4619625" y="3333750"/>
          <p14:tracePt t="43086" x="4619625" y="3340100"/>
          <p14:tracePt t="43090" x="4625975" y="3340100"/>
          <p14:tracePt t="43099" x="4632325" y="3352800"/>
          <p14:tracePt t="43104" x="4638675" y="3359150"/>
          <p14:tracePt t="43110" x="4645025" y="3359150"/>
          <p14:tracePt t="43121" x="4651375" y="3365500"/>
          <p14:tracePt t="43128" x="4657725" y="3365500"/>
          <p14:tracePt t="43135" x="4664075" y="3371850"/>
          <p14:tracePt t="43147" x="4670425" y="3371850"/>
          <p14:tracePt t="43157" x="4676775" y="3378200"/>
          <p14:tracePt t="43170" x="4683125" y="3378200"/>
          <p14:tracePt t="43178" x="4689475" y="3378200"/>
          <p14:tracePt t="43188" x="4695825" y="3384550"/>
          <p14:tracePt t="43197" x="4702175" y="3384550"/>
          <p14:tracePt t="43204" x="4708525" y="3384550"/>
          <p14:tracePt t="43210" x="4708525" y="3390900"/>
          <p14:tracePt t="43222" x="4714875" y="3390900"/>
          <p14:tracePt t="43236" x="4721225" y="3390900"/>
          <p14:tracePt t="43246" x="4727575" y="3390900"/>
          <p14:tracePt t="43335" x="4733925" y="3390900"/>
          <p14:tracePt t="43346" x="4740275" y="3390900"/>
          <p14:tracePt t="43357" x="4752975" y="3390900"/>
          <p14:tracePt t="43362" x="4759325" y="3390900"/>
          <p14:tracePt t="43366" x="4765675" y="3390900"/>
          <p14:tracePt t="43380" x="4797425" y="3390900"/>
          <p14:tracePt t="43392" x="4824413" y="3378200"/>
          <p14:tracePt t="43407" x="4862513" y="3365500"/>
          <p14:tracePt t="43419" x="4894263" y="3346450"/>
          <p14:tracePt t="43428" x="4926013" y="3333750"/>
          <p14:tracePt t="43438" x="4951413" y="3321050"/>
          <p14:tracePt t="43443" x="4957763" y="3314700"/>
          <p14:tracePt t="43454" x="4970463" y="3302000"/>
          <p14:tracePt t="43464" x="4989513" y="3295650"/>
          <p14:tracePt t="43469" x="4989513" y="3289300"/>
          <p14:tracePt t="43475" x="4995863" y="3282950"/>
          <p14:tracePt t="43487" x="5008563" y="3270250"/>
          <p14:tracePt t="43493" x="5014913" y="3263900"/>
          <p14:tracePt t="43505" x="5027613" y="3238500"/>
          <p14:tracePt t="43514" x="5040313" y="3211513"/>
          <p14:tracePt t="43524" x="5046663" y="3186113"/>
          <p14:tracePt t="43532" x="5059363" y="3141663"/>
          <p14:tracePt t="43542" x="5072063" y="3078163"/>
          <p14:tracePt t="43547" x="5078413" y="3052763"/>
          <p14:tracePt t="43552" x="5084763" y="3014663"/>
          <p14:tracePt t="43564" x="5091113" y="2944813"/>
          <p14:tracePt t="43576" x="5097463" y="2855913"/>
          <p14:tracePt t="43588" x="5097463" y="2765425"/>
          <p14:tracePt t="43599" x="5091113" y="2682875"/>
          <p14:tracePt t="43611" x="5072063" y="2613025"/>
          <p14:tracePt t="43618" x="5059363" y="2568575"/>
          <p14:tracePt t="43622" x="5053013" y="2555875"/>
          <p14:tracePt t="43626" x="5040313" y="2536825"/>
          <p14:tracePt t="43632" x="5033963" y="2524125"/>
          <p14:tracePt t="43636" x="5027613" y="2511425"/>
          <p14:tracePt t="43638" x="5021263" y="2505075"/>
          <p14:tracePt t="43642" x="5008563" y="2498725"/>
          <p14:tracePt t="43645" x="5002213" y="2492375"/>
          <p14:tracePt t="43653" x="4983163" y="2473325"/>
          <p14:tracePt t="43658" x="4976813" y="2466975"/>
          <p14:tracePt t="43660" x="4970463" y="2466975"/>
          <p14:tracePt t="43662" x="4964113" y="2460625"/>
          <p14:tracePt t="43668" x="4957763" y="2460625"/>
          <p14:tracePt t="43669" x="4951413" y="2460625"/>
          <p14:tracePt t="43673" x="4945063" y="2454275"/>
          <p14:tracePt t="43675" x="4938713" y="2454275"/>
          <p14:tracePt t="43678" x="4932363" y="2454275"/>
          <p14:tracePt t="43681" x="4926013" y="2447925"/>
          <p14:tracePt t="43684" x="4919663" y="2447925"/>
          <p14:tracePt t="43687" x="4913313" y="2447925"/>
          <p14:tracePt t="43689" x="4906963" y="2447925"/>
          <p14:tracePt t="43691" x="4900613" y="2447925"/>
          <p14:tracePt t="43695" x="4894263" y="2447925"/>
          <p14:tracePt t="43697" x="4887913" y="2447925"/>
          <p14:tracePt t="43702" x="4875213" y="2447925"/>
          <p14:tracePt t="43703" x="4868863" y="2447925"/>
          <p14:tracePt t="43709" x="4862513" y="2447925"/>
          <p14:tracePt t="43711" x="4856163" y="2447925"/>
          <p14:tracePt t="43716" x="4849813" y="2447925"/>
          <p14:tracePt t="43719" x="4843463" y="2447925"/>
          <p14:tracePt t="43721" x="4837113" y="2447925"/>
          <p14:tracePt t="43729" x="4830763" y="2447925"/>
          <p14:tracePt t="43734" x="4824413" y="2447925"/>
          <p14:tracePt t="43745" x="4818063" y="2447925"/>
          <p14:tracePt t="43753" x="4811713" y="2447925"/>
          <p14:tracePt t="43760" x="4805363" y="2447925"/>
          <p14:tracePt t="44172" x="4797425" y="2447925"/>
          <p14:tracePt t="44176" x="4791075" y="2447925"/>
          <p14:tracePt t="44184" x="4784725" y="2454275"/>
          <p14:tracePt t="44187" x="4778375" y="2454275"/>
          <p14:tracePt t="44191" x="4772025" y="2460625"/>
          <p14:tracePt t="44195" x="4772025" y="2466975"/>
          <p14:tracePt t="44217" x="4752975" y="2498725"/>
          <p14:tracePt t="44219" x="4752975" y="2505075"/>
          <p14:tracePt t="44222" x="4746625" y="2505075"/>
          <p14:tracePt t="44223" x="4746625" y="2511425"/>
          <p14:tracePt t="44225" x="4740275" y="2517775"/>
          <p14:tracePt t="44229" x="4740275" y="2524125"/>
          <p14:tracePt t="44231" x="4740275" y="2530475"/>
          <p14:tracePt t="44234" x="4733925" y="2530475"/>
          <p14:tracePt t="44236" x="4727575" y="2536825"/>
          <p14:tracePt t="44237" x="4727575" y="2543175"/>
          <p14:tracePt t="44239" x="4727575" y="2549525"/>
          <p14:tracePt t="44243" x="4721225" y="2562225"/>
          <p14:tracePt t="44245" x="4714875" y="2562225"/>
          <p14:tracePt t="44247" x="4714875" y="2568575"/>
          <p14:tracePt t="44250" x="4708525" y="2574925"/>
          <p14:tracePt t="44253" x="4708525" y="2587625"/>
          <p14:tracePt t="44255" x="4708525" y="2593975"/>
          <p14:tracePt t="44257" x="4708525" y="2600325"/>
          <p14:tracePt t="44261" x="4708525" y="2606675"/>
          <p14:tracePt t="44263" x="4708525" y="2613025"/>
          <p14:tracePt t="44268" x="4708525" y="2619375"/>
          <p14:tracePt t="44269" x="4708525" y="2625725"/>
          <p14:tracePt t="44271" x="4708525" y="2632075"/>
          <p14:tracePt t="44275" x="4708525" y="2638425"/>
          <p14:tracePt t="44279" x="4708525" y="2644775"/>
          <p14:tracePt t="44285" x="4708525" y="2651125"/>
          <p14:tracePt t="44287" x="4708525" y="2657475"/>
          <p14:tracePt t="44289" x="4708525" y="2663825"/>
          <p14:tracePt t="44307" x="4714875" y="2670175"/>
          <p14:tracePt t="44313" x="4721225" y="2670175"/>
          <p14:tracePt t="44318" x="4721225" y="2676525"/>
          <p14:tracePt t="44325" x="4727575" y="2676525"/>
          <p14:tracePt t="44329" x="4733925" y="2676525"/>
          <p14:tracePt t="44343" x="4740275" y="2676525"/>
          <p14:tracePt t="44714" x="4740275" y="2682875"/>
          <p14:tracePt t="44718" x="4733925" y="2689225"/>
          <p14:tracePt t="44722" x="4733925" y="2695575"/>
          <p14:tracePt t="44724" x="4727575" y="2695575"/>
          <p14:tracePt t="44730" x="4727575" y="2701925"/>
          <p14:tracePt t="44737" x="4727575" y="2708275"/>
          <p14:tracePt t="44744" x="4721225" y="2708275"/>
          <p14:tracePt t="45404" x="4721225" y="2714625"/>
          <p14:tracePt t="45414" x="4721225" y="2720975"/>
          <p14:tracePt t="45420" x="4721225" y="2727325"/>
          <p14:tracePt t="45432" x="4721225" y="2733675"/>
          <p14:tracePt t="45438" x="4727575" y="2740025"/>
          <p14:tracePt t="45446" x="4733925" y="2740025"/>
          <p14:tracePt t="45454" x="4733925" y="2746375"/>
          <p14:tracePt t="45458" x="4733925" y="2752725"/>
          <p14:tracePt t="45461" x="4740275" y="2752725"/>
          <p14:tracePt t="45467" x="4740275" y="2759075"/>
          <p14:tracePt t="45472" x="4746625" y="2759075"/>
          <p14:tracePt t="45476" x="4752975" y="2759075"/>
          <p14:tracePt t="45479" x="4752975" y="2765425"/>
          <p14:tracePt t="45489" x="4752975" y="2771775"/>
          <p14:tracePt t="45494" x="4759325" y="2771775"/>
          <p14:tracePt t="46524" x="4733925" y="2771775"/>
          <p14:tracePt t="46538" x="4689475" y="2771775"/>
          <p14:tracePt t="46553" x="4638675" y="2771775"/>
          <p14:tracePt t="46566" x="4619625" y="2771775"/>
          <p14:tracePt t="46571" x="4606925" y="2771775"/>
          <p14:tracePt t="46576" x="4600575" y="2771775"/>
          <p14:tracePt t="46585" x="4600575" y="2765425"/>
          <p14:tracePt t="46817" x="4613275" y="2752725"/>
          <p14:tracePt t="46822" x="4619625" y="2752725"/>
          <p14:tracePt t="46829" x="4625975" y="2746375"/>
          <p14:tracePt t="46842" x="4632325" y="2746375"/>
          <p14:tracePt t="46853" x="4638675" y="2746375"/>
          <p14:tracePt t="46876" x="4638675" y="2740025"/>
          <p14:tracePt t="46886" x="4632325" y="2740025"/>
          <p14:tracePt t="46983" x="4638675" y="2740025"/>
          <p14:tracePt t="47002" x="4645025" y="2740025"/>
          <p14:tracePt t="47022" x="4651375" y="2740025"/>
          <p14:tracePt t="47029" x="4657725" y="2740025"/>
          <p14:tracePt t="47048" x="4664075" y="2740025"/>
          <p14:tracePt t="47058" x="4670425" y="2740025"/>
          <p14:tracePt t="47071" x="4676775" y="2752725"/>
          <p14:tracePt t="47084" x="4683125" y="2759075"/>
          <p14:tracePt t="47089" x="4689475" y="2759075"/>
          <p14:tracePt t="47100" x="4702175" y="2771775"/>
          <p14:tracePt t="47113" x="4714875" y="2778125"/>
          <p14:tracePt t="47117" x="4721225" y="2778125"/>
          <p14:tracePt t="47130" x="4727575" y="2778125"/>
          <p14:tracePt t="47147" x="4733925" y="2778125"/>
          <p14:tracePt t="47160" x="4733925" y="2784475"/>
          <p14:tracePt t="47164" x="4740275" y="2784475"/>
          <p14:tracePt t="47171" x="4746625" y="2784475"/>
          <p14:tracePt t="47178" x="4752975" y="2784475"/>
          <p14:tracePt t="47188" x="4752975" y="2792413"/>
          <p14:tracePt t="47195" x="4759325" y="2792413"/>
          <p14:tracePt t="47205" x="4765675" y="2792413"/>
          <p14:tracePt t="47209" x="4765675" y="2798763"/>
          <p14:tracePt t="47222" x="4765675" y="2805113"/>
          <p14:tracePt t="47240" x="4772025" y="2805113"/>
          <p14:tracePt t="47334" x="4778375" y="2811463"/>
          <p14:tracePt t="47346" x="4784725" y="2824163"/>
          <p14:tracePt t="47352" x="4784725" y="2836863"/>
          <p14:tracePt t="47365" x="4784725" y="2849563"/>
          <p14:tracePt t="47376" x="4772025" y="2855913"/>
          <p14:tracePt t="47388" x="4765675" y="2855913"/>
          <p14:tracePt t="47400" x="4759325" y="2855913"/>
          <p14:tracePt t="47434" x="4759325" y="2849563"/>
          <p14:tracePt t="47440" x="4759325" y="2843213"/>
          <p14:tracePt t="47455" x="4759325" y="2836863"/>
          <p14:tracePt t="47740" x="4765675" y="2836863"/>
          <p14:tracePt t="47776" x="4772025" y="2836863"/>
          <p14:tracePt t="47790" x="4778375" y="2836863"/>
          <p14:tracePt t="47802" x="4778375" y="2830513"/>
          <p14:tracePt t="47810" x="4778375" y="2824163"/>
          <p14:tracePt t="47826" x="4778375" y="2817813"/>
          <p14:tracePt t="47835" x="4772025" y="2817813"/>
          <p14:tracePt t="47839" x="4772025" y="2811463"/>
          <p14:tracePt t="47858" x="4765675" y="2811463"/>
          <p14:tracePt t="47869" x="4759325" y="2811463"/>
          <p14:tracePt t="47884" x="4752975" y="2811463"/>
          <p14:tracePt t="47889" x="4746625" y="2811463"/>
          <p14:tracePt t="47895" x="4740275" y="2811463"/>
          <p14:tracePt t="47898" x="4740275" y="2805113"/>
          <p14:tracePt t="47914" x="4733925" y="2805113"/>
          <p14:tracePt t="47922" x="4727575" y="2805113"/>
          <p14:tracePt t="47935" x="4727575" y="2798763"/>
          <p14:tracePt t="47955" x="4721225" y="2798763"/>
          <p14:tracePt t="47981" x="4714875" y="2798763"/>
          <p14:tracePt t="47991" x="4708525" y="2798763"/>
          <p14:tracePt t="48013" x="4702175" y="2798763"/>
          <p14:tracePt t="48022" x="4695825" y="2798763"/>
          <p14:tracePt t="48030" x="4695825" y="2805113"/>
          <p14:tracePt t="48040" x="4689475" y="2805113"/>
          <p14:tracePt t="48049" x="4683125" y="2805113"/>
          <p14:tracePt t="48055" x="4683125" y="2811463"/>
          <p14:tracePt t="48065" x="4676775" y="2817813"/>
          <p14:tracePt t="48076" x="4670425" y="2817813"/>
          <p14:tracePt t="48084" x="4664075" y="2824163"/>
          <p14:tracePt t="48091" x="4664075" y="2836863"/>
          <p14:tracePt t="48101" x="4664075" y="2843213"/>
          <p14:tracePt t="48107" x="4664075" y="2849563"/>
          <p14:tracePt t="48111" x="4664075" y="2855913"/>
          <p14:tracePt t="48115" x="4664075" y="2862263"/>
          <p14:tracePt t="48123" x="4664075" y="2868613"/>
          <p14:tracePt t="48128" x="4670425" y="2868613"/>
          <p14:tracePt t="48132" x="4676775" y="2868613"/>
          <p14:tracePt t="48141" x="4676775" y="2874963"/>
          <p14:tracePt t="48229" x="4676775" y="2881313"/>
          <p14:tracePt t="48242" x="4683125" y="2887663"/>
          <p14:tracePt t="48244" x="4683125" y="2894013"/>
          <p14:tracePt t="48251" x="4683125" y="2900363"/>
          <p14:tracePt t="48260" x="4683125" y="2906713"/>
          <p14:tracePt t="48265" x="4683125" y="2913063"/>
          <p14:tracePt t="48275" x="4683125" y="2925763"/>
          <p14:tracePt t="48279" x="4683125" y="2932113"/>
          <p14:tracePt t="48304" x="4683125" y="2938463"/>
          <p14:tracePt t="48309" x="4683125" y="2944813"/>
          <p14:tracePt t="48564" x="4689475" y="2944813"/>
          <p14:tracePt t="48586" x="4689475" y="2932113"/>
          <p14:tracePt t="48593" x="4689475" y="2919413"/>
          <p14:tracePt t="48609" x="4683125" y="2894013"/>
          <p14:tracePt t="48617" x="4676775" y="2887663"/>
          <p14:tracePt t="48622" x="4676775" y="2881313"/>
          <p14:tracePt t="48627" x="4670425" y="2874963"/>
          <p14:tracePt t="48638" x="4664075" y="2868613"/>
          <p14:tracePt t="48643" x="4664075" y="2862263"/>
          <p14:tracePt t="48651" x="4664075" y="2855913"/>
          <p14:tracePt t="48673" x="4664075" y="2849563"/>
          <p14:tracePt t="48715" x="4664075" y="2843213"/>
          <p14:tracePt t="48898" x="4664075" y="2849563"/>
          <p14:tracePt t="48914" x="4664075" y="2868613"/>
          <p14:tracePt t="48923" x="4664075" y="2881313"/>
          <p14:tracePt t="48930" x="4664075" y="2887663"/>
          <p14:tracePt t="48936" x="4664075" y="2900363"/>
          <p14:tracePt t="48944" x="4664075" y="2913063"/>
          <p14:tracePt t="48955" x="4664075" y="2925763"/>
          <p14:tracePt t="48963" x="4664075" y="2938463"/>
          <p14:tracePt t="48968" x="4664075" y="2944813"/>
          <p14:tracePt t="48973" x="4664075" y="2951163"/>
          <p14:tracePt t="48980" x="4664075" y="2963863"/>
          <p14:tracePt t="48987" x="4664075" y="2970213"/>
          <p14:tracePt t="48996" x="4664075" y="2976563"/>
          <p14:tracePt t="49292" x="4664075" y="2970213"/>
          <p14:tracePt t="49305" x="4664075" y="2963863"/>
          <p14:tracePt t="49312" x="4664075" y="2957513"/>
          <p14:tracePt t="49322" x="4657725" y="2951163"/>
          <p14:tracePt t="49337" x="4657725" y="2944813"/>
          <p14:tracePt t="49341" x="4657725" y="2938463"/>
          <p14:tracePt t="49352" x="4657725" y="2932113"/>
          <p14:tracePt t="49366" x="4664075" y="2932113"/>
          <p14:tracePt t="49370" x="4670425" y="2932113"/>
          <p14:tracePt t="49378" x="4676775" y="2932113"/>
          <p14:tracePt t="49389" x="4683125" y="2932113"/>
          <p14:tracePt t="49394" x="4689475" y="2932113"/>
          <p14:tracePt t="49404" x="4689475" y="2938463"/>
          <p14:tracePt t="49415" x="4689475" y="2951163"/>
          <p14:tracePt t="49419" x="4689475" y="2957513"/>
          <p14:tracePt t="49426" x="4689475" y="2963863"/>
          <p14:tracePt t="49441" x="4689475" y="2970213"/>
          <p14:tracePt t="49496" x="4695825" y="2970213"/>
          <p14:tracePt t="49618" x="4695825" y="2976563"/>
          <p14:tracePt t="49631" x="4702175" y="2982913"/>
          <p14:tracePt t="49634" x="4702175" y="2989263"/>
          <p14:tracePt t="49638" x="4702175" y="2995613"/>
          <p14:tracePt t="49652" x="4702175" y="3001963"/>
          <p14:tracePt t="49663" x="4702175" y="3008313"/>
          <p14:tracePt t="49669" x="4702175" y="3014663"/>
          <p14:tracePt t="49676" x="4702175" y="3021013"/>
          <p14:tracePt t="49683" x="4708525" y="3027363"/>
          <p14:tracePt t="49700" x="4721225" y="3059113"/>
          <p14:tracePt t="49709" x="4721225" y="3090863"/>
          <p14:tracePt t="49714" x="4721225" y="3109913"/>
          <p14:tracePt t="49725" x="4727575" y="3154363"/>
          <p14:tracePt t="49734" x="4727575" y="3192463"/>
          <p14:tracePt t="49747" x="4727575" y="3225800"/>
          <p14:tracePt t="49752" x="4727575" y="3232150"/>
          <p14:tracePt t="49759" x="4727575" y="3244850"/>
          <p14:tracePt t="49799" x="4727575" y="3238500"/>
          <p14:tracePt t="49804" x="4727575" y="3232150"/>
          <p14:tracePt t="49808" x="4733925" y="3232150"/>
          <p14:tracePt t="49816" x="4733925" y="3225800"/>
          <p14:tracePt t="49822" x="4733925" y="3219450"/>
          <p14:tracePt t="49839" x="4740275" y="3219450"/>
          <p14:tracePt t="49862" x="4740275" y="3232150"/>
          <p14:tracePt t="49874" x="4733925" y="3257550"/>
          <p14:tracePt t="49890" x="4714875" y="3302000"/>
          <p14:tracePt t="49904" x="4689475" y="3340100"/>
          <p14:tracePt t="49914" x="4676775" y="3359150"/>
          <p14:tracePt t="49928" x="4670425" y="3359150"/>
          <p14:tracePt t="50176" x="4670425" y="3352800"/>
          <p14:tracePt t="50187" x="4670425" y="3346450"/>
          <p14:tracePt t="50192" x="4670425" y="3333750"/>
          <p14:tracePt t="50198" x="4676775" y="3333750"/>
          <p14:tracePt t="50206" x="4683125" y="3321050"/>
          <p14:tracePt t="50215" x="4683125" y="3314700"/>
          <p14:tracePt t="50221" x="4689475" y="3308350"/>
          <p14:tracePt t="50233" x="4695825" y="3302000"/>
          <p14:tracePt t="50398" x="4702175" y="3302000"/>
          <p14:tracePt t="51572" x="4708525" y="3302000"/>
          <p14:tracePt t="51579" x="4714875" y="3302000"/>
          <p14:tracePt t="51588" x="4714875" y="3308350"/>
          <p14:tracePt t="51605" x="4721225" y="3308350"/>
          <p14:tracePt t="51675" x="4733925" y="3308350"/>
          <p14:tracePt t="51688" x="4752975" y="3308350"/>
          <p14:tracePt t="51698" x="4778375" y="3302000"/>
          <p14:tracePt t="51711" x="4797425" y="3295650"/>
          <p14:tracePt t="51719" x="4811713" y="3295650"/>
          <p14:tracePt t="51730" x="4824413" y="3289300"/>
          <p14:tracePt t="51736" x="4830763" y="3289300"/>
          <p14:tracePt t="51868" x="4830763" y="3295650"/>
          <p14:tracePt t="51880" x="4830763" y="3308350"/>
          <p14:tracePt t="51889" x="4843463" y="3321050"/>
          <p14:tracePt t="51895" x="4849813" y="3327400"/>
          <p14:tracePt t="51912" x="4843463" y="3327400"/>
          <p14:tracePt t="52097" x="4843463" y="3321050"/>
          <p14:tracePt t="52115" x="4824413" y="3295650"/>
          <p14:tracePt t="52131" x="4797425" y="3232150"/>
          <p14:tracePt t="52143" x="4778375" y="3179763"/>
          <p14:tracePt t="52157" x="4765675" y="3148013"/>
          <p14:tracePt t="52171" x="4765675" y="3128963"/>
          <p14:tracePt t="52176" x="4765675" y="3122613"/>
          <p14:tracePt t="52198" x="4759325" y="3122613"/>
          <p14:tracePt t="52207" x="4752975" y="3122613"/>
          <p14:tracePt t="52217" x="4746625" y="3128963"/>
          <p14:tracePt t="52224" x="4733925" y="3135313"/>
          <p14:tracePt t="52234" x="4721225" y="3141663"/>
          <p14:tracePt t="52239" x="4714875" y="3141663"/>
          <p14:tracePt t="52253" x="4702175" y="3141663"/>
          <p14:tracePt t="52268" x="4695825" y="3141663"/>
          <p14:tracePt t="52276" x="4689475" y="3141663"/>
          <p14:tracePt t="52318" x="4695825" y="3141663"/>
          <p14:tracePt t="52354" x="4702175" y="3141663"/>
          <p14:tracePt t="52366" x="4702175" y="3148013"/>
          <p14:tracePt t="52376" x="4708525" y="3148013"/>
          <p14:tracePt t="52422" x="4714875" y="3141663"/>
          <p14:tracePt t="52434" x="4727575" y="3128963"/>
          <p14:tracePt t="52444" x="4733925" y="3109913"/>
          <p14:tracePt t="52451" x="4733925" y="3097213"/>
          <p14:tracePt t="52457" x="4733925" y="3090863"/>
          <p14:tracePt t="52463" x="4733925" y="3084513"/>
          <p14:tracePt t="52483" x="4733925" y="3052763"/>
          <p14:tracePt t="52498" x="4714875" y="3014663"/>
          <p14:tracePt t="52513" x="4689475" y="2970213"/>
          <p14:tracePt t="52528" x="4651375" y="2913063"/>
          <p14:tracePt t="52539" x="4606925" y="2868613"/>
          <p14:tracePt t="52550" x="4575175" y="2836863"/>
          <p14:tracePt t="52565" x="4518025" y="2805113"/>
          <p14:tracePt t="52580" x="4441825" y="2771775"/>
          <p14:tracePt t="52594" x="4378325" y="2752725"/>
          <p14:tracePt t="52608" x="4332288" y="2740025"/>
          <p14:tracePt t="52617" x="4319588" y="2740025"/>
          <p14:tracePt t="52999" x="4325938" y="2740025"/>
          <p14:tracePt t="53080" x="4332288" y="2740025"/>
          <p14:tracePt t="53092" x="4346575" y="2746375"/>
          <p14:tracePt t="53100" x="4346575" y="2752725"/>
          <p14:tracePt t="53115" x="4359275" y="2778125"/>
          <p14:tracePt t="53130" x="4359275" y="2811463"/>
          <p14:tracePt t="53144" x="4365625" y="2855913"/>
          <p14:tracePt t="53155" x="4371975" y="2894013"/>
          <p14:tracePt t="53169" x="4378325" y="2932113"/>
          <p14:tracePt t="53186" x="4378325" y="2989263"/>
          <p14:tracePt t="53201" x="4378325" y="3027363"/>
          <p14:tracePt t="53210" x="4378325" y="3040063"/>
          <p14:tracePt t="53222" x="4384675" y="3052763"/>
          <p14:tracePt t="53488" x="4391025" y="3052763"/>
          <p14:tracePt t="53505" x="4403725" y="3052763"/>
          <p14:tracePt t="53513" x="4422775" y="3046413"/>
          <p14:tracePt t="53525" x="4429125" y="3046413"/>
          <p14:tracePt t="53534" x="4435475" y="3046413"/>
          <p14:tracePt t="53562" x="4441825" y="3046413"/>
          <p14:tracePt t="53576" x="4448175" y="3046413"/>
          <p14:tracePt t="53587" x="4454525" y="3046413"/>
          <p14:tracePt t="53606" x="4460875" y="3046413"/>
          <p14:tracePt t="53624" x="4467225" y="3046413"/>
          <p14:tracePt t="53678" x="4473575" y="3046413"/>
          <p14:tracePt t="53690" x="4479925" y="3040063"/>
          <p14:tracePt t="53698" x="4486275" y="3040063"/>
          <p14:tracePt t="53705" x="4486275" y="3033713"/>
          <p14:tracePt t="53718" x="4498975" y="3027363"/>
          <p14:tracePt t="53731" x="4505325" y="3021013"/>
          <p14:tracePt t="53741" x="4511675" y="3014663"/>
          <p14:tracePt t="53761" x="4518025" y="3014663"/>
          <p14:tracePt t="53770" x="4518025" y="3008313"/>
          <p14:tracePt t="53779" x="4518025" y="2995613"/>
          <p14:tracePt t="53792" x="4524375" y="2982913"/>
          <p14:tracePt t="53798" x="4524375" y="2970213"/>
          <p14:tracePt t="53805" x="4524375" y="2957513"/>
          <p14:tracePt t="53812" x="4530725" y="2938463"/>
          <p14:tracePt t="53822" x="4530725" y="2919413"/>
          <p14:tracePt t="53833" x="4530725" y="2874963"/>
          <p14:tracePt t="53844" x="4530725" y="2824163"/>
          <p14:tracePt t="53854" x="4530725" y="2792413"/>
          <p14:tracePt t="53863" x="4530725" y="2740025"/>
          <p14:tracePt t="53869" x="4524375" y="2714625"/>
          <p14:tracePt t="53875" x="4511675" y="2695575"/>
          <p14:tracePt t="53880" x="4511675" y="2670175"/>
          <p14:tracePt t="53888" x="4505325" y="2651125"/>
          <p14:tracePt t="53895" x="4492625" y="2638425"/>
          <p14:tracePt t="53902" x="4486275" y="2625725"/>
          <p14:tracePt t="53907" x="4479925" y="2619375"/>
          <p14:tracePt t="53914" x="4467225" y="2613025"/>
          <p14:tracePt t="53918" x="4460875" y="2606675"/>
          <p14:tracePt t="53929" x="4448175" y="2600325"/>
          <p14:tracePt t="53937" x="4429125" y="2600325"/>
          <p14:tracePt t="53942" x="4416425" y="2600325"/>
          <p14:tracePt t="53947" x="4403725" y="2600325"/>
          <p14:tracePt t="53952" x="4397375" y="2600325"/>
          <p14:tracePt t="53956" x="4384675" y="2600325"/>
          <p14:tracePt t="53963" x="4371975" y="2600325"/>
          <p14:tracePt t="53973" x="4338638" y="2600325"/>
          <p14:tracePt t="53983" x="4319588" y="2600325"/>
          <p14:tracePt t="53986" x="4313238" y="2600325"/>
          <p14:tracePt t="53991" x="4300538" y="2600325"/>
          <p14:tracePt t="53999" x="4294188" y="2600325"/>
          <p14:tracePt t="54007" x="4287838" y="2600325"/>
          <p14:tracePt t="54057" x="4287838" y="2606675"/>
          <p14:tracePt t="54073" x="4287838" y="2619375"/>
          <p14:tracePt t="54080" x="4294188" y="2632075"/>
          <p14:tracePt t="54088" x="4300538" y="2644775"/>
          <p14:tracePt t="54096" x="4306888" y="2657475"/>
          <p14:tracePt t="54110" x="4306888" y="2682875"/>
          <p14:tracePt t="54118" x="4306888" y="2720975"/>
          <p14:tracePt t="54124" x="4306888" y="2740025"/>
          <p14:tracePt t="54130" x="4306888" y="2765425"/>
          <p14:tracePt t="54137" x="4300538" y="2798763"/>
          <p14:tracePt t="54144" x="4294188" y="2836863"/>
          <p14:tracePt t="54151" x="4294188" y="2855913"/>
          <p14:tracePt t="54156" x="4294188" y="2874963"/>
          <p14:tracePt t="54165" x="4287838" y="2887663"/>
          <p14:tracePt t="54326" x="4287838" y="2881313"/>
          <p14:tracePt t="54335" x="4287838" y="2868613"/>
          <p14:tracePt t="54349" x="4287838" y="2855913"/>
          <p14:tracePt t="54358" x="4281488" y="2849563"/>
          <p14:tracePt t="54371" x="4262438" y="2849563"/>
          <p14:tracePt t="54386" x="4217988" y="2855913"/>
          <p14:tracePt t="54400" x="4116388" y="2894013"/>
          <p14:tracePt t="54413" x="3976688" y="2951163"/>
          <p14:tracePt t="54429" x="3771900" y="3052763"/>
          <p14:tracePt t="54444" x="3441700" y="3225800"/>
          <p14:tracePt t="54458" x="3059113" y="3397250"/>
          <p14:tracePt t="54466" x="2854325" y="3479800"/>
          <p14:tracePt t="54476" x="2644775" y="3562350"/>
          <p14:tracePt t="54490" x="2420938" y="3652838"/>
          <p14:tracePt t="54500" x="2306638" y="3678238"/>
          <p14:tracePt t="54509" x="2224088" y="3709988"/>
          <p14:tracePt t="54519" x="2173288" y="3722688"/>
          <p14:tracePt t="54530" x="2141538" y="3741738"/>
          <p14:tracePt t="54538" x="2122488" y="3748088"/>
          <p14:tracePt t="54546" x="2109788" y="3767138"/>
          <p14:tracePt t="54553" x="2103438" y="3773488"/>
          <p14:tracePt t="54560" x="2090738" y="3786188"/>
          <p14:tracePt t="54565" x="2078038" y="3792538"/>
          <p14:tracePt t="54571" x="2071688" y="3798888"/>
          <p14:tracePt t="54574" x="2065338" y="3798888"/>
          <p14:tracePt t="54583" x="2051050" y="3798888"/>
          <p14:tracePt t="54587" x="2044700" y="3798888"/>
          <p14:tracePt t="54599" x="2032000" y="3798888"/>
          <p14:tracePt t="54606" x="2025650" y="3798888"/>
          <p14:tracePt t="54613" x="2019300" y="3792538"/>
          <p14:tracePt t="54621" x="2012950" y="3792538"/>
          <p14:tracePt t="54631" x="2012950" y="3786188"/>
          <p14:tracePt t="54662" x="2006600" y="3786188"/>
          <p14:tracePt t="54670" x="2000250" y="3779838"/>
          <p14:tracePt t="54676" x="1993900" y="3779838"/>
          <p14:tracePt t="54683" x="1987550" y="3779838"/>
          <p14:tracePt t="54688" x="1981200" y="3773488"/>
          <p14:tracePt t="54696" x="1968500" y="3767138"/>
          <p14:tracePt t="54704" x="1955800" y="3760788"/>
          <p14:tracePt t="54709" x="1949450" y="3760788"/>
          <p14:tracePt t="54713" x="1943100" y="3760788"/>
          <p14:tracePt t="54724" x="1917700" y="3748088"/>
          <p14:tracePt t="54730" x="1905000" y="3748088"/>
          <p14:tracePt t="54739" x="1885950" y="3741738"/>
          <p14:tracePt t="54745" x="1879600" y="3735388"/>
          <p14:tracePt t="54749" x="1873250" y="3735388"/>
          <p14:tracePt t="54758" x="1854200" y="3735388"/>
          <p14:tracePt t="54765" x="1847850" y="3735388"/>
          <p14:tracePt t="54769" x="1841500" y="3735388"/>
          <p14:tracePt t="54776" x="1822450" y="3735388"/>
          <p14:tracePt t="54791" x="1803400" y="3741738"/>
          <p14:tracePt t="54794" x="1797050" y="3741738"/>
          <p14:tracePt t="54799" x="1790700" y="3741738"/>
          <p14:tracePt t="54846" x="1790700" y="3748088"/>
          <p14:tracePt t="54853" x="1797050" y="3754438"/>
          <p14:tracePt t="54858" x="1803400" y="3754438"/>
          <p14:tracePt t="54868" x="1816100" y="3760788"/>
          <p14:tracePt t="54877" x="1828800" y="3773488"/>
          <p14:tracePt t="54891" x="1854200" y="3779838"/>
          <p14:tracePt t="54902" x="1905000" y="3792538"/>
          <p14:tracePt t="54916" x="1955800" y="3805238"/>
          <p14:tracePt t="54931" x="2006600" y="3811588"/>
          <p14:tracePt t="54941" x="2038350" y="3811588"/>
          <p14:tracePt t="54949" x="2058988" y="3811588"/>
          <p14:tracePt t="54955" x="2071688" y="3805238"/>
          <p14:tracePt t="54961" x="2084388" y="3805238"/>
          <p14:tracePt t="54965" x="2090738" y="3798888"/>
          <p14:tracePt t="54973" x="2097088" y="3792538"/>
          <p14:tracePt t="54985" x="2109788" y="3779838"/>
          <p14:tracePt t="54992" x="2122488" y="3767138"/>
          <p14:tracePt t="55002" x="2135188" y="3748088"/>
          <p14:tracePt t="55013" x="2147888" y="3729038"/>
          <p14:tracePt t="55026" x="2173288" y="3690938"/>
          <p14:tracePt t="55032" x="2179638" y="3671888"/>
          <p14:tracePt t="55042" x="2185988" y="3652838"/>
          <p14:tracePt t="55047" x="2185988" y="3638550"/>
          <p14:tracePt t="55053" x="2192338" y="3625850"/>
          <p14:tracePt t="55062" x="2192338" y="3600450"/>
          <p14:tracePt t="55070" x="2192338" y="3581400"/>
          <p14:tracePt t="55076" x="2192338" y="3575050"/>
          <p14:tracePt t="55083" x="2192338" y="3562350"/>
          <p14:tracePt t="55088" x="2192338" y="3549650"/>
          <p14:tracePt t="55101" x="2192338" y="3536950"/>
          <p14:tracePt t="55112" x="2185988" y="3517900"/>
          <p14:tracePt t="55123" x="2173288" y="3505200"/>
          <p14:tracePt t="55129" x="2160588" y="3505200"/>
          <p14:tracePt t="55133" x="2160588" y="3498850"/>
          <p14:tracePt t="55140" x="2147888" y="3492500"/>
          <p14:tracePt t="55145" x="2141538" y="3486150"/>
          <p14:tracePt t="55149" x="2135188" y="3479800"/>
          <p14:tracePt t="55155" x="2122488" y="3473450"/>
          <p14:tracePt t="55158" x="2116138" y="3473450"/>
          <p14:tracePt t="55165" x="2103438" y="3460750"/>
          <p14:tracePt t="55172" x="2084388" y="3454400"/>
          <p14:tracePt t="55178" x="2071688" y="3448050"/>
          <p14:tracePt t="55182" x="2065338" y="3441700"/>
          <p14:tracePt t="55191" x="2038350" y="3429000"/>
          <p14:tracePt t="55203" x="2012950" y="3422650"/>
          <p14:tracePt t="55217" x="1968500" y="3403600"/>
          <p14:tracePt t="55231" x="1936750" y="3390900"/>
          <p14:tracePt t="55244" x="1911350" y="3378200"/>
          <p14:tracePt t="55253" x="1885950" y="3378200"/>
          <p14:tracePt t="55266" x="1860550" y="3371850"/>
          <p14:tracePt t="55272" x="1847850" y="3371850"/>
          <p14:tracePt t="55276" x="1841500" y="3371850"/>
          <p14:tracePt t="55284" x="1822450" y="3371850"/>
          <p14:tracePt t="55293" x="1809750" y="3371850"/>
          <p14:tracePt t="55296" x="1803400" y="3371850"/>
          <p14:tracePt t="55302" x="1790700" y="3371850"/>
          <p14:tracePt t="55306" x="1784350" y="3371850"/>
          <p14:tracePt t="55310" x="1778000" y="3371850"/>
          <p14:tracePt t="55316" x="1765300" y="3378200"/>
          <p14:tracePt t="55320" x="1758950" y="3378200"/>
          <p14:tracePt t="55328" x="1746250" y="3384550"/>
          <p14:tracePt t="55332" x="1733550" y="3384550"/>
          <p14:tracePt t="55338" x="1727200" y="3390900"/>
          <p14:tracePt t="55345" x="1714500" y="3390900"/>
          <p14:tracePt t="55359" x="1682750" y="3397250"/>
          <p14:tracePt t="55371" x="1657350" y="3409950"/>
          <p14:tracePt t="55380" x="1638300" y="3416300"/>
          <p14:tracePt t="55385" x="1631950" y="3416300"/>
          <p14:tracePt t="55392" x="1619250" y="3416300"/>
          <p14:tracePt t="55402" x="1606550" y="3422650"/>
          <p14:tracePt t="55406" x="1598613" y="3422650"/>
          <p14:tracePt t="55410" x="1592263" y="3429000"/>
          <p14:tracePt t="55417" x="1585913" y="3429000"/>
          <p14:tracePt t="55421" x="1579563" y="3429000"/>
          <p14:tracePt t="55427" x="1573213" y="3429000"/>
          <p14:tracePt t="55434" x="1560513" y="3435350"/>
          <p14:tracePt t="55440" x="1554163" y="3435350"/>
          <p14:tracePt t="55444" x="1547813" y="3435350"/>
          <p14:tracePt t="55447" x="1541463" y="3441700"/>
          <p14:tracePt t="55456" x="1535113" y="3448050"/>
          <p14:tracePt t="55459" x="1528763" y="3448050"/>
          <p14:tracePt t="55473" x="1509713" y="3454400"/>
          <p14:tracePt t="55481" x="1503363" y="3460750"/>
          <p14:tracePt t="55488" x="1497013" y="3460750"/>
          <p14:tracePt t="55491" x="1490663" y="3460750"/>
          <p14:tracePt t="55496" x="1484313" y="3467100"/>
          <p14:tracePt t="55499" x="1477963" y="3467100"/>
          <p14:tracePt t="55504" x="1477963" y="3473450"/>
          <p14:tracePt t="55510" x="1465263" y="3479800"/>
          <p14:tracePt t="55523" x="1458913" y="3479800"/>
          <p14:tracePt t="55528" x="1452563" y="3486150"/>
          <p14:tracePt t="55537" x="1446213" y="3492500"/>
          <p14:tracePt t="55549" x="1439863" y="3498850"/>
          <p14:tracePt t="55559" x="1433513" y="3511550"/>
          <p14:tracePt t="55564" x="1420813" y="3511550"/>
          <p14:tracePt t="55571" x="1414463" y="3524250"/>
          <p14:tracePt t="55576" x="1408113" y="3524250"/>
          <p14:tracePt t="55580" x="1408113" y="3530600"/>
          <p14:tracePt t="55586" x="1401763" y="3536950"/>
          <p14:tracePt t="55592" x="1401763" y="3543300"/>
          <p14:tracePt t="55599" x="1395413" y="3556000"/>
          <p14:tracePt t="55610" x="1389063" y="3562350"/>
          <p14:tracePt t="55614" x="1389063" y="3568700"/>
          <p14:tracePt t="55624" x="1389063" y="3575050"/>
          <p14:tracePt t="55633" x="1389063" y="3581400"/>
          <p14:tracePt t="55645" x="1389063" y="3587750"/>
          <p14:tracePt t="55667" x="1389063" y="3594100"/>
          <p14:tracePt t="55673" x="1389063" y="3600450"/>
          <p14:tracePt t="55684" x="1389063" y="3613150"/>
          <p14:tracePt t="55690" x="1389063" y="3619500"/>
          <p14:tracePt t="55698" x="1395413" y="3632200"/>
          <p14:tracePt t="55703" x="1395413" y="3638550"/>
          <p14:tracePt t="55708" x="1401763" y="3652838"/>
          <p14:tracePt t="55713" x="1408113" y="3665538"/>
          <p14:tracePt t="55718" x="1408113" y="3671888"/>
          <p14:tracePt t="55723" x="1414463" y="3684588"/>
          <p14:tracePt t="55726" x="1420813" y="3684588"/>
          <p14:tracePt t="55738" x="1427163" y="3703638"/>
          <p14:tracePt t="55745" x="1439863" y="3716338"/>
          <p14:tracePt t="55753" x="1439863" y="3722688"/>
          <p14:tracePt t="55758" x="1446213" y="3722688"/>
          <p14:tracePt t="55764" x="1452563" y="3729038"/>
          <p14:tracePt t="55772" x="1458913" y="3729038"/>
          <p14:tracePt t="55789" x="1471613" y="3735388"/>
          <p14:tracePt t="55797" x="1477963" y="3735388"/>
          <p14:tracePt t="55805" x="1490663" y="3741738"/>
          <p14:tracePt t="55811" x="1497013" y="3741738"/>
          <p14:tracePt t="55814" x="1503363" y="3741738"/>
          <p14:tracePt t="55823" x="1522413" y="3748088"/>
          <p14:tracePt t="55826" x="1522413" y="3754438"/>
          <p14:tracePt t="55830" x="1535113" y="3754438"/>
          <p14:tracePt t="55836" x="1541463" y="3760788"/>
          <p14:tracePt t="55840" x="1547813" y="3760788"/>
          <p14:tracePt t="55848" x="1560513" y="3767138"/>
          <p14:tracePt t="55852" x="1566863" y="3767138"/>
          <p14:tracePt t="55858" x="1573213" y="3773488"/>
          <p14:tracePt t="55861" x="1579563" y="3773488"/>
          <p14:tracePt t="55865" x="1585913" y="3773488"/>
          <p14:tracePt t="55875" x="1592263" y="3773488"/>
          <p14:tracePt t="55881" x="1598613" y="3773488"/>
          <p14:tracePt t="55899" x="1606550" y="3779838"/>
          <p14:tracePt t="55909" x="1612900" y="3779838"/>
          <p14:tracePt t="55921" x="1619250" y="3779838"/>
          <p14:tracePt t="55925" x="1625600" y="3779838"/>
          <p14:tracePt t="55931" x="1631950" y="3779838"/>
          <p14:tracePt t="55937" x="1631950" y="3786188"/>
          <p14:tracePt t="55943" x="1638300" y="3786188"/>
          <p14:tracePt t="55949" x="1644650" y="3786188"/>
          <p14:tracePt t="55963" x="1651000" y="3786188"/>
          <p14:tracePt t="55972" x="1657350" y="3786188"/>
          <p14:tracePt t="55981" x="1663700" y="3786188"/>
          <p14:tracePt t="56013" x="1670050" y="3786188"/>
          <p14:tracePt t="56052" x="1676400" y="3786188"/>
          <p14:tracePt t="56066" x="1682750" y="3786188"/>
          <p14:tracePt t="56072" x="1689100" y="3786188"/>
          <p14:tracePt t="56082" x="1701800" y="3779838"/>
          <p14:tracePt t="56088" x="1708150" y="3779838"/>
          <p14:tracePt t="56093" x="1720850" y="3779838"/>
          <p14:tracePt t="56097" x="1727200" y="3779838"/>
          <p14:tracePt t="56103" x="1733550" y="3773488"/>
          <p14:tracePt t="56107" x="1739900" y="3773488"/>
          <p14:tracePt t="56113" x="1746250" y="3767138"/>
          <p14:tracePt t="56117" x="1752600" y="3767138"/>
          <p14:tracePt t="56121" x="1758950" y="3767138"/>
          <p14:tracePt t="56136" x="1765300" y="3767138"/>
          <p14:tracePt t="56572" x="1771650" y="3767138"/>
          <p14:tracePt t="56593" x="1790700" y="3792538"/>
          <p14:tracePt t="56606" x="1803400" y="3811588"/>
          <p14:tracePt t="56618" x="1828800" y="3836988"/>
          <p14:tracePt t="56632" x="1854200" y="3875088"/>
          <p14:tracePt t="56646" x="1879600" y="3906838"/>
          <p14:tracePt t="56656" x="1885950" y="3913188"/>
          <p14:tracePt t="56666" x="1885950" y="3919538"/>
          <p14:tracePt t="57132" x="1892300" y="3919538"/>
          <p14:tracePt t="57142" x="1898650" y="3919538"/>
          <p14:tracePt t="57148" x="1911350" y="3919538"/>
          <p14:tracePt t="57156" x="1911350" y="3925888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2">
            <a:extLst>
              <a:ext uri="{FF2B5EF4-FFF2-40B4-BE49-F238E27FC236}">
                <a16:creationId xmlns:a16="http://schemas.microsoft.com/office/drawing/2014/main" id="{2754406F-FD52-4E4F-8C9D-682FEAD0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1" y="43059"/>
            <a:ext cx="4611840" cy="3958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35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601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200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8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4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000"/>
              <a:t>Top-1: 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046FE52-CF75-45DC-BEF3-C6B2F8EAB293}"/>
                  </a:ext>
                </a:extLst>
              </p:cNvPr>
              <p:cNvSpPr/>
              <p:nvPr/>
            </p:nvSpPr>
            <p:spPr>
              <a:xfrm>
                <a:off x="1945878" y="1549743"/>
                <a:ext cx="251158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0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046FE52-CF75-45DC-BEF3-C6B2F8EAB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878" y="1549743"/>
                <a:ext cx="251158" cy="307777"/>
              </a:xfrm>
              <a:prstGeom prst="rect">
                <a:avLst/>
              </a:prstGeom>
              <a:blipFill>
                <a:blip r:embed="rId6"/>
                <a:stretch>
                  <a:fillRect l="-3684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C52DB93-2E33-48D1-8617-07C985B5EAC1}"/>
                  </a:ext>
                </a:extLst>
              </p:cNvPr>
              <p:cNvSpPr/>
              <p:nvPr/>
            </p:nvSpPr>
            <p:spPr>
              <a:xfrm>
                <a:off x="3256132" y="1549743"/>
                <a:ext cx="221407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0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C52DB93-2E33-48D1-8617-07C985B5E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132" y="1549743"/>
                <a:ext cx="221407" cy="307777"/>
              </a:xfrm>
              <a:prstGeom prst="rect">
                <a:avLst/>
              </a:prstGeom>
              <a:blipFill>
                <a:blip r:embed="rId7"/>
                <a:stretch>
                  <a:fillRect l="-4117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B0B3E04-CA76-4796-8905-9E1B70303CA1}"/>
                  </a:ext>
                </a:extLst>
              </p:cNvPr>
              <p:cNvSpPr/>
              <p:nvPr/>
            </p:nvSpPr>
            <p:spPr>
              <a:xfrm>
                <a:off x="4579002" y="1549743"/>
                <a:ext cx="238077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B0B3E04-CA76-4796-8905-9E1B70303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002" y="1549743"/>
                <a:ext cx="238077" cy="307777"/>
              </a:xfrm>
              <a:prstGeom prst="rect">
                <a:avLst/>
              </a:prstGeom>
              <a:blipFill>
                <a:blip r:embed="rId8"/>
                <a:stretch>
                  <a:fillRect l="-3684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1A083686-EABC-4124-9937-565352874631}"/>
              </a:ext>
            </a:extLst>
          </p:cNvPr>
          <p:cNvGrpSpPr/>
          <p:nvPr/>
        </p:nvGrpSpPr>
        <p:grpSpPr>
          <a:xfrm>
            <a:off x="4397287" y="2057174"/>
            <a:ext cx="476871" cy="1690985"/>
            <a:chOff x="4572000" y="2057174"/>
            <a:chExt cx="476871" cy="1690985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30F1A57-9D76-4790-9CA1-38BE266859DF}"/>
                </a:ext>
              </a:extLst>
            </p:cNvPr>
            <p:cNvSpPr/>
            <p:nvPr/>
          </p:nvSpPr>
          <p:spPr>
            <a:xfrm>
              <a:off x="4572000" y="2057174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20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2E3DC4E-5CFD-4D4F-A198-98D6B5B2F1DD}"/>
                </a:ext>
              </a:extLst>
            </p:cNvPr>
            <p:cNvSpPr/>
            <p:nvPr/>
          </p:nvSpPr>
          <p:spPr>
            <a:xfrm>
              <a:off x="4572000" y="2956585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10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6A87E62-9B34-4BF9-A706-77E49F3AB802}"/>
                </a:ext>
              </a:extLst>
            </p:cNvPr>
            <p:cNvSpPr/>
            <p:nvPr/>
          </p:nvSpPr>
          <p:spPr>
            <a:xfrm>
              <a:off x="4572000" y="2506879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40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AB1FAAB-BC3C-436F-B4AB-E83C59D902D6}"/>
                </a:ext>
              </a:extLst>
            </p:cNvPr>
            <p:cNvSpPr/>
            <p:nvPr/>
          </p:nvSpPr>
          <p:spPr>
            <a:xfrm>
              <a:off x="4572000" y="3406291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30</a:t>
              </a: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292FCF24-C53F-42B2-9FEF-5A212EC36026}"/>
              </a:ext>
            </a:extLst>
          </p:cNvPr>
          <p:cNvGrpSpPr/>
          <p:nvPr/>
        </p:nvGrpSpPr>
        <p:grpSpPr>
          <a:xfrm>
            <a:off x="3082171" y="2057174"/>
            <a:ext cx="476871" cy="1690985"/>
            <a:chOff x="2954728" y="2057174"/>
            <a:chExt cx="476871" cy="1690985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A5A26F7-5ECC-4B4E-B34B-BC0CFAA2BD4B}"/>
                </a:ext>
              </a:extLst>
            </p:cNvPr>
            <p:cNvSpPr/>
            <p:nvPr/>
          </p:nvSpPr>
          <p:spPr>
            <a:xfrm>
              <a:off x="2954728" y="2057174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5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DA4E208-1D15-4F11-B5E8-B23212C3311C}"/>
                </a:ext>
              </a:extLst>
            </p:cNvPr>
            <p:cNvSpPr/>
            <p:nvPr/>
          </p:nvSpPr>
          <p:spPr>
            <a:xfrm>
              <a:off x="2954728" y="2956585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8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9B11D90-81E2-4553-B457-760805CF481B}"/>
                </a:ext>
              </a:extLst>
            </p:cNvPr>
            <p:cNvSpPr/>
            <p:nvPr/>
          </p:nvSpPr>
          <p:spPr>
            <a:xfrm>
              <a:off x="2954728" y="2506879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lang="en-US" sz="1600">
                  <a:solidFill>
                    <a:srgbClr val="0070C0"/>
                  </a:solidFill>
                  <a:latin typeface="+mj-lt"/>
                </a:rPr>
                <a:t>7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EBC146E-C87B-47B1-9CD3-9F2360238CFC}"/>
                </a:ext>
              </a:extLst>
            </p:cNvPr>
            <p:cNvSpPr/>
            <p:nvPr/>
          </p:nvSpPr>
          <p:spPr>
            <a:xfrm>
              <a:off x="2954728" y="3406291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9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CF7169F7-AF05-4BA6-B79A-C09378A408AD}"/>
              </a:ext>
            </a:extLst>
          </p:cNvPr>
          <p:cNvGrpSpPr/>
          <p:nvPr/>
        </p:nvGrpSpPr>
        <p:grpSpPr>
          <a:xfrm>
            <a:off x="1767055" y="2057174"/>
            <a:ext cx="476871" cy="1690985"/>
            <a:chOff x="1309118" y="2057174"/>
            <a:chExt cx="476871" cy="1690985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B12857B-9872-47B8-ADCC-4C70DB74742E}"/>
                </a:ext>
              </a:extLst>
            </p:cNvPr>
            <p:cNvSpPr/>
            <p:nvPr/>
          </p:nvSpPr>
          <p:spPr>
            <a:xfrm>
              <a:off x="1309118" y="2057174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1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91750BE-831D-42B0-A19B-6FADB2231B0E}"/>
                </a:ext>
              </a:extLst>
            </p:cNvPr>
            <p:cNvSpPr/>
            <p:nvPr/>
          </p:nvSpPr>
          <p:spPr>
            <a:xfrm>
              <a:off x="1309118" y="2956585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3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9099891-ED3F-422A-8177-00270F23EEA3}"/>
                </a:ext>
              </a:extLst>
            </p:cNvPr>
            <p:cNvSpPr/>
            <p:nvPr/>
          </p:nvSpPr>
          <p:spPr>
            <a:xfrm>
              <a:off x="1309118" y="2506879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2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FC2AF6C-D9C2-4FC4-88B3-6A92B0052257}"/>
                </a:ext>
              </a:extLst>
            </p:cNvPr>
            <p:cNvSpPr/>
            <p:nvPr/>
          </p:nvSpPr>
          <p:spPr>
            <a:xfrm>
              <a:off x="1309118" y="3406291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4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BE458E7-DE7D-45C1-87CC-95AC465306D8}"/>
              </a:ext>
            </a:extLst>
          </p:cNvPr>
          <p:cNvCxnSpPr>
            <a:cxnSpLocks/>
            <a:stCxn id="102" idx="6"/>
            <a:endCxn id="100" idx="2"/>
          </p:cNvCxnSpPr>
          <p:nvPr/>
        </p:nvCxnSpPr>
        <p:spPr bwMode="auto">
          <a:xfrm>
            <a:off x="2243926" y="2228108"/>
            <a:ext cx="838245" cy="4497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8391D3D-8784-40C8-B951-D16C94B57714}"/>
              </a:ext>
            </a:extLst>
          </p:cNvPr>
          <p:cNvCxnSpPr>
            <a:cxnSpLocks/>
            <a:stCxn id="104" idx="6"/>
            <a:endCxn id="98" idx="2"/>
          </p:cNvCxnSpPr>
          <p:nvPr/>
        </p:nvCxnSpPr>
        <p:spPr bwMode="auto">
          <a:xfrm flipV="1">
            <a:off x="2243926" y="2228108"/>
            <a:ext cx="838245" cy="4497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FC0AD4B-E328-4493-9691-2BFE4B397649}"/>
              </a:ext>
            </a:extLst>
          </p:cNvPr>
          <p:cNvCxnSpPr>
            <a:cxnSpLocks/>
            <a:stCxn id="103" idx="6"/>
            <a:endCxn id="101" idx="2"/>
          </p:cNvCxnSpPr>
          <p:nvPr/>
        </p:nvCxnSpPr>
        <p:spPr bwMode="auto">
          <a:xfrm>
            <a:off x="2243926" y="3127519"/>
            <a:ext cx="838245" cy="4497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FD702A8-649B-448A-9141-67AB8C090F18}"/>
              </a:ext>
            </a:extLst>
          </p:cNvPr>
          <p:cNvCxnSpPr>
            <a:cxnSpLocks/>
            <a:stCxn id="98" idx="6"/>
            <a:endCxn id="94" idx="2"/>
          </p:cNvCxnSpPr>
          <p:nvPr/>
        </p:nvCxnSpPr>
        <p:spPr bwMode="auto">
          <a:xfrm>
            <a:off x="3559042" y="2228108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BA1BE4F-1C3B-4262-8FC7-865737D5413C}"/>
              </a:ext>
            </a:extLst>
          </p:cNvPr>
          <p:cNvCxnSpPr>
            <a:cxnSpLocks/>
            <a:stCxn id="100" idx="6"/>
            <a:endCxn id="95" idx="2"/>
          </p:cNvCxnSpPr>
          <p:nvPr/>
        </p:nvCxnSpPr>
        <p:spPr bwMode="auto">
          <a:xfrm>
            <a:off x="3559042" y="2677813"/>
            <a:ext cx="838245" cy="4497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BC3FBE7-6667-4C18-AC3A-2C94AD7EA650}"/>
              </a:ext>
            </a:extLst>
          </p:cNvPr>
          <p:cNvCxnSpPr>
            <a:cxnSpLocks/>
            <a:stCxn id="99" idx="6"/>
            <a:endCxn id="94" idx="2"/>
          </p:cNvCxnSpPr>
          <p:nvPr/>
        </p:nvCxnSpPr>
        <p:spPr bwMode="auto">
          <a:xfrm flipV="1">
            <a:off x="3559042" y="2228108"/>
            <a:ext cx="838245" cy="89941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DD6E170-DAA7-44BB-83EB-A0A0C314F8F6}"/>
              </a:ext>
            </a:extLst>
          </p:cNvPr>
          <p:cNvCxnSpPr>
            <a:cxnSpLocks/>
            <a:stCxn id="101" idx="6"/>
            <a:endCxn id="95" idx="2"/>
          </p:cNvCxnSpPr>
          <p:nvPr/>
        </p:nvCxnSpPr>
        <p:spPr bwMode="auto">
          <a:xfrm flipV="1">
            <a:off x="3559042" y="3127519"/>
            <a:ext cx="838245" cy="4497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8336878-EE28-4312-851C-6CDA13827C42}"/>
              </a:ext>
            </a:extLst>
          </p:cNvPr>
          <p:cNvCxnSpPr>
            <a:cxnSpLocks/>
            <a:stCxn id="99" idx="6"/>
            <a:endCxn id="96" idx="2"/>
          </p:cNvCxnSpPr>
          <p:nvPr/>
        </p:nvCxnSpPr>
        <p:spPr bwMode="auto">
          <a:xfrm flipV="1">
            <a:off x="3559042" y="2677813"/>
            <a:ext cx="838245" cy="4497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7935BB4-9709-4C50-9F1C-0C09A2F00C4C}"/>
              </a:ext>
            </a:extLst>
          </p:cNvPr>
          <p:cNvCxnSpPr>
            <a:cxnSpLocks/>
            <a:stCxn id="100" idx="6"/>
            <a:endCxn id="97" idx="2"/>
          </p:cNvCxnSpPr>
          <p:nvPr/>
        </p:nvCxnSpPr>
        <p:spPr bwMode="auto">
          <a:xfrm>
            <a:off x="3559042" y="2677813"/>
            <a:ext cx="838245" cy="89941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D1624C-C127-4A2B-AC65-BAD9CB400EDA}"/>
              </a:ext>
            </a:extLst>
          </p:cNvPr>
          <p:cNvCxnSpPr>
            <a:cxnSpLocks/>
            <a:stCxn id="102" idx="6"/>
            <a:endCxn id="98" idx="2"/>
          </p:cNvCxnSpPr>
          <p:nvPr/>
        </p:nvCxnSpPr>
        <p:spPr bwMode="auto">
          <a:xfrm>
            <a:off x="2243926" y="2228108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BEAC5A3-4433-4F80-BAF9-3E292771AD24}"/>
              </a:ext>
            </a:extLst>
          </p:cNvPr>
          <p:cNvCxnSpPr>
            <a:cxnSpLocks/>
            <a:stCxn id="104" idx="6"/>
            <a:endCxn id="100" idx="2"/>
          </p:cNvCxnSpPr>
          <p:nvPr/>
        </p:nvCxnSpPr>
        <p:spPr bwMode="auto">
          <a:xfrm>
            <a:off x="2243926" y="2677813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D04C475-6AF6-46DF-8312-228968276CA5}"/>
              </a:ext>
            </a:extLst>
          </p:cNvPr>
          <p:cNvCxnSpPr>
            <a:cxnSpLocks/>
            <a:stCxn id="103" idx="6"/>
            <a:endCxn id="99" idx="2"/>
          </p:cNvCxnSpPr>
          <p:nvPr/>
        </p:nvCxnSpPr>
        <p:spPr bwMode="auto">
          <a:xfrm>
            <a:off x="2243926" y="3127519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C563EFB-78D4-4279-B7AE-73EAE45F244D}"/>
              </a:ext>
            </a:extLst>
          </p:cNvPr>
          <p:cNvGrpSpPr/>
          <p:nvPr/>
        </p:nvGrpSpPr>
        <p:grpSpPr>
          <a:xfrm>
            <a:off x="6389221" y="1001191"/>
            <a:ext cx="2664017" cy="1038361"/>
            <a:chOff x="3090665" y="2043953"/>
            <a:chExt cx="3579501" cy="1292584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6700B84-4C93-4564-8044-26B7F9A4D11E}"/>
                </a:ext>
              </a:extLst>
            </p:cNvPr>
            <p:cNvSpPr txBox="1"/>
            <p:nvPr/>
          </p:nvSpPr>
          <p:spPr>
            <a:xfrm>
              <a:off x="3090665" y="2043953"/>
              <a:ext cx="1661302" cy="20114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solidFill>
                    <a:schemeClr val="tx1"/>
                  </a:solidFill>
                  <a:latin typeface="+mn-lt"/>
                </a:rPr>
                <a:t>Top-1 Path Queries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BB4390A-6525-43C5-B43C-ABBDCC16CE03}"/>
                </a:ext>
              </a:extLst>
            </p:cNvPr>
            <p:cNvSpPr txBox="1"/>
            <p:nvPr/>
          </p:nvSpPr>
          <p:spPr>
            <a:xfrm>
              <a:off x="3090665" y="2397434"/>
              <a:ext cx="1663204" cy="20114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solidFill>
                    <a:schemeClr val="tx1"/>
                  </a:solidFill>
                  <a:latin typeface="+mn-lt"/>
                </a:rPr>
                <a:t>DP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05DFDFC-6A03-4717-AD27-A39C638DFA90}"/>
                </a:ext>
              </a:extLst>
            </p:cNvPr>
            <p:cNvSpPr txBox="1"/>
            <p:nvPr/>
          </p:nvSpPr>
          <p:spPr>
            <a:xfrm>
              <a:off x="3090665" y="2762533"/>
              <a:ext cx="1663220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Any-k DP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713057E-2B88-4952-A270-993CA2249EE2}"/>
                </a:ext>
              </a:extLst>
            </p:cNvPr>
            <p:cNvSpPr txBox="1"/>
            <p:nvPr/>
          </p:nvSpPr>
          <p:spPr>
            <a:xfrm>
              <a:off x="4902447" y="2043953"/>
              <a:ext cx="1166098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Top-1 CQs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CFEA45-A443-4952-A15F-EBC0A13FF5BE}"/>
                </a:ext>
              </a:extLst>
            </p:cNvPr>
            <p:cNvSpPr txBox="1"/>
            <p:nvPr/>
          </p:nvSpPr>
          <p:spPr>
            <a:xfrm>
              <a:off x="4902478" y="2400336"/>
              <a:ext cx="1166066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UT-DP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B831A3A-9F28-4577-9EA9-30E911A8188A}"/>
                </a:ext>
              </a:extLst>
            </p:cNvPr>
            <p:cNvSpPr txBox="1"/>
            <p:nvPr/>
          </p:nvSpPr>
          <p:spPr>
            <a:xfrm>
              <a:off x="4902478" y="2759564"/>
              <a:ext cx="1166100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Any-k UT-DP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97B9E88-1EFC-4647-ACAC-374272349378}"/>
                </a:ext>
              </a:extLst>
            </p:cNvPr>
            <p:cNvSpPr txBox="1"/>
            <p:nvPr/>
          </p:nvSpPr>
          <p:spPr>
            <a:xfrm>
              <a:off x="3909902" y="3135394"/>
              <a:ext cx="2760264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>
                  <a:latin typeface="+mn-lt"/>
                </a:rPr>
                <a:t>Any-k UT-DP over selective </a:t>
              </a:r>
              <a:r>
                <a:rPr lang="en-US" sz="1050" err="1">
                  <a:latin typeface="+mn-lt"/>
                </a:rPr>
                <a:t>dioids</a:t>
              </a:r>
              <a:endParaRPr lang="en-US" sz="1050">
                <a:latin typeface="+mn-lt"/>
              </a:endParaRP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DC2DFF1-2A79-43CD-BC04-2319E7066421}"/>
                </a:ext>
              </a:extLst>
            </p:cNvPr>
            <p:cNvCxnSpPr>
              <a:cxnSpLocks/>
              <a:stCxn id="75" idx="3"/>
              <a:endCxn id="78" idx="1"/>
            </p:cNvCxnSpPr>
            <p:nvPr/>
          </p:nvCxnSpPr>
          <p:spPr bwMode="auto">
            <a:xfrm>
              <a:off x="4751967" y="2144525"/>
              <a:ext cx="150479" cy="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39EE40D-AEB8-45B4-97EA-4C75DB66EB56}"/>
                </a:ext>
              </a:extLst>
            </p:cNvPr>
            <p:cNvCxnSpPr>
              <a:cxnSpLocks/>
              <a:stCxn id="78" idx="2"/>
              <a:endCxn id="79" idx="0"/>
            </p:cNvCxnSpPr>
            <p:nvPr/>
          </p:nvCxnSpPr>
          <p:spPr bwMode="auto">
            <a:xfrm>
              <a:off x="5485496" y="2245096"/>
              <a:ext cx="15" cy="15523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68C33EA-B109-49AC-ABB8-021CC0085961}"/>
                </a:ext>
              </a:extLst>
            </p:cNvPr>
            <p:cNvCxnSpPr>
              <a:cxnSpLocks/>
              <a:stCxn id="75" idx="2"/>
              <a:endCxn id="76" idx="0"/>
            </p:cNvCxnSpPr>
            <p:nvPr/>
          </p:nvCxnSpPr>
          <p:spPr bwMode="auto">
            <a:xfrm>
              <a:off x="3921316" y="2245097"/>
              <a:ext cx="951" cy="15233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80586CC2-FBA4-45B2-8D14-8B0F36072D61}"/>
                </a:ext>
              </a:extLst>
            </p:cNvPr>
            <p:cNvCxnSpPr>
              <a:cxnSpLocks/>
              <a:stCxn id="76" idx="2"/>
              <a:endCxn id="77" idx="0"/>
            </p:cNvCxnSpPr>
            <p:nvPr/>
          </p:nvCxnSpPr>
          <p:spPr bwMode="auto">
            <a:xfrm>
              <a:off x="3922268" y="2598577"/>
              <a:ext cx="8" cy="163955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D14DD158-AF1C-4FE5-BAF9-C2597789464A}"/>
                </a:ext>
              </a:extLst>
            </p:cNvPr>
            <p:cNvCxnSpPr>
              <a:cxnSpLocks/>
              <a:stCxn id="77" idx="3"/>
              <a:endCxn id="80" idx="1"/>
            </p:cNvCxnSpPr>
            <p:nvPr/>
          </p:nvCxnSpPr>
          <p:spPr bwMode="auto">
            <a:xfrm flipV="1">
              <a:off x="4753885" y="2860136"/>
              <a:ext cx="148593" cy="296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6FDA5453-FBD7-4590-935B-649AEF1548A8}"/>
                </a:ext>
              </a:extLst>
            </p:cNvPr>
            <p:cNvCxnSpPr>
              <a:cxnSpLocks/>
              <a:stCxn id="76" idx="3"/>
              <a:endCxn id="79" idx="1"/>
            </p:cNvCxnSpPr>
            <p:nvPr/>
          </p:nvCxnSpPr>
          <p:spPr bwMode="auto">
            <a:xfrm>
              <a:off x="4753869" y="2498006"/>
              <a:ext cx="148609" cy="2902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DA77F74-791E-44E4-8AE0-BE63591BCE8D}"/>
                </a:ext>
              </a:extLst>
            </p:cNvPr>
            <p:cNvCxnSpPr>
              <a:cxnSpLocks/>
              <a:stCxn id="79" idx="2"/>
              <a:endCxn id="80" idx="0"/>
            </p:cNvCxnSpPr>
            <p:nvPr/>
          </p:nvCxnSpPr>
          <p:spPr bwMode="auto">
            <a:xfrm>
              <a:off x="5485511" y="2601479"/>
              <a:ext cx="17" cy="158085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88D87A2-B2DB-4159-B146-D51C790430C4}"/>
                </a:ext>
              </a:extLst>
            </p:cNvPr>
            <p:cNvCxnSpPr>
              <a:cxnSpLocks/>
              <a:stCxn id="80" idx="2"/>
            </p:cNvCxnSpPr>
            <p:nvPr/>
          </p:nvCxnSpPr>
          <p:spPr bwMode="auto">
            <a:xfrm>
              <a:off x="5485528" y="2960708"/>
              <a:ext cx="0" cy="17240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1EE04E3-CC16-422D-A14F-1923E7D849E9}"/>
              </a:ext>
            </a:extLst>
          </p:cNvPr>
          <p:cNvSpPr/>
          <p:nvPr/>
        </p:nvSpPr>
        <p:spPr>
          <a:xfrm>
            <a:off x="6356858" y="935216"/>
            <a:ext cx="2739499" cy="1144664"/>
          </a:xfrm>
          <a:prstGeom prst="rect">
            <a:avLst/>
          </a:prstGeom>
          <a:ln w="6350">
            <a:solidFill>
              <a:schemeClr val="accent2"/>
            </a:solidFill>
            <a:prstDash val="sysDot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E70F6A1-2744-47C7-A02C-0401498CC5FD}"/>
              </a:ext>
            </a:extLst>
          </p:cNvPr>
          <p:cNvSpPr txBox="1"/>
          <p:nvPr/>
        </p:nvSpPr>
        <p:spPr>
          <a:xfrm>
            <a:off x="2290281" y="610929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+mn-lt"/>
              </a:rPr>
              <a:t>Bottom-up</a:t>
            </a:r>
          </a:p>
        </p:txBody>
      </p:sp>
      <p:sp>
        <p:nvSpPr>
          <p:cNvPr id="92" name="Arrow: Left 91">
            <a:extLst>
              <a:ext uri="{FF2B5EF4-FFF2-40B4-BE49-F238E27FC236}">
                <a16:creationId xmlns:a16="http://schemas.microsoft.com/office/drawing/2014/main" id="{D8D34C41-F406-49B7-A7C8-1BD4FBB0FE6F}"/>
              </a:ext>
            </a:extLst>
          </p:cNvPr>
          <p:cNvSpPr/>
          <p:nvPr/>
        </p:nvSpPr>
        <p:spPr>
          <a:xfrm>
            <a:off x="2370890" y="1080048"/>
            <a:ext cx="1268062" cy="225684"/>
          </a:xfrm>
          <a:prstGeom prst="lef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26DFA0A-7F0F-4F4A-A10B-EFC3DE517ADB}"/>
              </a:ext>
            </a:extLst>
          </p:cNvPr>
          <p:cNvSpPr txBox="1"/>
          <p:nvPr/>
        </p:nvSpPr>
        <p:spPr>
          <a:xfrm>
            <a:off x="3379227" y="1857520"/>
            <a:ext cx="39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25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5349921-553A-4CC4-B998-071F874E66A5}"/>
              </a:ext>
            </a:extLst>
          </p:cNvPr>
          <p:cNvSpPr txBox="1"/>
          <p:nvPr/>
        </p:nvSpPr>
        <p:spPr>
          <a:xfrm>
            <a:off x="3379227" y="2303911"/>
            <a:ext cx="39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17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E8B2087-778E-4AD6-B648-11BC50AF58C3}"/>
              </a:ext>
            </a:extLst>
          </p:cNvPr>
          <p:cNvSpPr txBox="1"/>
          <p:nvPr/>
        </p:nvSpPr>
        <p:spPr>
          <a:xfrm>
            <a:off x="3379227" y="2755593"/>
            <a:ext cx="39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28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4751793-4E03-4DE4-920B-C499F5326FA8}"/>
              </a:ext>
            </a:extLst>
          </p:cNvPr>
          <p:cNvSpPr txBox="1"/>
          <p:nvPr/>
        </p:nvSpPr>
        <p:spPr>
          <a:xfrm>
            <a:off x="3379227" y="3201985"/>
            <a:ext cx="39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19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5FE319A-7FC2-471A-84B3-2E916071D64C}"/>
              </a:ext>
            </a:extLst>
          </p:cNvPr>
          <p:cNvSpPr txBox="1"/>
          <p:nvPr/>
        </p:nvSpPr>
        <p:spPr>
          <a:xfrm>
            <a:off x="4724474" y="1857520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20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E987345-2C50-4A40-AD5B-929817FDE4C8}"/>
              </a:ext>
            </a:extLst>
          </p:cNvPr>
          <p:cNvSpPr txBox="1"/>
          <p:nvPr/>
        </p:nvSpPr>
        <p:spPr>
          <a:xfrm>
            <a:off x="4724474" y="2292682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40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8FF5A15-AA33-4495-815E-19C64407AC66}"/>
              </a:ext>
            </a:extLst>
          </p:cNvPr>
          <p:cNvSpPr txBox="1"/>
          <p:nvPr/>
        </p:nvSpPr>
        <p:spPr>
          <a:xfrm>
            <a:off x="4724474" y="2755593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A92C72D-B703-476C-9656-B10FA937AE43}"/>
              </a:ext>
            </a:extLst>
          </p:cNvPr>
          <p:cNvSpPr txBox="1"/>
          <p:nvPr/>
        </p:nvSpPr>
        <p:spPr>
          <a:xfrm>
            <a:off x="4724474" y="3201985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30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C25E126-A3F3-40D9-9493-ED0978618248}"/>
              </a:ext>
            </a:extLst>
          </p:cNvPr>
          <p:cNvSpPr txBox="1"/>
          <p:nvPr/>
        </p:nvSpPr>
        <p:spPr>
          <a:xfrm>
            <a:off x="2079646" y="1857520"/>
            <a:ext cx="54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17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24DBB95-30AB-4D65-BEE2-7F903982AF19}"/>
              </a:ext>
            </a:extLst>
          </p:cNvPr>
          <p:cNvSpPr txBox="1"/>
          <p:nvPr/>
        </p:nvSpPr>
        <p:spPr>
          <a:xfrm>
            <a:off x="2079646" y="2303911"/>
            <a:ext cx="54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18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778DCF8-6B3B-4F87-B7A5-2741D490398F}"/>
              </a:ext>
            </a:extLst>
          </p:cNvPr>
          <p:cNvSpPr txBox="1"/>
          <p:nvPr/>
        </p:nvSpPr>
        <p:spPr>
          <a:xfrm>
            <a:off x="2079646" y="2755593"/>
            <a:ext cx="54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22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D47B9D8-AA12-44DB-B0C3-E3F3FDC3174F}"/>
              </a:ext>
            </a:extLst>
          </p:cNvPr>
          <p:cNvSpPr txBox="1"/>
          <p:nvPr/>
        </p:nvSpPr>
        <p:spPr>
          <a:xfrm>
            <a:off x="2079646" y="3201985"/>
            <a:ext cx="54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∞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F4043B09-8CFB-4F1F-BD7C-0413DDBFBC72}"/>
              </a:ext>
            </a:extLst>
          </p:cNvPr>
          <p:cNvSpPr/>
          <p:nvPr/>
        </p:nvSpPr>
        <p:spPr>
          <a:xfrm>
            <a:off x="5712401" y="2665744"/>
            <a:ext cx="476871" cy="34186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363A07A-5D66-437D-B239-ED94BB2D7518}"/>
              </a:ext>
            </a:extLst>
          </p:cNvPr>
          <p:cNvSpPr txBox="1"/>
          <p:nvPr/>
        </p:nvSpPr>
        <p:spPr>
          <a:xfrm>
            <a:off x="6030779" y="2461438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0B3055B-6B42-43F7-A526-5D7865FB0325}"/>
              </a:ext>
            </a:extLst>
          </p:cNvPr>
          <p:cNvSpPr txBox="1"/>
          <p:nvPr/>
        </p:nvSpPr>
        <p:spPr>
          <a:xfrm>
            <a:off x="5603186" y="2973630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terminal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ACF82A22-106C-4D9A-AB59-150EE79C9C7B}"/>
              </a:ext>
            </a:extLst>
          </p:cNvPr>
          <p:cNvCxnSpPr>
            <a:cxnSpLocks/>
            <a:stCxn id="94" idx="6"/>
            <a:endCxn id="143" idx="2"/>
          </p:cNvCxnSpPr>
          <p:nvPr/>
        </p:nvCxnSpPr>
        <p:spPr bwMode="auto">
          <a:xfrm>
            <a:off x="4874158" y="2228108"/>
            <a:ext cx="838243" cy="60857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FAEB921-4F0C-43F6-89F7-1804E7403D2F}"/>
              </a:ext>
            </a:extLst>
          </p:cNvPr>
          <p:cNvCxnSpPr>
            <a:cxnSpLocks/>
            <a:stCxn id="96" idx="6"/>
            <a:endCxn id="143" idx="2"/>
          </p:cNvCxnSpPr>
          <p:nvPr/>
        </p:nvCxnSpPr>
        <p:spPr bwMode="auto">
          <a:xfrm>
            <a:off x="4874158" y="2677813"/>
            <a:ext cx="838243" cy="15886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2DF5232-9275-42A3-9DD8-E67311C2FC39}"/>
              </a:ext>
            </a:extLst>
          </p:cNvPr>
          <p:cNvCxnSpPr>
            <a:cxnSpLocks/>
            <a:stCxn id="95" idx="6"/>
            <a:endCxn id="143" idx="2"/>
          </p:cNvCxnSpPr>
          <p:nvPr/>
        </p:nvCxnSpPr>
        <p:spPr bwMode="auto">
          <a:xfrm flipV="1">
            <a:off x="4874158" y="2836678"/>
            <a:ext cx="838243" cy="29084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E908E87-73FC-4895-9102-451FA9592A6A}"/>
              </a:ext>
            </a:extLst>
          </p:cNvPr>
          <p:cNvCxnSpPr>
            <a:cxnSpLocks/>
            <a:stCxn id="97" idx="6"/>
            <a:endCxn id="143" idx="2"/>
          </p:cNvCxnSpPr>
          <p:nvPr/>
        </p:nvCxnSpPr>
        <p:spPr bwMode="auto">
          <a:xfrm flipV="1">
            <a:off x="4874158" y="2836678"/>
            <a:ext cx="838243" cy="74054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" name="Oval 162">
            <a:extLst>
              <a:ext uri="{FF2B5EF4-FFF2-40B4-BE49-F238E27FC236}">
                <a16:creationId xmlns:a16="http://schemas.microsoft.com/office/drawing/2014/main" id="{EF8422CC-88F6-4F3C-887F-1A1035D7825C}"/>
              </a:ext>
            </a:extLst>
          </p:cNvPr>
          <p:cNvSpPr/>
          <p:nvPr/>
        </p:nvSpPr>
        <p:spPr>
          <a:xfrm>
            <a:off x="451939" y="2657477"/>
            <a:ext cx="476871" cy="34186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246844E-454E-4BD8-81E8-5DBB454A02A9}"/>
              </a:ext>
            </a:extLst>
          </p:cNvPr>
          <p:cNvSpPr txBox="1"/>
          <p:nvPr/>
        </p:nvSpPr>
        <p:spPr>
          <a:xfrm>
            <a:off x="669490" y="2408772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18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4030023-EC08-4155-804F-560C2B750A35}"/>
              </a:ext>
            </a:extLst>
          </p:cNvPr>
          <p:cNvSpPr txBox="1"/>
          <p:nvPr/>
        </p:nvSpPr>
        <p:spPr>
          <a:xfrm>
            <a:off x="356073" y="2965363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source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6A112E9E-4334-4CE3-B04C-0C7FCAA4218F}"/>
              </a:ext>
            </a:extLst>
          </p:cNvPr>
          <p:cNvCxnSpPr>
            <a:cxnSpLocks/>
            <a:stCxn id="163" idx="6"/>
            <a:endCxn id="102" idx="2"/>
          </p:cNvCxnSpPr>
          <p:nvPr/>
        </p:nvCxnSpPr>
        <p:spPr bwMode="auto">
          <a:xfrm flipV="1">
            <a:off x="928810" y="2228108"/>
            <a:ext cx="838245" cy="60030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FEE3C1D-BF92-4F3E-A457-E9305F6D3709}"/>
              </a:ext>
            </a:extLst>
          </p:cNvPr>
          <p:cNvCxnSpPr>
            <a:cxnSpLocks/>
            <a:stCxn id="163" idx="6"/>
            <a:endCxn id="104" idx="2"/>
          </p:cNvCxnSpPr>
          <p:nvPr/>
        </p:nvCxnSpPr>
        <p:spPr bwMode="auto">
          <a:xfrm flipV="1">
            <a:off x="928810" y="2677813"/>
            <a:ext cx="838245" cy="15059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A40E4363-2952-404B-99FE-0CFE8AB24AD6}"/>
              </a:ext>
            </a:extLst>
          </p:cNvPr>
          <p:cNvCxnSpPr>
            <a:cxnSpLocks/>
            <a:stCxn id="163" idx="6"/>
            <a:endCxn id="103" idx="2"/>
          </p:cNvCxnSpPr>
          <p:nvPr/>
        </p:nvCxnSpPr>
        <p:spPr bwMode="auto">
          <a:xfrm>
            <a:off x="928810" y="2828411"/>
            <a:ext cx="838245" cy="29910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FFB48292-6749-482E-A998-8AC5E1174D7A}"/>
              </a:ext>
            </a:extLst>
          </p:cNvPr>
          <p:cNvCxnSpPr>
            <a:cxnSpLocks/>
            <a:stCxn id="163" idx="6"/>
            <a:endCxn id="105" idx="2"/>
          </p:cNvCxnSpPr>
          <p:nvPr/>
        </p:nvCxnSpPr>
        <p:spPr bwMode="auto">
          <a:xfrm>
            <a:off x="928810" y="2828411"/>
            <a:ext cx="838245" cy="74881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D35A2FB-6DB5-40D0-A462-3A9BF0A7F7EC}"/>
              </a:ext>
            </a:extLst>
          </p:cNvPr>
          <p:cNvSpPr txBox="1"/>
          <p:nvPr/>
        </p:nvSpPr>
        <p:spPr>
          <a:xfrm>
            <a:off x="6625420" y="2452612"/>
            <a:ext cx="2347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+mn-lt"/>
              </a:rPr>
              <a:t>Nodes: tuples</a:t>
            </a:r>
          </a:p>
          <a:p>
            <a:r>
              <a:rPr lang="en-US" sz="1800">
                <a:latin typeface="+mn-lt"/>
              </a:rPr>
              <a:t>Edges: joining pairs</a:t>
            </a:r>
          </a:p>
          <a:p>
            <a:r>
              <a:rPr lang="en-US" sz="1800">
                <a:solidFill>
                  <a:srgbClr val="0070C0"/>
                </a:solidFill>
                <a:latin typeface="+mn-lt"/>
              </a:rPr>
              <a:t>Labels: tuple weights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0AC6DDDF-4BF0-489F-B97E-10E6535A725A}"/>
              </a:ext>
            </a:extLst>
          </p:cNvPr>
          <p:cNvSpPr txBox="1"/>
          <p:nvPr/>
        </p:nvSpPr>
        <p:spPr>
          <a:xfrm>
            <a:off x="6625421" y="3285317"/>
            <a:ext cx="212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7030A0"/>
                </a:solidFill>
                <a:latin typeface="+mn-lt"/>
              </a:rPr>
              <a:t>Bottom-up values: min total weight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9B4831F0-68AA-4CBF-91C3-866E3B051AC0}"/>
              </a:ext>
            </a:extLst>
          </p:cNvPr>
          <p:cNvSpPr txBox="1"/>
          <p:nvPr/>
        </p:nvSpPr>
        <p:spPr>
          <a:xfrm>
            <a:off x="6639125" y="3907676"/>
            <a:ext cx="241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+mn-lt"/>
              </a:rPr>
              <a:t>Paths: join results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D770919-C2D4-4F80-935B-CA4D3C9143A8}"/>
              </a:ext>
            </a:extLst>
          </p:cNvPr>
          <p:cNvCxnSpPr>
            <a:cxnSpLocks/>
            <a:stCxn id="95" idx="6"/>
            <a:endCxn id="143" idx="2"/>
          </p:cNvCxnSpPr>
          <p:nvPr/>
        </p:nvCxnSpPr>
        <p:spPr bwMode="auto">
          <a:xfrm flipV="1">
            <a:off x="4874158" y="2836678"/>
            <a:ext cx="838243" cy="290841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44CD249-755E-48F0-9C90-4267A635DA1A}"/>
              </a:ext>
            </a:extLst>
          </p:cNvPr>
          <p:cNvCxnSpPr>
            <a:cxnSpLocks/>
            <a:stCxn id="163" idx="6"/>
            <a:endCxn id="102" idx="2"/>
          </p:cNvCxnSpPr>
          <p:nvPr/>
        </p:nvCxnSpPr>
        <p:spPr bwMode="auto">
          <a:xfrm flipV="1">
            <a:off x="928810" y="2228108"/>
            <a:ext cx="838245" cy="600303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FA6366C0-8CD8-4ECD-8AE2-A1700E666AE6}"/>
              </a:ext>
            </a:extLst>
          </p:cNvPr>
          <p:cNvSpPr txBox="1"/>
          <p:nvPr/>
        </p:nvSpPr>
        <p:spPr>
          <a:xfrm>
            <a:off x="1516378" y="4362942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+mn-lt"/>
              </a:rPr>
              <a:t>Top-down for Top-1 result</a:t>
            </a:r>
          </a:p>
        </p:txBody>
      </p:sp>
      <p:sp>
        <p:nvSpPr>
          <p:cNvPr id="214" name="Arrow: Left 213">
            <a:extLst>
              <a:ext uri="{FF2B5EF4-FFF2-40B4-BE49-F238E27FC236}">
                <a16:creationId xmlns:a16="http://schemas.microsoft.com/office/drawing/2014/main" id="{9611C7F5-4E8A-46C8-8E02-3DDE0E0C52AB}"/>
              </a:ext>
            </a:extLst>
          </p:cNvPr>
          <p:cNvSpPr/>
          <p:nvPr/>
        </p:nvSpPr>
        <p:spPr>
          <a:xfrm rot="10800000">
            <a:off x="2370890" y="4049499"/>
            <a:ext cx="1268062" cy="225684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F9590292-ED74-48EE-A20C-13B89C2316E3}"/>
              </a:ext>
            </a:extLst>
          </p:cNvPr>
          <p:cNvSpPr/>
          <p:nvPr/>
        </p:nvSpPr>
        <p:spPr>
          <a:xfrm>
            <a:off x="7633143" y="955041"/>
            <a:ext cx="1455704" cy="1102133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34FFDECF-7E2C-43A8-BC89-EA151E54932E}"/>
              </a:ext>
            </a:extLst>
          </p:cNvPr>
          <p:cNvSpPr/>
          <p:nvPr/>
        </p:nvSpPr>
        <p:spPr>
          <a:xfrm>
            <a:off x="6373236" y="1454717"/>
            <a:ext cx="1259907" cy="608802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7ACE08E8-EE95-4432-B532-5D5C451392CE}"/>
              </a:ext>
            </a:extLst>
          </p:cNvPr>
          <p:cNvCxnSpPr>
            <a:cxnSpLocks/>
            <a:stCxn id="98" idx="6"/>
            <a:endCxn id="96" idx="2"/>
          </p:cNvCxnSpPr>
          <p:nvPr/>
        </p:nvCxnSpPr>
        <p:spPr bwMode="auto">
          <a:xfrm>
            <a:off x="3559042" y="2228108"/>
            <a:ext cx="838245" cy="4497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096881D1-1282-4E25-8B2B-A6277DC8C9B8}"/>
              </a:ext>
            </a:extLst>
          </p:cNvPr>
          <p:cNvCxnSpPr>
            <a:cxnSpLocks/>
            <a:stCxn id="101" idx="6"/>
            <a:endCxn id="97" idx="2"/>
          </p:cNvCxnSpPr>
          <p:nvPr/>
        </p:nvCxnSpPr>
        <p:spPr bwMode="auto">
          <a:xfrm>
            <a:off x="3559042" y="3577225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EA1CC262-D2C2-4573-BE87-2CDD25E8118E}"/>
              </a:ext>
            </a:extLst>
          </p:cNvPr>
          <p:cNvCxnSpPr>
            <a:cxnSpLocks/>
            <a:stCxn id="100" idx="2"/>
            <a:endCxn id="102" idx="6"/>
          </p:cNvCxnSpPr>
          <p:nvPr/>
        </p:nvCxnSpPr>
        <p:spPr bwMode="auto">
          <a:xfrm flipH="1" flipV="1">
            <a:off x="2243926" y="2228108"/>
            <a:ext cx="838245" cy="449705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964139C3-7C1A-4BF8-86C9-68C751767A32}"/>
              </a:ext>
            </a:extLst>
          </p:cNvPr>
          <p:cNvCxnSpPr>
            <a:cxnSpLocks/>
            <a:stCxn id="95" idx="2"/>
            <a:endCxn id="100" idx="6"/>
          </p:cNvCxnSpPr>
          <p:nvPr/>
        </p:nvCxnSpPr>
        <p:spPr bwMode="auto">
          <a:xfrm flipH="1" flipV="1">
            <a:off x="3559042" y="2677813"/>
            <a:ext cx="838245" cy="44970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8309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84"/>
    </mc:Choice>
    <mc:Fallback xmlns="">
      <p:transition spd="slow" advTm="63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 animBg="1"/>
      <p:bldP spid="93" grpId="0"/>
      <p:bldP spid="106" grpId="0"/>
      <p:bldP spid="108" grpId="0"/>
      <p:bldP spid="120" grpId="0"/>
      <p:bldP spid="122" grpId="0"/>
      <p:bldP spid="124" grpId="0"/>
      <p:bldP spid="126" grpId="0"/>
      <p:bldP spid="128" grpId="0"/>
      <p:bldP spid="130" grpId="0"/>
      <p:bldP spid="132" grpId="0"/>
      <p:bldP spid="134" grpId="0"/>
      <p:bldP spid="136" grpId="0"/>
      <p:bldP spid="144" grpId="0"/>
      <p:bldP spid="164" grpId="0"/>
      <p:bldP spid="190" grpId="0"/>
      <p:bldP spid="191" grpId="0"/>
      <p:bldP spid="213" grpId="0"/>
      <p:bldP spid="214" grpId="0" animBg="1"/>
    </p:bldLst>
  </p:timing>
  <p:extLst>
    <p:ext uri="{3A86A75C-4F4B-4683-9AE1-C65F6400EC91}">
      <p14:laserTraceLst xmlns:p14="http://schemas.microsoft.com/office/powerpoint/2010/main">
        <p14:tracePtLst>
          <p14:tracePt t="204" x="1025525" y="752475"/>
          <p14:tracePt t="208" x="1012825" y="752475"/>
          <p14:tracePt t="240" x="873125" y="714375"/>
          <p14:tracePt t="241" x="866775" y="714375"/>
          <p14:tracePt t="243" x="854075" y="714375"/>
          <p14:tracePt t="245" x="841375" y="708025"/>
          <p14:tracePt t="247" x="835025" y="708025"/>
          <p14:tracePt t="250" x="822325" y="701675"/>
          <p14:tracePt t="251" x="815975" y="701675"/>
          <p14:tracePt t="253" x="803275" y="695325"/>
          <p14:tracePt t="255" x="790575" y="688975"/>
          <p14:tracePt t="257" x="784225" y="688975"/>
          <p14:tracePt t="259" x="777875" y="682625"/>
          <p14:tracePt t="261" x="765175" y="676275"/>
          <p14:tracePt t="263" x="758825" y="676275"/>
          <p14:tracePt t="267" x="739775" y="669925"/>
          <p14:tracePt t="271" x="727075" y="663575"/>
          <p14:tracePt t="273" x="714375" y="657225"/>
          <p14:tracePt t="277" x="701675" y="657225"/>
          <p14:tracePt t="279" x="688975" y="650875"/>
          <p14:tracePt t="281" x="681038" y="650875"/>
          <p14:tracePt t="283" x="674688" y="644525"/>
          <p14:tracePt t="285" x="661988" y="644525"/>
          <p14:tracePt t="287" x="661988" y="636588"/>
          <p14:tracePt t="289" x="649288" y="636588"/>
          <p14:tracePt t="291" x="642938" y="636588"/>
          <p14:tracePt t="293" x="636588" y="630238"/>
          <p14:tracePt t="295" x="630238" y="630238"/>
          <p14:tracePt t="297" x="623888" y="623888"/>
          <p14:tracePt t="300" x="617538" y="617538"/>
          <p14:tracePt t="301" x="611188" y="617538"/>
          <p14:tracePt t="303" x="604838" y="617538"/>
          <p14:tracePt t="305" x="598488" y="617538"/>
          <p14:tracePt t="307" x="592138" y="617538"/>
          <p14:tracePt t="309" x="592138" y="611188"/>
          <p14:tracePt t="311" x="585788" y="611188"/>
          <p14:tracePt t="318" x="573088" y="604838"/>
          <p14:tracePt t="323" x="566738" y="598488"/>
          <p14:tracePt t="327" x="560388" y="598488"/>
          <p14:tracePt t="344" x="554038" y="598488"/>
          <p14:tracePt t="356" x="547688" y="598488"/>
          <p14:tracePt t="367" x="541338" y="598488"/>
          <p14:tracePt t="396" x="534988" y="598488"/>
          <p14:tracePt t="406" x="528638" y="598488"/>
          <p14:tracePt t="419" x="522288" y="598488"/>
          <p14:tracePt t="426" x="515938" y="598488"/>
          <p14:tracePt t="429" x="509588" y="598488"/>
          <p14:tracePt t="437" x="503238" y="598488"/>
          <p14:tracePt t="439" x="496888" y="598488"/>
          <p14:tracePt t="445" x="490538" y="598488"/>
          <p14:tracePt t="447" x="484188" y="598488"/>
          <p14:tracePt t="451" x="477838" y="598488"/>
          <p14:tracePt t="455" x="471488" y="598488"/>
          <p14:tracePt t="459" x="465138" y="598488"/>
          <p14:tracePt t="463" x="458788" y="598488"/>
          <p14:tracePt t="467" x="452438" y="598488"/>
          <p14:tracePt t="471" x="446088" y="598488"/>
          <p14:tracePt t="475" x="439738" y="598488"/>
          <p14:tracePt t="477" x="433388" y="598488"/>
          <p14:tracePt t="485" x="427038" y="604838"/>
          <p14:tracePt t="489" x="420688" y="604838"/>
          <p14:tracePt t="500" x="414338" y="604838"/>
          <p14:tracePt t="504" x="407988" y="604838"/>
          <p14:tracePt t="505" x="407988" y="611188"/>
          <p14:tracePt t="512" x="401638" y="611188"/>
          <p14:tracePt t="792" x="395288" y="611188"/>
          <p14:tracePt t="798" x="388938" y="611188"/>
          <p14:tracePt t="805" x="382588" y="611188"/>
          <p14:tracePt t="807" x="376238" y="611188"/>
          <p14:tracePt t="809" x="369888" y="611188"/>
          <p14:tracePt t="818" x="357188" y="611188"/>
          <p14:tracePt t="823" x="350838" y="611188"/>
          <p14:tracePt t="825" x="344488" y="611188"/>
          <p14:tracePt t="827" x="338138" y="611188"/>
          <p14:tracePt t="833" x="331788" y="611188"/>
          <p14:tracePt t="837" x="325438" y="611188"/>
          <p14:tracePt t="843" x="319088" y="611188"/>
          <p14:tracePt t="850" x="312738" y="611188"/>
          <p14:tracePt t="853" x="306388" y="611188"/>
          <p14:tracePt t="927" x="306388" y="604838"/>
          <p14:tracePt t="933" x="312738" y="604838"/>
          <p14:tracePt t="937" x="319088" y="604838"/>
          <p14:tracePt t="948" x="325438" y="604838"/>
          <p14:tracePt t="952" x="331788" y="604838"/>
          <p14:tracePt t="964" x="338138" y="604838"/>
          <p14:tracePt t="968" x="344488" y="604838"/>
          <p14:tracePt t="971" x="350838" y="604838"/>
          <p14:tracePt t="977" x="357188" y="604838"/>
          <p14:tracePt t="981" x="363538" y="604838"/>
          <p14:tracePt t="985" x="369888" y="611188"/>
          <p14:tracePt t="987" x="376238" y="611188"/>
          <p14:tracePt t="989" x="382588" y="611188"/>
          <p14:tracePt t="993" x="388938" y="611188"/>
          <p14:tracePt t="995" x="395288" y="611188"/>
          <p14:tracePt t="1000" x="401638" y="611188"/>
          <p14:tracePt t="1001" x="407988" y="611188"/>
          <p14:tracePt t="1003" x="414338" y="611188"/>
          <p14:tracePt t="1007" x="420688" y="611188"/>
          <p14:tracePt t="1009" x="427038" y="617538"/>
          <p14:tracePt t="1018" x="439738" y="617538"/>
          <p14:tracePt t="1021" x="446088" y="617538"/>
          <p14:tracePt t="1031" x="452438" y="623888"/>
          <p14:tracePt t="1038" x="458788" y="623888"/>
          <p14:tracePt t="1142" x="458788" y="630238"/>
          <p14:tracePt t="1148" x="458788" y="636588"/>
          <p14:tracePt t="1152" x="458788" y="644525"/>
          <p14:tracePt t="1164" x="458788" y="650875"/>
          <p14:tracePt t="1167" x="458788" y="657225"/>
          <p14:tracePt t="1171" x="458788" y="663575"/>
          <p14:tracePt t="1173" x="458788" y="669925"/>
          <p14:tracePt t="1188" x="458788" y="676275"/>
          <p14:tracePt t="1190" x="458788" y="682625"/>
          <p14:tracePt t="1195" x="458788" y="688975"/>
          <p14:tracePt t="1448" x="458788" y="682625"/>
          <p14:tracePt t="1456" x="458788" y="676275"/>
          <p14:tracePt t="1476" x="458788" y="669925"/>
          <p14:tracePt t="1490" x="458788" y="663575"/>
          <p14:tracePt t="1506" x="458788" y="657225"/>
          <p14:tracePt t="1512" x="458788" y="650875"/>
          <p14:tracePt t="1519" x="458788" y="644525"/>
          <p14:tracePt t="1528" x="458788" y="636588"/>
          <p14:tracePt t="1538" x="465138" y="636588"/>
          <p14:tracePt t="1663" x="465138" y="630238"/>
          <p14:tracePt t="1742" x="471488" y="630238"/>
          <p14:tracePt t="2057" x="477838" y="630238"/>
          <p14:tracePt t="2066" x="484188" y="630238"/>
          <p14:tracePt t="2133" x="490538" y="630238"/>
          <p14:tracePt t="2144" x="496888" y="630238"/>
          <p14:tracePt t="2148" x="503238" y="630238"/>
          <p14:tracePt t="2151" x="509588" y="630238"/>
          <p14:tracePt t="2153" x="515938" y="630238"/>
          <p14:tracePt t="2155" x="522288" y="636588"/>
          <p14:tracePt t="2159" x="528638" y="636588"/>
          <p14:tracePt t="2161" x="534988" y="636588"/>
          <p14:tracePt t="2163" x="534988" y="644525"/>
          <p14:tracePt t="2166" x="541338" y="644525"/>
          <p14:tracePt t="2168" x="547688" y="644525"/>
          <p14:tracePt t="2169" x="554038" y="644525"/>
          <p14:tracePt t="2171" x="560388" y="644525"/>
          <p14:tracePt t="2173" x="566738" y="644525"/>
          <p14:tracePt t="2175" x="573088" y="644525"/>
          <p14:tracePt t="2177" x="579438" y="644525"/>
          <p14:tracePt t="2179" x="585788" y="650875"/>
          <p14:tracePt t="2183" x="592138" y="650875"/>
          <p14:tracePt t="2185" x="598488" y="650875"/>
          <p14:tracePt t="2187" x="604838" y="650875"/>
          <p14:tracePt t="2189" x="611188" y="650875"/>
          <p14:tracePt t="2191" x="617538" y="657225"/>
          <p14:tracePt t="2193" x="623888" y="657225"/>
          <p14:tracePt t="2197" x="630238" y="657225"/>
          <p14:tracePt t="2200" x="636588" y="657225"/>
          <p14:tracePt t="2203" x="642938" y="657225"/>
          <p14:tracePt t="2207" x="649288" y="657225"/>
          <p14:tracePt t="2211" x="655638" y="657225"/>
          <p14:tracePt t="2217" x="655638" y="663575"/>
          <p14:tracePt t="2219" x="661988" y="663575"/>
          <p14:tracePt t="2223" x="668338" y="663575"/>
          <p14:tracePt t="2234" x="674688" y="663575"/>
          <p14:tracePt t="2239" x="681038" y="669925"/>
          <p14:tracePt t="2268" x="688975" y="669925"/>
          <p14:tracePt t="2284" x="695325" y="669925"/>
          <p14:tracePt t="2286" x="701675" y="669925"/>
          <p14:tracePt t="2289" x="701675" y="676275"/>
          <p14:tracePt t="2291" x="708025" y="676275"/>
          <p14:tracePt t="2293" x="714375" y="676275"/>
          <p14:tracePt t="2297" x="720725" y="676275"/>
          <p14:tracePt t="2300" x="727075" y="676275"/>
          <p14:tracePt t="2301" x="733425" y="676275"/>
          <p14:tracePt t="2303" x="739775" y="676275"/>
          <p14:tracePt t="2305" x="746125" y="676275"/>
          <p14:tracePt t="2307" x="752475" y="676275"/>
          <p14:tracePt t="2309" x="765175" y="682625"/>
          <p14:tracePt t="2311" x="777875" y="682625"/>
          <p14:tracePt t="2313" x="784225" y="688975"/>
          <p14:tracePt t="2317" x="809625" y="695325"/>
          <p14:tracePt t="2319" x="822325" y="695325"/>
          <p14:tracePt t="2321" x="841375" y="701675"/>
          <p14:tracePt t="2323" x="860425" y="701675"/>
          <p14:tracePt t="2325" x="879475" y="708025"/>
          <p14:tracePt t="2327" x="892175" y="708025"/>
          <p14:tracePt t="2329" x="911225" y="714375"/>
          <p14:tracePt t="2331" x="930275" y="714375"/>
          <p14:tracePt t="2333" x="942975" y="714375"/>
          <p14:tracePt t="2335" x="962025" y="714375"/>
          <p14:tracePt t="2337" x="981075" y="714375"/>
          <p14:tracePt t="2339" x="993775" y="720725"/>
          <p14:tracePt t="2341" x="1012825" y="720725"/>
          <p14:tracePt t="2343" x="1031875" y="727075"/>
          <p14:tracePt t="2345" x="1050925" y="727075"/>
          <p14:tracePt t="2347" x="1063625" y="727075"/>
          <p14:tracePt t="2350" x="1082675" y="733425"/>
          <p14:tracePt t="2352" x="1101725" y="733425"/>
          <p14:tracePt t="2353" x="1120775" y="739775"/>
          <p14:tracePt t="2355" x="1147763" y="739775"/>
          <p14:tracePt t="2357" x="1173163" y="746125"/>
          <p14:tracePt t="2359" x="1192213" y="746125"/>
          <p14:tracePt t="2361" x="1211263" y="746125"/>
          <p14:tracePt t="2363" x="1236663" y="752475"/>
          <p14:tracePt t="2367" x="1281113" y="758825"/>
          <p14:tracePt t="2369" x="1300163" y="758825"/>
          <p14:tracePt t="2371" x="1325563" y="765175"/>
          <p14:tracePt t="2373" x="1344613" y="771525"/>
          <p14:tracePt t="2375" x="1363663" y="771525"/>
          <p14:tracePt t="2377" x="1389063" y="777875"/>
          <p14:tracePt t="2379" x="1401763" y="777875"/>
          <p14:tracePt t="2381" x="1420813" y="784225"/>
          <p14:tracePt t="2383" x="1439863" y="784225"/>
          <p14:tracePt t="2385" x="1452563" y="790575"/>
          <p14:tracePt t="2387" x="1471613" y="796925"/>
          <p14:tracePt t="2389" x="1490663" y="796925"/>
          <p14:tracePt t="2391" x="1509713" y="803275"/>
          <p14:tracePt t="2393" x="1516063" y="803275"/>
          <p14:tracePt t="2395" x="1528763" y="803275"/>
          <p14:tracePt t="2397" x="1541463" y="809625"/>
          <p14:tracePt t="2400" x="1547813" y="809625"/>
          <p14:tracePt t="2403" x="1560513" y="815975"/>
          <p14:tracePt t="2407" x="1566863" y="822325"/>
          <p14:tracePt t="2412" x="1573213" y="822325"/>
          <p14:tracePt t="2622" x="1566863" y="828675"/>
          <p14:tracePt t="2628" x="1566863" y="835025"/>
          <p14:tracePt t="2638" x="1566863" y="841375"/>
          <p14:tracePt t="2639" x="1560513" y="841375"/>
          <p14:tracePt t="2652" x="1554163" y="847725"/>
          <p14:tracePt t="2655" x="1547813" y="847725"/>
          <p14:tracePt t="2657" x="1547813" y="854075"/>
          <p14:tracePt t="2786" x="1541463" y="854075"/>
          <p14:tracePt t="2787" x="1535113" y="847725"/>
          <p14:tracePt t="2789" x="1535113" y="841375"/>
          <p14:tracePt t="2793" x="1528763" y="835025"/>
          <p14:tracePt t="2795" x="1522413" y="828675"/>
          <p14:tracePt t="2800" x="1522413" y="822325"/>
          <p14:tracePt t="2801" x="1522413" y="815975"/>
          <p14:tracePt t="2811" x="1528763" y="815975"/>
          <p14:tracePt t="2815" x="1535113" y="815975"/>
          <p14:tracePt t="2817" x="1541463" y="815975"/>
          <p14:tracePt t="2821" x="1547813" y="815975"/>
          <p14:tracePt t="2823" x="1560513" y="815975"/>
          <p14:tracePt t="2827" x="1573213" y="815975"/>
          <p14:tracePt t="2829" x="1579563" y="815975"/>
          <p14:tracePt t="2831" x="1585913" y="822325"/>
          <p14:tracePt t="2834" x="1598613" y="822325"/>
          <p14:tracePt t="2837" x="1612900" y="822325"/>
          <p14:tracePt t="2839" x="1619250" y="822325"/>
          <p14:tracePt t="2841" x="1625600" y="828675"/>
          <p14:tracePt t="2843" x="1631950" y="828675"/>
          <p14:tracePt t="2845" x="1638300" y="828675"/>
          <p14:tracePt t="2847" x="1644650" y="828675"/>
          <p14:tracePt t="2850" x="1657350" y="828675"/>
          <p14:tracePt t="2853" x="1663700" y="828675"/>
          <p14:tracePt t="2855" x="1670050" y="828675"/>
          <p14:tracePt t="2857" x="1676400" y="828675"/>
          <p14:tracePt t="2859" x="1682750" y="828675"/>
          <p14:tracePt t="2861" x="1689100" y="828675"/>
          <p14:tracePt t="2868" x="1708150" y="828675"/>
          <p14:tracePt t="2871" x="1720850" y="828675"/>
          <p14:tracePt t="2873" x="1727200" y="828675"/>
          <p14:tracePt t="2875" x="1733550" y="828675"/>
          <p14:tracePt t="2877" x="1739900" y="828675"/>
          <p14:tracePt t="2879" x="1746250" y="835025"/>
          <p14:tracePt t="2881" x="1758950" y="835025"/>
          <p14:tracePt t="2884" x="1771650" y="835025"/>
          <p14:tracePt t="2885" x="1778000" y="841375"/>
          <p14:tracePt t="2887" x="1790700" y="847725"/>
          <p14:tracePt t="2889" x="1803400" y="847725"/>
          <p14:tracePt t="2891" x="1809750" y="854075"/>
          <p14:tracePt t="2893" x="1822450" y="854075"/>
          <p14:tracePt t="2895" x="1835150" y="854075"/>
          <p14:tracePt t="2897" x="1841500" y="860425"/>
          <p14:tracePt t="2900" x="1854200" y="866775"/>
          <p14:tracePt t="2901" x="1866900" y="873125"/>
          <p14:tracePt t="2903" x="1885950" y="873125"/>
          <p14:tracePt t="2905" x="1892300" y="879475"/>
          <p14:tracePt t="2907" x="1911350" y="885825"/>
          <p14:tracePt t="2909" x="1930400" y="892175"/>
          <p14:tracePt t="2911" x="1943100" y="898525"/>
          <p14:tracePt t="2913" x="1962150" y="904875"/>
          <p14:tracePt t="2916" x="1981200" y="904875"/>
          <p14:tracePt t="2917" x="2000250" y="911225"/>
          <p14:tracePt t="2919" x="2012950" y="917575"/>
          <p14:tracePt t="2921" x="2038350" y="923925"/>
          <p14:tracePt t="2923" x="2058988" y="936625"/>
          <p14:tracePt t="2925" x="2084388" y="942975"/>
          <p14:tracePt t="2927" x="2103438" y="949325"/>
          <p14:tracePt t="2929" x="2128838" y="962025"/>
          <p14:tracePt t="2931" x="2154238" y="968375"/>
          <p14:tracePt t="2933" x="2173288" y="974725"/>
          <p14:tracePt t="2935" x="2198688" y="987425"/>
          <p14:tracePt t="2937" x="2224088" y="993775"/>
          <p14:tracePt t="2939" x="2249488" y="1000125"/>
          <p14:tracePt t="2941" x="2274888" y="1012825"/>
          <p14:tracePt t="2943" x="2300288" y="1019175"/>
          <p14:tracePt t="2945" x="2325688" y="1025525"/>
          <p14:tracePt t="2947" x="2351088" y="1038225"/>
          <p14:tracePt t="2950" x="2389188" y="1044575"/>
          <p14:tracePt t="2951" x="2420938" y="1050925"/>
          <p14:tracePt t="2953" x="2446338" y="1063625"/>
          <p14:tracePt t="2955" x="2484438" y="1069975"/>
          <p14:tracePt t="2957" x="2517775" y="1077913"/>
          <p14:tracePt t="2959" x="2543175" y="1084263"/>
          <p14:tracePt t="2961" x="2574925" y="1090613"/>
          <p14:tracePt t="2963" x="2613025" y="1109663"/>
          <p14:tracePt t="2967" x="2670175" y="1122363"/>
          <p14:tracePt t="2969" x="2708275" y="1128713"/>
          <p14:tracePt t="2971" x="2740025" y="1135063"/>
          <p14:tracePt t="2973" x="2765425" y="1141413"/>
          <p14:tracePt t="2975" x="2790825" y="1147763"/>
          <p14:tracePt t="2977" x="2816225" y="1154113"/>
          <p14:tracePt t="2979" x="2841625" y="1160463"/>
          <p14:tracePt t="2981" x="2860675" y="1166813"/>
          <p14:tracePt t="2983" x="2886075" y="1173163"/>
          <p14:tracePt t="2985" x="2911475" y="1185863"/>
          <p14:tracePt t="2987" x="2936875" y="1192213"/>
          <p14:tracePt t="2989" x="2962275" y="1198563"/>
          <p14:tracePt t="2991" x="2982913" y="1204913"/>
          <p14:tracePt t="2993" x="3001963" y="1211263"/>
          <p14:tracePt t="2995" x="3021013" y="1211263"/>
          <p14:tracePt t="2997" x="3040063" y="1217613"/>
          <p14:tracePt t="3000" x="3059113" y="1223963"/>
          <p14:tracePt t="3002" x="3078163" y="1230313"/>
          <p14:tracePt t="3003" x="3090863" y="1236663"/>
          <p14:tracePt t="3005" x="3109913" y="1243013"/>
          <p14:tracePt t="3007" x="3128963" y="1249363"/>
          <p14:tracePt t="3009" x="3141663" y="1255713"/>
          <p14:tracePt t="3011" x="3148013" y="1262063"/>
          <p14:tracePt t="3013" x="3167063" y="1268413"/>
          <p14:tracePt t="3017" x="3186113" y="1274763"/>
          <p14:tracePt t="3019" x="3205163" y="1281113"/>
          <p14:tracePt t="3021" x="3217863" y="1287463"/>
          <p14:tracePt t="3023" x="3230563" y="1293813"/>
          <p14:tracePt t="3025" x="3236913" y="1300163"/>
          <p14:tracePt t="3027" x="3249613" y="1306513"/>
          <p14:tracePt t="3029" x="3262313" y="1312863"/>
          <p14:tracePt t="3031" x="3268663" y="1312863"/>
          <p14:tracePt t="3033" x="3281363" y="1312863"/>
          <p14:tracePt t="3036" x="3294063" y="1319213"/>
          <p14:tracePt t="3037" x="3300413" y="1319213"/>
          <p14:tracePt t="3039" x="3313113" y="1325563"/>
          <p14:tracePt t="3041" x="3325813" y="1325563"/>
          <p14:tracePt t="3043" x="3332163" y="1331913"/>
          <p14:tracePt t="3045" x="3344863" y="1331913"/>
          <p14:tracePt t="3047" x="3357563" y="1331913"/>
          <p14:tracePt t="3052" x="3363913" y="1331913"/>
          <p14:tracePt t="3053" x="3376613" y="1338263"/>
          <p14:tracePt t="3057" x="3382963" y="1338263"/>
          <p14:tracePt t="3059" x="3389313" y="1338263"/>
          <p14:tracePt t="3068" x="3395663" y="1338263"/>
          <p14:tracePt t="3083" x="3402013" y="1338263"/>
          <p14:tracePt t="3110" x="3408363" y="1338263"/>
          <p14:tracePt t="3132" x="3414713" y="1331913"/>
          <p14:tracePt t="3138" x="3421063" y="1331913"/>
          <p14:tracePt t="3144" x="3421063" y="1325563"/>
          <p14:tracePt t="3145" x="3427413" y="1325563"/>
          <p14:tracePt t="3151" x="3435350" y="1319213"/>
          <p14:tracePt t="3153" x="3435350" y="1312863"/>
          <p14:tracePt t="3162" x="3441700" y="1312863"/>
          <p14:tracePt t="3168" x="3441700" y="1306513"/>
          <p14:tracePt t="3176" x="3441700" y="1300163"/>
          <p14:tracePt t="3224" x="3435350" y="1300163"/>
          <p14:tracePt t="3227" x="3427413" y="1300163"/>
          <p14:tracePt t="3232" x="3421063" y="1300163"/>
          <p14:tracePt t="3233" x="3408363" y="1300163"/>
          <p14:tracePt t="3237" x="3395663" y="1300163"/>
          <p14:tracePt t="3239" x="3389313" y="1300163"/>
          <p14:tracePt t="3241" x="3382963" y="1300163"/>
          <p14:tracePt t="3243" x="3370263" y="1300163"/>
          <p14:tracePt t="3245" x="3363913" y="1300163"/>
          <p14:tracePt t="3247" x="3351213" y="1300163"/>
          <p14:tracePt t="3250" x="3344863" y="1300163"/>
          <p14:tracePt t="3251" x="3332163" y="1300163"/>
          <p14:tracePt t="3253" x="3319463" y="1300163"/>
          <p14:tracePt t="3255" x="3313113" y="1300163"/>
          <p14:tracePt t="3257" x="3294063" y="1300163"/>
          <p14:tracePt t="3259" x="3281363" y="1293813"/>
          <p14:tracePt t="3261" x="3268663" y="1293813"/>
          <p14:tracePt t="3263" x="3255963" y="1293813"/>
          <p14:tracePt t="3268" x="3236913" y="1287463"/>
          <p14:tracePt t="3269" x="3217863" y="1281113"/>
          <p14:tracePt t="3271" x="3198813" y="1281113"/>
          <p14:tracePt t="3273" x="3179763" y="1274763"/>
          <p14:tracePt t="3275" x="3160713" y="1268413"/>
          <p14:tracePt t="3277" x="3135313" y="1268413"/>
          <p14:tracePt t="3279" x="3116263" y="1262063"/>
          <p14:tracePt t="3281" x="3103563" y="1255713"/>
          <p14:tracePt t="3284" x="3078163" y="1249363"/>
          <p14:tracePt t="3286" x="3052763" y="1243013"/>
          <p14:tracePt t="3287" x="3027363" y="1243013"/>
          <p14:tracePt t="3289" x="3008313" y="1236663"/>
          <p14:tracePt t="3291" x="2989263" y="1230313"/>
          <p14:tracePt t="3293" x="2962275" y="1230313"/>
          <p14:tracePt t="3295" x="2936875" y="1223963"/>
          <p14:tracePt t="3297" x="2911475" y="1217613"/>
          <p14:tracePt t="3300" x="2886075" y="1211263"/>
          <p14:tracePt t="3301" x="2860675" y="1204913"/>
          <p14:tracePt t="3303" x="2835275" y="1198563"/>
          <p14:tracePt t="3305" x="2816225" y="1192213"/>
          <p14:tracePt t="3307" x="2790825" y="1192213"/>
          <p14:tracePt t="3309" x="2765425" y="1185863"/>
          <p14:tracePt t="3311" x="2740025" y="1179513"/>
          <p14:tracePt t="3313" x="2714625" y="1173163"/>
          <p14:tracePt t="3316" x="2689225" y="1166813"/>
          <p14:tracePt t="3317" x="2670175" y="1160463"/>
          <p14:tracePt t="3319" x="2644775" y="1154113"/>
          <p14:tracePt t="3321" x="2606675" y="1147763"/>
          <p14:tracePt t="3323" x="2581275" y="1141413"/>
          <p14:tracePt t="3325" x="2562225" y="1141413"/>
          <p14:tracePt t="3327" x="2536825" y="1135063"/>
          <p14:tracePt t="3329" x="2509838" y="1128713"/>
          <p14:tracePt t="3331" x="2484438" y="1128713"/>
          <p14:tracePt t="3334" x="2459038" y="1122363"/>
          <p14:tracePt t="3335" x="2439988" y="1122363"/>
          <p14:tracePt t="3337" x="2414588" y="1116013"/>
          <p14:tracePt t="3339" x="2389188" y="1116013"/>
          <p14:tracePt t="3341" x="2363788" y="1116013"/>
          <p14:tracePt t="3343" x="2344738" y="1109663"/>
          <p14:tracePt t="3345" x="2325688" y="1109663"/>
          <p14:tracePt t="3347" x="2300288" y="1109663"/>
          <p14:tracePt t="3350" x="2274888" y="1109663"/>
          <p14:tracePt t="3351" x="2262188" y="1109663"/>
          <p14:tracePt t="3353" x="2236788" y="1109663"/>
          <p14:tracePt t="3355" x="2211388" y="1109663"/>
          <p14:tracePt t="3357" x="2198688" y="1109663"/>
          <p14:tracePt t="3359" x="2179638" y="1109663"/>
          <p14:tracePt t="3361" x="2154238" y="1109663"/>
          <p14:tracePt t="3363" x="2141538" y="1109663"/>
          <p14:tracePt t="3367" x="2116138" y="1109663"/>
          <p14:tracePt t="3367" x="2097088" y="1109663"/>
          <p14:tracePt t="3369" x="2071688" y="1109663"/>
          <p14:tracePt t="3371" x="2058988" y="1109663"/>
          <p14:tracePt t="3373" x="2038350" y="1116013"/>
          <p14:tracePt t="3375" x="2019300" y="1116013"/>
          <p14:tracePt t="3377" x="2006600" y="1116013"/>
          <p14:tracePt t="3379" x="1987550" y="1122363"/>
          <p14:tracePt t="3381" x="1968500" y="1122363"/>
          <p14:tracePt t="3383" x="1949450" y="1128713"/>
          <p14:tracePt t="3385" x="1936750" y="1135063"/>
          <p14:tracePt t="3387" x="1917700" y="1135063"/>
          <p14:tracePt t="3389" x="1892300" y="1141413"/>
          <p14:tracePt t="3391" x="1873250" y="1141413"/>
          <p14:tracePt t="3393" x="1860550" y="1147763"/>
          <p14:tracePt t="3395" x="1841500" y="1147763"/>
          <p14:tracePt t="3397" x="1822450" y="1154113"/>
          <p14:tracePt t="3400" x="1809750" y="1154113"/>
          <p14:tracePt t="3402" x="1790700" y="1160463"/>
          <p14:tracePt t="3403" x="1771650" y="1166813"/>
          <p14:tracePt t="3405" x="1752600" y="1173163"/>
          <p14:tracePt t="3407" x="1746250" y="1179513"/>
          <p14:tracePt t="3409" x="1727200" y="1185863"/>
          <p14:tracePt t="3411" x="1708150" y="1185863"/>
          <p14:tracePt t="3413" x="1695450" y="1192213"/>
          <p14:tracePt t="3416" x="1682750" y="1198563"/>
          <p14:tracePt t="3417" x="1670050" y="1204913"/>
          <p14:tracePt t="3419" x="1651000" y="1204913"/>
          <p14:tracePt t="3421" x="1644650" y="1204913"/>
          <p14:tracePt t="3423" x="1625600" y="1211263"/>
          <p14:tracePt t="3425" x="1606550" y="1217613"/>
          <p14:tracePt t="3427" x="1592263" y="1223963"/>
          <p14:tracePt t="3429" x="1579563" y="1230313"/>
          <p14:tracePt t="3431" x="1560513" y="1230313"/>
          <p14:tracePt t="3433" x="1547813" y="1236663"/>
          <p14:tracePt t="3435" x="1535113" y="1243013"/>
          <p14:tracePt t="3437" x="1516063" y="1249363"/>
          <p14:tracePt t="3439" x="1497013" y="1255713"/>
          <p14:tracePt t="3441" x="1477963" y="1255713"/>
          <p14:tracePt t="3443" x="1465263" y="1262063"/>
          <p14:tracePt t="3445" x="1446213" y="1268413"/>
          <p14:tracePt t="3447" x="1427163" y="1274763"/>
          <p14:tracePt t="3450" x="1408113" y="1281113"/>
          <p14:tracePt t="3452" x="1395413" y="1287463"/>
          <p14:tracePt t="3453" x="1376363" y="1293813"/>
          <p14:tracePt t="3455" x="1357313" y="1300163"/>
          <p14:tracePt t="3457" x="1338263" y="1306513"/>
          <p14:tracePt t="3459" x="1325563" y="1312863"/>
          <p14:tracePt t="3461" x="1306513" y="1319213"/>
          <p14:tracePt t="3463" x="1287463" y="1325563"/>
          <p14:tracePt t="3466" x="1262063" y="1331913"/>
          <p14:tracePt t="3467" x="1249363" y="1331913"/>
          <p14:tracePt t="3469" x="1230313" y="1338263"/>
          <p14:tracePt t="3471" x="1211263" y="1344613"/>
          <p14:tracePt t="3473" x="1192213" y="1350963"/>
          <p14:tracePt t="3475" x="1166813" y="1357313"/>
          <p14:tracePt t="3477" x="1154113" y="1370013"/>
          <p14:tracePt t="3479" x="1127125" y="1376363"/>
          <p14:tracePt t="3481" x="1108075" y="1389063"/>
          <p14:tracePt t="3484" x="1089025" y="1395413"/>
          <p14:tracePt t="3485" x="1076325" y="1401763"/>
          <p14:tracePt t="3487" x="1057275" y="1414463"/>
          <p14:tracePt t="3489" x="1038225" y="1420813"/>
          <p14:tracePt t="3491" x="1019175" y="1427163"/>
          <p14:tracePt t="3493" x="1000125" y="1439863"/>
          <p14:tracePt t="3495" x="974725" y="1452563"/>
          <p14:tracePt t="3497" x="962025" y="1465263"/>
          <p14:tracePt t="3500" x="942975" y="1477963"/>
          <p14:tracePt t="3501" x="923925" y="1490663"/>
          <p14:tracePt t="3503" x="904875" y="1504950"/>
          <p14:tracePt t="3505" x="885825" y="1517650"/>
          <p14:tracePt t="3507" x="873125" y="1524000"/>
          <p14:tracePt t="3509" x="847725" y="1536700"/>
          <p14:tracePt t="3511" x="828675" y="1549400"/>
          <p14:tracePt t="3513" x="809625" y="1568450"/>
          <p14:tracePt t="3517" x="771525" y="1600200"/>
          <p14:tracePt t="3519" x="752475" y="1612900"/>
          <p14:tracePt t="3521" x="739775" y="1631950"/>
          <p14:tracePt t="3523" x="720725" y="1651000"/>
          <p14:tracePt t="3525" x="701675" y="1657350"/>
          <p14:tracePt t="3527" x="681038" y="1676400"/>
          <p14:tracePt t="3529" x="661988" y="1695450"/>
          <p14:tracePt t="3531" x="642938" y="1714500"/>
          <p14:tracePt t="3534" x="617538" y="1733550"/>
          <p14:tracePt t="3535" x="598488" y="1752600"/>
          <p14:tracePt t="3537" x="579438" y="1771650"/>
          <p14:tracePt t="3539" x="560388" y="1790700"/>
          <p14:tracePt t="3541" x="541338" y="1809750"/>
          <p14:tracePt t="3543" x="522288" y="1828800"/>
          <p14:tracePt t="3545" x="503238" y="1847850"/>
          <p14:tracePt t="3547" x="490538" y="1866900"/>
          <p14:tracePt t="3550" x="471488" y="1879600"/>
          <p14:tracePt t="3551" x="452438" y="1898650"/>
          <p14:tracePt t="3555" x="414338" y="1938338"/>
          <p14:tracePt t="3557" x="395288" y="1957388"/>
          <p14:tracePt t="3559" x="376238" y="1976438"/>
          <p14:tracePt t="3561" x="357188" y="1995488"/>
          <p14:tracePt t="3563" x="338138" y="2014538"/>
          <p14:tracePt t="3566" x="325438" y="2033588"/>
          <p14:tracePt t="3567" x="312738" y="2046288"/>
          <p14:tracePt t="3569" x="300038" y="2065338"/>
          <p14:tracePt t="3571" x="280988" y="2084388"/>
          <p14:tracePt t="3573" x="268288" y="2103438"/>
          <p14:tracePt t="3575" x="255588" y="2122488"/>
          <p14:tracePt t="3577" x="242888" y="2147888"/>
          <p14:tracePt t="3579" x="230188" y="2166938"/>
          <p14:tracePt t="3581" x="215900" y="2179638"/>
          <p14:tracePt t="3584" x="196850" y="2205038"/>
          <p14:tracePt t="3585" x="184150" y="2224088"/>
          <p14:tracePt t="3587" x="171450" y="2249488"/>
          <p14:tracePt t="3589" x="158750" y="2274888"/>
          <p14:tracePt t="3591" x="152400" y="2293938"/>
          <p14:tracePt t="3593" x="139700" y="2319338"/>
          <p14:tracePt t="3595" x="133350" y="2344738"/>
          <p14:tracePt t="3597" x="120650" y="2365375"/>
          <p14:tracePt t="3601" x="95250" y="2416175"/>
          <p14:tracePt t="3603" x="88900" y="2441575"/>
          <p14:tracePt t="3605" x="76200" y="2466975"/>
          <p14:tracePt t="3607" x="69850" y="2492375"/>
          <p14:tracePt t="3609" x="57150" y="2517775"/>
          <p14:tracePt t="3611" x="50800" y="2543175"/>
          <p14:tracePt t="3613" x="38100" y="2562225"/>
          <p14:tracePt t="3617" x="25400" y="2606675"/>
          <p14:tracePt t="3619" x="19050" y="2632075"/>
          <p14:tracePt t="3621" x="12700" y="2657475"/>
          <p14:tracePt t="3623" x="6350" y="2682875"/>
          <p14:tracePt t="3625" x="0" y="2708275"/>
          <p14:tracePt t="3652" x="6350" y="2982913"/>
          <p14:tracePt t="3653" x="12700" y="3001963"/>
          <p14:tracePt t="3655" x="19050" y="3021013"/>
          <p14:tracePt t="3657" x="25400" y="3046413"/>
          <p14:tracePt t="3659" x="31750" y="3059113"/>
          <p14:tracePt t="3661" x="31750" y="3078163"/>
          <p14:tracePt t="3663" x="38100" y="3097213"/>
          <p14:tracePt t="3667" x="57150" y="3128963"/>
          <p14:tracePt t="3669" x="69850" y="3148013"/>
          <p14:tracePt t="3671" x="82550" y="3167063"/>
          <p14:tracePt t="3673" x="95250" y="3186113"/>
          <p14:tracePt t="3675" x="107950" y="3205163"/>
          <p14:tracePt t="3677" x="120650" y="3219450"/>
          <p14:tracePt t="3679" x="127000" y="3238500"/>
          <p14:tracePt t="3681" x="139700" y="3263900"/>
          <p14:tracePt t="3683" x="158750" y="3282950"/>
          <p14:tracePt t="3685" x="177800" y="3302000"/>
          <p14:tracePt t="3687" x="196850" y="3327400"/>
          <p14:tracePt t="3689" x="209550" y="3346450"/>
          <p14:tracePt t="3691" x="230188" y="3365500"/>
          <p14:tracePt t="3693" x="249238" y="3384550"/>
          <p14:tracePt t="3695" x="268288" y="3409950"/>
          <p14:tracePt t="3697" x="293688" y="3441700"/>
          <p14:tracePt t="3700" x="319088" y="3460750"/>
          <p14:tracePt t="3701" x="338138" y="3479800"/>
          <p14:tracePt t="3703" x="357188" y="3498850"/>
          <p14:tracePt t="3705" x="376238" y="3524250"/>
          <p14:tracePt t="3707" x="395288" y="3543300"/>
          <p14:tracePt t="3709" x="414338" y="3562350"/>
          <p14:tracePt t="3711" x="433388" y="3581400"/>
          <p14:tracePt t="3713" x="452438" y="3600450"/>
          <p14:tracePt t="3717" x="490538" y="3646488"/>
          <p14:tracePt t="3719" x="509588" y="3665538"/>
          <p14:tracePt t="3721" x="528638" y="3684588"/>
          <p14:tracePt t="3723" x="541338" y="3703638"/>
          <p14:tracePt t="3725" x="554038" y="3716338"/>
          <p14:tracePt t="3727" x="566738" y="3735388"/>
          <p14:tracePt t="3729" x="585788" y="3754438"/>
          <p14:tracePt t="3731" x="598488" y="3773488"/>
          <p14:tracePt t="3734" x="611188" y="3792538"/>
          <p14:tracePt t="3735" x="623888" y="3805238"/>
          <p14:tracePt t="3737" x="630238" y="3817938"/>
          <p14:tracePt t="3739" x="642938" y="3836988"/>
          <p14:tracePt t="3741" x="655638" y="3856038"/>
          <p14:tracePt t="3743" x="668338" y="3868738"/>
          <p14:tracePt t="3745" x="681038" y="3881438"/>
          <p14:tracePt t="3747" x="695325" y="3900488"/>
          <p14:tracePt t="3750" x="708025" y="3919538"/>
          <p14:tracePt t="3751" x="720725" y="3932238"/>
          <p14:tracePt t="3753" x="733425" y="3951288"/>
          <p14:tracePt t="3755" x="746125" y="3957638"/>
          <p14:tracePt t="3757" x="758825" y="3976688"/>
          <p14:tracePt t="3759" x="777875" y="3989388"/>
          <p14:tracePt t="3761" x="790575" y="4008438"/>
          <p14:tracePt t="3763" x="803275" y="4021138"/>
          <p14:tracePt t="3767" x="835025" y="4046538"/>
          <p14:tracePt t="3770" x="847725" y="4059238"/>
          <p14:tracePt t="3771" x="860425" y="4073525"/>
          <p14:tracePt t="3773" x="873125" y="4086225"/>
          <p14:tracePt t="3775" x="892175" y="4098925"/>
          <p14:tracePt t="3777" x="904875" y="4111625"/>
          <p14:tracePt t="3779" x="923925" y="4111625"/>
          <p14:tracePt t="3781" x="930275" y="4124325"/>
          <p14:tracePt t="3783" x="949325" y="4130675"/>
          <p14:tracePt t="3785" x="962025" y="4143375"/>
          <p14:tracePt t="3787" x="981075" y="4149725"/>
          <p14:tracePt t="3789" x="993775" y="4162425"/>
          <p14:tracePt t="3791" x="1006475" y="4168775"/>
          <p14:tracePt t="3793" x="1019175" y="4168775"/>
          <p14:tracePt t="3795" x="1031875" y="4181475"/>
          <p14:tracePt t="3797" x="1044575" y="4187825"/>
          <p14:tracePt t="3800" x="1057275" y="4194175"/>
          <p14:tracePt t="3802" x="1076325" y="4200525"/>
          <p14:tracePt t="3803" x="1089025" y="4206875"/>
          <p14:tracePt t="3805" x="1095375" y="4213225"/>
          <p14:tracePt t="3807" x="1114425" y="4219575"/>
          <p14:tracePt t="3809" x="1127125" y="4225925"/>
          <p14:tracePt t="3811" x="1139825" y="4232275"/>
          <p14:tracePt t="3813" x="1147763" y="4238625"/>
          <p14:tracePt t="3816" x="1160463" y="4244975"/>
          <p14:tracePt t="3817" x="1173163" y="4251325"/>
          <p14:tracePt t="3819" x="1179513" y="4257675"/>
          <p14:tracePt t="3821" x="1192213" y="4264025"/>
          <p14:tracePt t="3823" x="1204913" y="4270375"/>
          <p14:tracePt t="3825" x="1217613" y="4276725"/>
          <p14:tracePt t="3827" x="1223963" y="4283075"/>
          <p14:tracePt t="3829" x="1236663" y="4289425"/>
          <p14:tracePt t="3831" x="1249363" y="4302125"/>
          <p14:tracePt t="3833" x="1262063" y="4302125"/>
          <p14:tracePt t="3835" x="1268413" y="4308475"/>
          <p14:tracePt t="3837" x="1281113" y="4314825"/>
          <p14:tracePt t="3839" x="1293813" y="4327525"/>
          <p14:tracePt t="3841" x="1300163" y="4333875"/>
          <p14:tracePt t="3843" x="1312863" y="4340225"/>
          <p14:tracePt t="3845" x="1325563" y="4346575"/>
          <p14:tracePt t="3847" x="1338263" y="4352925"/>
          <p14:tracePt t="3850" x="1344613" y="4365625"/>
          <p14:tracePt t="3851" x="1357313" y="4371975"/>
          <p14:tracePt t="3853" x="1376363" y="4378325"/>
          <p14:tracePt t="3855" x="1395413" y="4391025"/>
          <p14:tracePt t="3857" x="1408113" y="4397375"/>
          <p14:tracePt t="3859" x="1420813" y="4403725"/>
          <p14:tracePt t="3861" x="1439863" y="4410075"/>
          <p14:tracePt t="3863" x="1458913" y="4416425"/>
          <p14:tracePt t="3867" x="1490663" y="4435475"/>
          <p14:tracePt t="3869" x="1509713" y="4441825"/>
          <p14:tracePt t="3871" x="1535113" y="4448175"/>
          <p14:tracePt t="3873" x="1554163" y="4460875"/>
          <p14:tracePt t="3875" x="1573213" y="4467225"/>
          <p14:tracePt t="3877" x="1598613" y="4473575"/>
          <p14:tracePt t="3879" x="1619250" y="4479925"/>
          <p14:tracePt t="3882" x="1644650" y="4486275"/>
          <p14:tracePt t="3884" x="1670050" y="4486275"/>
          <p14:tracePt t="3885" x="1695450" y="4492625"/>
          <p14:tracePt t="3887" x="1714500" y="4498975"/>
          <p14:tracePt t="3889" x="1739900" y="4506913"/>
          <p14:tracePt t="3891" x="1765300" y="4513263"/>
          <p14:tracePt t="3893" x="1790700" y="4513263"/>
          <p14:tracePt t="3895" x="1816100" y="4519613"/>
          <p14:tracePt t="3897" x="1847850" y="4519613"/>
          <p14:tracePt t="3900" x="1873250" y="4525963"/>
          <p14:tracePt t="3902" x="1905000" y="4525963"/>
          <p14:tracePt t="3903" x="1936750" y="4532313"/>
          <p14:tracePt t="3905" x="1962150" y="4532313"/>
          <p14:tracePt t="3907" x="1993900" y="4538663"/>
          <p14:tracePt t="3909" x="2025650" y="4538663"/>
          <p14:tracePt t="3911" x="2065338" y="4538663"/>
          <p14:tracePt t="3913" x="2084388" y="4545013"/>
          <p14:tracePt t="3917" x="2154238" y="4551363"/>
          <p14:tracePt t="3919" x="2185988" y="4551363"/>
          <p14:tracePt t="3921" x="2224088" y="4557713"/>
          <p14:tracePt t="3923" x="2255838" y="4557713"/>
          <p14:tracePt t="3925" x="2287588" y="4557713"/>
          <p14:tracePt t="3927" x="2319338" y="4570413"/>
          <p14:tracePt t="3929" x="2351088" y="4570413"/>
          <p14:tracePt t="3931" x="2389188" y="4576763"/>
          <p14:tracePt t="3933" x="2414588" y="4576763"/>
          <p14:tracePt t="3935" x="2446338" y="4583113"/>
          <p14:tracePt t="3937" x="2478088" y="4583113"/>
          <p14:tracePt t="3939" x="2503488" y="4589463"/>
          <p14:tracePt t="3941" x="2536825" y="4589463"/>
          <p14:tracePt t="3943" x="2562225" y="4595813"/>
          <p14:tracePt t="3945" x="2593975" y="4602163"/>
          <p14:tracePt t="3947" x="2619375" y="4602163"/>
          <p14:tracePt t="3950" x="2651125" y="4608513"/>
          <p14:tracePt t="3952" x="2676525" y="4614863"/>
          <p14:tracePt t="3953" x="2708275" y="4621213"/>
          <p14:tracePt t="3955" x="2746375" y="4621213"/>
          <p14:tracePt t="3957" x="2778125" y="4627563"/>
          <p14:tracePt t="3959" x="2803525" y="4633913"/>
          <p14:tracePt t="3961" x="2835275" y="4633913"/>
          <p14:tracePt t="3963" x="2867025" y="4640263"/>
          <p14:tracePt t="3967" x="2936875" y="4646613"/>
          <p14:tracePt t="3969" x="2968625" y="4652963"/>
          <p14:tracePt t="3971" x="3008313" y="4659313"/>
          <p14:tracePt t="3973" x="3040063" y="4659313"/>
          <p14:tracePt t="3975" x="3071813" y="4665663"/>
          <p14:tracePt t="3977" x="3109913" y="4672013"/>
          <p14:tracePt t="3979" x="3141663" y="4672013"/>
          <p14:tracePt t="3981" x="3173413" y="4678363"/>
          <p14:tracePt t="3984" x="3211513" y="4678363"/>
          <p14:tracePt t="3985" x="3243263" y="4691063"/>
          <p14:tracePt t="3987" x="3275013" y="4691063"/>
          <p14:tracePt t="3989" x="3313113" y="4697413"/>
          <p14:tracePt t="3991" x="3344863" y="4697413"/>
          <p14:tracePt t="3993" x="3376613" y="4697413"/>
          <p14:tracePt t="3995" x="3408363" y="4697413"/>
          <p14:tracePt t="3997" x="3448050" y="4703763"/>
          <p14:tracePt t="4000" x="3467100" y="4703763"/>
          <p14:tracePt t="4001" x="3498850" y="4703763"/>
          <p14:tracePt t="4003" x="3530600" y="4703763"/>
          <p14:tracePt t="4006" x="3556000" y="4703763"/>
          <p14:tracePt t="4007" x="3581400" y="4703763"/>
          <p14:tracePt t="4009" x="3613150" y="4703763"/>
          <p14:tracePt t="4011" x="3638550" y="4703763"/>
          <p14:tracePt t="4013" x="3670300" y="4703763"/>
          <p14:tracePt t="4015" x="3689350" y="4703763"/>
          <p14:tracePt t="4017" x="3714750" y="4703763"/>
          <p14:tracePt t="4019" x="3740150" y="4703763"/>
          <p14:tracePt t="4021" x="3771900" y="4703763"/>
          <p14:tracePt t="4023" x="3797300" y="4703763"/>
          <p14:tracePt t="4025" x="3816350" y="4703763"/>
          <p14:tracePt t="4027" x="3848100" y="4703763"/>
          <p14:tracePt t="4029" x="3887788" y="4703763"/>
          <p14:tracePt t="4031" x="3906838" y="4703763"/>
          <p14:tracePt t="4033" x="3932238" y="4697413"/>
          <p14:tracePt t="4035" x="3957638" y="4697413"/>
          <p14:tracePt t="4037" x="3983038" y="4697413"/>
          <p14:tracePt t="4039" x="4002088" y="4691063"/>
          <p14:tracePt t="4041" x="4040188" y="4691063"/>
          <p14:tracePt t="4043" x="4059238" y="4691063"/>
          <p14:tracePt t="4045" x="4084638" y="4684713"/>
          <p14:tracePt t="4047" x="4116388" y="4684713"/>
          <p14:tracePt t="4050" x="4141788" y="4678363"/>
          <p14:tracePt t="4051" x="4173538" y="4678363"/>
          <p14:tracePt t="4053" x="4211638" y="4672013"/>
          <p14:tracePt t="4055" x="4230688" y="4672013"/>
          <p14:tracePt t="4057" x="4268788" y="4665663"/>
          <p14:tracePt t="4059" x="4287838" y="4665663"/>
          <p14:tracePt t="4068" x="4422775" y="4652963"/>
          <p14:tracePt t="4069" x="4448175" y="4646613"/>
          <p14:tracePt t="4071" x="4479925" y="4646613"/>
          <p14:tracePt t="4073" x="4511675" y="4646613"/>
          <p14:tracePt t="4075" x="4537075" y="4646613"/>
          <p14:tracePt t="4077" x="4568825" y="4646613"/>
          <p14:tracePt t="4079" x="4594225" y="4640263"/>
          <p14:tracePt t="4081" x="4619625" y="4640263"/>
          <p14:tracePt t="4083" x="4638675" y="4640263"/>
          <p14:tracePt t="4085" x="4670425" y="4640263"/>
          <p14:tracePt t="4087" x="4695825" y="4640263"/>
          <p14:tracePt t="4089" x="4721225" y="4640263"/>
          <p14:tracePt t="4091" x="4746625" y="4640263"/>
          <p14:tracePt t="4093" x="4765675" y="4640263"/>
          <p14:tracePt t="4095" x="4791075" y="4640263"/>
          <p14:tracePt t="4097" x="4818063" y="4640263"/>
          <p14:tracePt t="4100" x="4843463" y="4640263"/>
          <p14:tracePt t="4101" x="4862513" y="4640263"/>
          <p14:tracePt t="4103" x="4887913" y="4640263"/>
          <p14:tracePt t="4105" x="4913313" y="4640263"/>
          <p14:tracePt t="4107" x="4932363" y="4640263"/>
          <p14:tracePt t="4109" x="4945063" y="4640263"/>
          <p14:tracePt t="4111" x="4970463" y="4640263"/>
          <p14:tracePt t="4113" x="4989513" y="4640263"/>
          <p14:tracePt t="4116" x="5008563" y="4640263"/>
          <p14:tracePt t="4117" x="5027613" y="4640263"/>
          <p14:tracePt t="4119" x="5046663" y="4640263"/>
          <p14:tracePt t="4121" x="5065713" y="4633913"/>
          <p14:tracePt t="4123" x="5084763" y="4633913"/>
          <p14:tracePt t="4125" x="5103813" y="4633913"/>
          <p14:tracePt t="4127" x="5129213" y="4633913"/>
          <p14:tracePt t="4129" x="5141913" y="4627563"/>
          <p14:tracePt t="4131" x="5160963" y="4627563"/>
          <p14:tracePt t="4134" x="5180013" y="4627563"/>
          <p14:tracePt t="4135" x="5192713" y="4621213"/>
          <p14:tracePt t="4137" x="5218113" y="4621213"/>
          <p14:tracePt t="4139" x="5237163" y="4614863"/>
          <p14:tracePt t="4141" x="5256213" y="4614863"/>
          <p14:tracePt t="4143" x="5276850" y="4608513"/>
          <p14:tracePt t="4145" x="5295900" y="4608513"/>
          <p14:tracePt t="4147" x="5314950" y="4602163"/>
          <p14:tracePt t="4150" x="5327650" y="4602163"/>
          <p14:tracePt t="4151" x="5346700" y="4595813"/>
          <p14:tracePt t="4153" x="5372100" y="4595813"/>
          <p14:tracePt t="4155" x="5391150" y="4589463"/>
          <p14:tracePt t="4157" x="5403850" y="4589463"/>
          <p14:tracePt t="4159" x="5422900" y="4583113"/>
          <p14:tracePt t="4161" x="5441950" y="4583113"/>
          <p14:tracePt t="4163" x="5461000" y="4576763"/>
          <p14:tracePt t="4166" x="5473700" y="4576763"/>
          <p14:tracePt t="4167" x="5492750" y="4576763"/>
          <p14:tracePt t="4169" x="5511800" y="4576763"/>
          <p14:tracePt t="4171" x="5524500" y="4570413"/>
          <p14:tracePt t="4173" x="5543550" y="4570413"/>
          <p14:tracePt t="4175" x="5562600" y="4564063"/>
          <p14:tracePt t="4177" x="5575300" y="4564063"/>
          <p14:tracePt t="4179" x="5594350" y="4557713"/>
          <p14:tracePt t="4181" x="5613400" y="4557713"/>
          <p14:tracePt t="4183" x="5619750" y="4557713"/>
          <p14:tracePt t="4185" x="5638800" y="4551363"/>
          <p14:tracePt t="4187" x="5651500" y="4551363"/>
          <p14:tracePt t="4189" x="5657850" y="4551363"/>
          <p14:tracePt t="4191" x="5676900" y="4545013"/>
          <p14:tracePt t="4193" x="5689600" y="4545013"/>
          <p14:tracePt t="4195" x="5695950" y="4545013"/>
          <p14:tracePt t="4197" x="5708650" y="4545013"/>
          <p14:tracePt t="4200" x="5722938" y="4545013"/>
          <p14:tracePt t="4202" x="5729288" y="4545013"/>
          <p14:tracePt t="4203" x="5741988" y="4538663"/>
          <p14:tracePt t="4205" x="5748338" y="4538663"/>
          <p14:tracePt t="4207" x="5754688" y="4538663"/>
          <p14:tracePt t="4209" x="5761038" y="4538663"/>
          <p14:tracePt t="4211" x="5767388" y="4538663"/>
          <p14:tracePt t="4213" x="5773738" y="4538663"/>
          <p14:tracePt t="4216" x="5780088" y="4538663"/>
          <p14:tracePt t="4217" x="5786438" y="4538663"/>
          <p14:tracePt t="4221" x="5792788" y="4538663"/>
          <p14:tracePt t="4225" x="5799138" y="4538663"/>
          <p14:tracePt t="4236" x="5805488" y="4538663"/>
          <p14:tracePt t="4250" x="5811838" y="4538663"/>
          <p14:tracePt t="4261" x="5818188" y="4538663"/>
          <p14:tracePt t="4274" x="5824538" y="4538663"/>
          <p14:tracePt t="4277" x="5830888" y="4538663"/>
          <p14:tracePt t="4279" x="5830888" y="4532313"/>
          <p14:tracePt t="4284" x="5837238" y="4532313"/>
          <p14:tracePt t="4287" x="5843588" y="4532313"/>
          <p14:tracePt t="4302" x="5849938" y="4532313"/>
          <p14:tracePt t="4307" x="5856288" y="4532313"/>
          <p14:tracePt t="4314" x="5862638" y="4532313"/>
          <p14:tracePt t="4322" x="5868988" y="4532313"/>
          <p14:tracePt t="4326" x="5875338" y="4532313"/>
          <p14:tracePt t="4327" x="5875338" y="4525963"/>
          <p14:tracePt t="4332" x="5881688" y="4525963"/>
          <p14:tracePt t="4334" x="5888038" y="4525963"/>
          <p14:tracePt t="4335" x="5894388" y="4525963"/>
          <p14:tracePt t="4339" x="5900738" y="4525963"/>
          <p14:tracePt t="4343" x="5907088" y="4519613"/>
          <p14:tracePt t="4347" x="5913438" y="4519613"/>
          <p14:tracePt t="4350" x="5919788" y="4519613"/>
          <p14:tracePt t="4351" x="5926138" y="4519613"/>
          <p14:tracePt t="4355" x="5932488" y="4519613"/>
          <p14:tracePt t="4357" x="5938838" y="4519613"/>
          <p14:tracePt t="4359" x="5938838" y="4513263"/>
          <p14:tracePt t="4361" x="5945188" y="4513263"/>
          <p14:tracePt t="4363" x="5951538" y="4506913"/>
          <p14:tracePt t="4367" x="5957888" y="4506913"/>
          <p14:tracePt t="4369" x="5964238" y="4498975"/>
          <p14:tracePt t="4371" x="5970588" y="4498975"/>
          <p14:tracePt t="4375" x="5976938" y="4498975"/>
          <p14:tracePt t="4377" x="5983288" y="4492625"/>
          <p14:tracePt t="4379" x="5989638" y="4492625"/>
          <p14:tracePt t="4381" x="5989638" y="4486275"/>
          <p14:tracePt t="4383" x="6002338" y="4486275"/>
          <p14:tracePt t="4387" x="6008688" y="4486275"/>
          <p14:tracePt t="4389" x="6015038" y="4479925"/>
          <p14:tracePt t="4393" x="6021388" y="4473575"/>
          <p14:tracePt t="4395" x="6021388" y="4467225"/>
          <p14:tracePt t="4397" x="6027738" y="4467225"/>
          <p14:tracePt t="4400" x="6034088" y="4467225"/>
          <p14:tracePt t="4403" x="6040438" y="4460875"/>
          <p14:tracePt t="4407" x="6046788" y="4460875"/>
          <p14:tracePt t="4409" x="6053138" y="4454525"/>
          <p14:tracePt t="4416" x="6059488" y="4454525"/>
          <p14:tracePt t="4423" x="6059488" y="4448175"/>
          <p14:tracePt t="4478" x="6065838" y="4448175"/>
          <p14:tracePt t="4492" x="6065838" y="4441825"/>
          <p14:tracePt t="4495" x="6072188" y="4441825"/>
          <p14:tracePt t="4499" x="6078538" y="4441825"/>
          <p14:tracePt t="4501" x="6078538" y="4435475"/>
          <p14:tracePt t="4503" x="6084888" y="4435475"/>
          <p14:tracePt t="4505" x="6084888" y="4429125"/>
          <p14:tracePt t="4509" x="6091238" y="4422775"/>
          <p14:tracePt t="4513" x="6097588" y="4422775"/>
          <p14:tracePt t="4518" x="6097588" y="4416425"/>
          <p14:tracePt t="4521" x="6103938" y="4416425"/>
          <p14:tracePt t="4523" x="6103938" y="4410075"/>
          <p14:tracePt t="4525" x="6110288" y="4410075"/>
          <p14:tracePt t="4527" x="6116638" y="4410075"/>
          <p14:tracePt t="4529" x="6116638" y="4403725"/>
          <p14:tracePt t="4534" x="6116638" y="4397375"/>
          <p14:tracePt t="4535" x="6122988" y="4397375"/>
          <p14:tracePt t="4537" x="6129338" y="4391025"/>
          <p14:tracePt t="4543" x="6135688" y="4391025"/>
          <p14:tracePt t="4545" x="6135688" y="4384675"/>
          <p14:tracePt t="4547" x="6142038" y="4378325"/>
          <p14:tracePt t="4550" x="6148388" y="4378325"/>
          <p14:tracePt t="4553" x="6154738" y="4371975"/>
          <p14:tracePt t="4555" x="6154738" y="4365625"/>
          <p14:tracePt t="4557" x="6161088" y="4365625"/>
          <p14:tracePt t="4559" x="6161088" y="4359275"/>
          <p14:tracePt t="4561" x="6167438" y="4359275"/>
          <p14:tracePt t="4563" x="6175375" y="4352925"/>
          <p14:tracePt t="4567" x="6181725" y="4346575"/>
          <p14:tracePt t="4569" x="6188075" y="4340225"/>
          <p14:tracePt t="4571" x="6194425" y="4333875"/>
          <p14:tracePt t="4573" x="6194425" y="4327525"/>
          <p14:tracePt t="4575" x="6207125" y="4321175"/>
          <p14:tracePt t="4577" x="6213475" y="4314825"/>
          <p14:tracePt t="4579" x="6213475" y="4308475"/>
          <p14:tracePt t="4581" x="6226175" y="4295775"/>
          <p14:tracePt t="4583" x="6232525" y="4289425"/>
          <p14:tracePt t="4585" x="6245225" y="4276725"/>
          <p14:tracePt t="4587" x="6251575" y="4270375"/>
          <p14:tracePt t="4589" x="6264275" y="4257675"/>
          <p14:tracePt t="4591" x="6270625" y="4238625"/>
          <p14:tracePt t="4593" x="6283325" y="4219575"/>
          <p14:tracePt t="4595" x="6296025" y="4206875"/>
          <p14:tracePt t="4597" x="6308725" y="4187825"/>
          <p14:tracePt t="4600" x="6315075" y="4168775"/>
          <p14:tracePt t="4602" x="6321425" y="4149725"/>
          <p14:tracePt t="4604" x="6334125" y="4124325"/>
          <p14:tracePt t="4605" x="6340475" y="4098925"/>
          <p14:tracePt t="4607" x="6353175" y="4073525"/>
          <p14:tracePt t="4609" x="6359525" y="4046538"/>
          <p14:tracePt t="4611" x="6372225" y="4021138"/>
          <p14:tracePt t="4613" x="6378575" y="3995738"/>
          <p14:tracePt t="4615" x="6384925" y="3976688"/>
          <p14:tracePt t="4617" x="6391275" y="3951288"/>
          <p14:tracePt t="4620" x="6397625" y="3925888"/>
          <p14:tracePt t="4621" x="6403975" y="3900488"/>
          <p14:tracePt t="4623" x="6410325" y="3875088"/>
          <p14:tracePt t="4625" x="6410325" y="3849688"/>
          <p14:tracePt t="4627" x="6416675" y="3824288"/>
          <p14:tracePt t="4629" x="6416675" y="3805238"/>
          <p14:tracePt t="4631" x="6416675" y="3779838"/>
          <p14:tracePt t="4633" x="6423025" y="3748088"/>
          <p14:tracePt t="4635" x="6423025" y="3722688"/>
          <p14:tracePt t="4637" x="6429375" y="3690938"/>
          <p14:tracePt t="4639" x="6435725" y="3659188"/>
          <p14:tracePt t="4641" x="6435725" y="3619500"/>
          <p14:tracePt t="4643" x="6442075" y="3587750"/>
          <p14:tracePt t="4645" x="6442075" y="3556000"/>
          <p14:tracePt t="4647" x="6442075" y="3524250"/>
          <p14:tracePt t="4650" x="6454775" y="3486150"/>
          <p14:tracePt t="4652" x="6454775" y="3467100"/>
          <p14:tracePt t="4653" x="6454775" y="3441700"/>
          <p14:tracePt t="4655" x="6454775" y="3416300"/>
          <p14:tracePt t="4657" x="6454775" y="3384550"/>
          <p14:tracePt t="4659" x="6454775" y="3359150"/>
          <p14:tracePt t="4662" x="6454775" y="3333750"/>
          <p14:tracePt t="4663" x="6448425" y="3321050"/>
          <p14:tracePt t="4667" x="6435725" y="3282950"/>
          <p14:tracePt t="4669" x="6429375" y="3263900"/>
          <p14:tracePt t="4671" x="6423025" y="3251200"/>
          <p14:tracePt t="4673" x="6416675" y="3238500"/>
          <p14:tracePt t="4675" x="6403975" y="3219450"/>
          <p14:tracePt t="4677" x="6397625" y="3205163"/>
          <p14:tracePt t="4679" x="6391275" y="3192463"/>
          <p14:tracePt t="4681" x="6384925" y="3173413"/>
          <p14:tracePt t="4683" x="6378575" y="3154363"/>
          <p14:tracePt t="4686" x="6365875" y="3141663"/>
          <p14:tracePt t="4687" x="6359525" y="3128963"/>
          <p14:tracePt t="4689" x="6353175" y="3109913"/>
          <p14:tracePt t="4691" x="6340475" y="3090863"/>
          <p14:tracePt t="4693" x="6334125" y="3071813"/>
          <p14:tracePt t="4695" x="6327775" y="3065463"/>
          <p14:tracePt t="4697" x="6321425" y="3046413"/>
          <p14:tracePt t="4700" x="6308725" y="3027363"/>
          <p14:tracePt t="4701" x="6302375" y="3008313"/>
          <p14:tracePt t="4703" x="6289675" y="2989263"/>
          <p14:tracePt t="4705" x="6276975" y="2982913"/>
          <p14:tracePt t="4707" x="6264275" y="2963863"/>
          <p14:tracePt t="4709" x="6251575" y="2944813"/>
          <p14:tracePt t="4711" x="6245225" y="2925763"/>
          <p14:tracePt t="4713" x="6232525" y="2919413"/>
          <p14:tracePt t="4716" x="6219825" y="2900363"/>
          <p14:tracePt t="4717" x="6207125" y="2881313"/>
          <p14:tracePt t="4719" x="6194425" y="2862263"/>
          <p14:tracePt t="4721" x="6181725" y="2843213"/>
          <p14:tracePt t="4723" x="6167438" y="2824163"/>
          <p14:tracePt t="4725" x="6161088" y="2811463"/>
          <p14:tracePt t="4727" x="6154738" y="2792413"/>
          <p14:tracePt t="4729" x="6142038" y="2771775"/>
          <p14:tracePt t="4731" x="6129338" y="2752725"/>
          <p14:tracePt t="4733" x="6116638" y="2740025"/>
          <p14:tracePt t="4735" x="6103938" y="2727325"/>
          <p14:tracePt t="4737" x="6091238" y="2714625"/>
          <p14:tracePt t="4739" x="6084888" y="2695575"/>
          <p14:tracePt t="4741" x="6072188" y="2682875"/>
          <p14:tracePt t="4743" x="6059488" y="2676525"/>
          <p14:tracePt t="4745" x="6046788" y="2663825"/>
          <p14:tracePt t="4747" x="6034088" y="2651125"/>
          <p14:tracePt t="4750" x="6021388" y="2638425"/>
          <p14:tracePt t="4751" x="6002338" y="2625725"/>
          <p14:tracePt t="4753" x="5983288" y="2613025"/>
          <p14:tracePt t="4755" x="5964238" y="2606675"/>
          <p14:tracePt t="4757" x="5945188" y="2593975"/>
          <p14:tracePt t="4759" x="5932488" y="2581275"/>
          <p14:tracePt t="4761" x="5913438" y="2574925"/>
          <p14:tracePt t="4763" x="5894388" y="2562225"/>
          <p14:tracePt t="4766" x="5875338" y="2549525"/>
          <p14:tracePt t="4767" x="5849938" y="2536825"/>
          <p14:tracePt t="4769" x="5824538" y="2524125"/>
          <p14:tracePt t="4771" x="5799138" y="2517775"/>
          <p14:tracePt t="4773" x="5773738" y="2505075"/>
          <p14:tracePt t="4775" x="5748338" y="2492375"/>
          <p14:tracePt t="4777" x="5722938" y="2486025"/>
          <p14:tracePt t="4779" x="5695950" y="2473325"/>
          <p14:tracePt t="4781" x="5670550" y="2460625"/>
          <p14:tracePt t="4783" x="5645150" y="2454275"/>
          <p14:tracePt t="4785" x="5607050" y="2441575"/>
          <p14:tracePt t="4787" x="5581650" y="2428875"/>
          <p14:tracePt t="4789" x="5556250" y="2422525"/>
          <p14:tracePt t="4791" x="5524500" y="2403475"/>
          <p14:tracePt t="4793" x="5499100" y="2390775"/>
          <p14:tracePt t="4795" x="5473700" y="2378075"/>
          <p14:tracePt t="4797" x="5435600" y="2365375"/>
          <p14:tracePt t="4801" x="5410200" y="2351088"/>
          <p14:tracePt t="4801" x="5384800" y="2344738"/>
          <p14:tracePt t="4803" x="5346700" y="2332038"/>
          <p14:tracePt t="4805" x="5314950" y="2312988"/>
          <p14:tracePt t="4807" x="5283200" y="2300288"/>
          <p14:tracePt t="4809" x="5256213" y="2287588"/>
          <p14:tracePt t="4811" x="5237163" y="2281238"/>
          <p14:tracePt t="4813" x="5205413" y="2268538"/>
          <p14:tracePt t="4817" x="5180013" y="2255838"/>
          <p14:tracePt t="4818" x="5154613" y="2249488"/>
          <p14:tracePt t="4819" x="5141913" y="2243138"/>
          <p14:tracePt t="4821" x="5116513" y="2230438"/>
          <p14:tracePt t="4823" x="5097463" y="2224088"/>
          <p14:tracePt t="4825" x="5078413" y="2224088"/>
          <p14:tracePt t="4827" x="5059363" y="2217738"/>
          <p14:tracePt t="4829" x="5046663" y="2205038"/>
          <p14:tracePt t="4831" x="5027613" y="2198688"/>
          <p14:tracePt t="4833" x="5008563" y="2192338"/>
          <p14:tracePt t="4835" x="4989513" y="2185988"/>
          <p14:tracePt t="4837" x="4983163" y="2179638"/>
          <p14:tracePt t="4839" x="4970463" y="2173288"/>
          <p14:tracePt t="4841" x="4951413" y="2166938"/>
          <p14:tracePt t="4843" x="4945063" y="2166938"/>
          <p14:tracePt t="4845" x="4932363" y="2160588"/>
          <p14:tracePt t="4847" x="4919663" y="2154238"/>
          <p14:tracePt t="4850" x="4906963" y="2147888"/>
          <p14:tracePt t="4851" x="4900613" y="2147888"/>
          <p14:tracePt t="4854" x="4887913" y="2141538"/>
          <p14:tracePt t="4855" x="4875213" y="2141538"/>
          <p14:tracePt t="4857" x="4868863" y="2135188"/>
          <p14:tracePt t="4859" x="4856163" y="2135188"/>
          <p14:tracePt t="4861" x="4837113" y="2128838"/>
          <p14:tracePt t="4863" x="4830763" y="2128838"/>
          <p14:tracePt t="4865" x="4818063" y="2128838"/>
          <p14:tracePt t="4868" x="4797425" y="2128838"/>
          <p14:tracePt t="4869" x="4791075" y="2128838"/>
          <p14:tracePt t="4871" x="4772025" y="2122488"/>
          <p14:tracePt t="4873" x="4752975" y="2122488"/>
          <p14:tracePt t="4875" x="4740275" y="2122488"/>
          <p14:tracePt t="4877" x="4721225" y="2116138"/>
          <p14:tracePt t="4879" x="4702175" y="2116138"/>
          <p14:tracePt t="4881" x="4689475" y="2116138"/>
          <p14:tracePt t="4883" x="4670425" y="2109788"/>
          <p14:tracePt t="4885" x="4651375" y="2109788"/>
          <p14:tracePt t="4887" x="4638675" y="2109788"/>
          <p14:tracePt t="4889" x="4613275" y="2103438"/>
          <p14:tracePt t="4891" x="4594225" y="2103438"/>
          <p14:tracePt t="4893" x="4568825" y="2097088"/>
          <p14:tracePt t="4895" x="4556125" y="2097088"/>
          <p14:tracePt t="4897" x="4530725" y="2090738"/>
          <p14:tracePt t="4900" x="4511675" y="2090738"/>
          <p14:tracePt t="4902" x="4486275" y="2084388"/>
          <p14:tracePt t="4903" x="4460875" y="2078038"/>
          <p14:tracePt t="4905" x="4448175" y="2071688"/>
          <p14:tracePt t="4907" x="4422775" y="2071688"/>
          <p14:tracePt t="4909" x="4397375" y="2065338"/>
          <p14:tracePt t="4911" x="4378325" y="2058988"/>
          <p14:tracePt t="4913" x="4359275" y="2058988"/>
          <p14:tracePt t="4917" x="4313238" y="2046288"/>
          <p14:tracePt t="4919" x="4294188" y="2039938"/>
          <p14:tracePt t="4921" x="4275138" y="2039938"/>
          <p14:tracePt t="4923" x="4256088" y="2033588"/>
          <p14:tracePt t="4925" x="4237038" y="2033588"/>
          <p14:tracePt t="4927" x="4217988" y="2033588"/>
          <p14:tracePt t="4929" x="4205288" y="2027238"/>
          <p14:tracePt t="4931" x="4179888" y="2020888"/>
          <p14:tracePt t="4934" x="4160838" y="2020888"/>
          <p14:tracePt t="4935" x="4141788" y="2014538"/>
          <p14:tracePt t="4937" x="4129088" y="2008188"/>
          <p14:tracePt t="4939" x="4110038" y="2008188"/>
          <p14:tracePt t="4941" x="4090988" y="2001838"/>
          <p14:tracePt t="4943" x="4071938" y="1995488"/>
          <p14:tracePt t="4945" x="4065588" y="1995488"/>
          <p14:tracePt t="4947" x="4046538" y="1989138"/>
          <p14:tracePt t="4950" x="4027488" y="1982788"/>
          <p14:tracePt t="4951" x="4021138" y="1982788"/>
          <p14:tracePt t="4953" x="4002088" y="1976438"/>
          <p14:tracePt t="4955" x="3989388" y="1976438"/>
          <p14:tracePt t="4957" x="3983038" y="1970088"/>
          <p14:tracePt t="4959" x="3970338" y="1970088"/>
          <p14:tracePt t="4961" x="3957638" y="1970088"/>
          <p14:tracePt t="4963" x="3951288" y="1970088"/>
          <p14:tracePt t="4965" x="3938588" y="1963738"/>
          <p14:tracePt t="4967" x="3932238" y="1963738"/>
          <p14:tracePt t="4969" x="3925888" y="1963738"/>
          <p14:tracePt t="4971" x="3919538" y="1957388"/>
          <p14:tracePt t="4973" x="3913188" y="1957388"/>
          <p14:tracePt t="4977" x="3906838" y="1951038"/>
          <p14:tracePt t="4979" x="3900488" y="1951038"/>
          <p14:tracePt t="4987" x="3894138" y="1951038"/>
          <p14:tracePt t="5174" x="3894138" y="1944688"/>
          <p14:tracePt t="5175" x="3887788" y="1944688"/>
          <p14:tracePt t="5184" x="3879850" y="1938338"/>
          <p14:tracePt t="5192" x="3879850" y="1931988"/>
          <p14:tracePt t="5194" x="3873500" y="1931988"/>
          <p14:tracePt t="5200" x="3867150" y="1931988"/>
          <p14:tracePt t="5203" x="3867150" y="1924050"/>
          <p14:tracePt t="5209" x="3860800" y="1924050"/>
          <p14:tracePt t="5211" x="3860800" y="1917700"/>
          <p14:tracePt t="5217" x="3854450" y="1917700"/>
          <p14:tracePt t="5267" x="3854450" y="1911350"/>
          <p14:tracePt t="5270" x="3854450" y="1905000"/>
          <p14:tracePt t="5273" x="3854450" y="1898650"/>
          <p14:tracePt t="5279" x="3854450" y="1892300"/>
          <p14:tracePt t="5281" x="3854450" y="1885950"/>
          <p14:tracePt t="5284" x="3860800" y="1885950"/>
          <p14:tracePt t="5289" x="3860800" y="1879600"/>
          <p14:tracePt t="5291" x="3860800" y="1873250"/>
          <p14:tracePt t="5293" x="3867150" y="1873250"/>
          <p14:tracePt t="5297" x="3873500" y="1866900"/>
          <p14:tracePt t="5300" x="3873500" y="1860550"/>
          <p14:tracePt t="5302" x="3873500" y="1854200"/>
          <p14:tracePt t="5303" x="3879850" y="1854200"/>
          <p14:tracePt t="5305" x="3887788" y="1847850"/>
          <p14:tracePt t="5307" x="3894138" y="1841500"/>
          <p14:tracePt t="5311" x="3900488" y="1841500"/>
          <p14:tracePt t="5313" x="3906838" y="1835150"/>
          <p14:tracePt t="5315" x="3906838" y="1828800"/>
          <p14:tracePt t="5317" x="3913188" y="1822450"/>
          <p14:tracePt t="5319" x="3919538" y="1822450"/>
          <p14:tracePt t="5321" x="3925888" y="1816100"/>
          <p14:tracePt t="5323" x="3925888" y="1803400"/>
          <p14:tracePt t="5325" x="3938588" y="1803400"/>
          <p14:tracePt t="5327" x="3944938" y="1790700"/>
          <p14:tracePt t="5329" x="3957638" y="1778000"/>
          <p14:tracePt t="5331" x="3963988" y="1771650"/>
          <p14:tracePt t="5333" x="3976688" y="1758950"/>
          <p14:tracePt t="5336" x="3989388" y="1752600"/>
          <p14:tracePt t="5337" x="3995738" y="1739900"/>
          <p14:tracePt t="5339" x="4008438" y="1727200"/>
          <p14:tracePt t="5341" x="4014788" y="1714500"/>
          <p14:tracePt t="5343" x="4027488" y="1708150"/>
          <p14:tracePt t="5345" x="4040188" y="1695450"/>
          <p14:tracePt t="5347" x="4052888" y="1682750"/>
          <p14:tracePt t="5350" x="4059238" y="1676400"/>
          <p14:tracePt t="5351" x="4071938" y="1663700"/>
          <p14:tracePt t="5353" x="4084638" y="1657350"/>
          <p14:tracePt t="5355" x="4097338" y="1644650"/>
          <p14:tracePt t="5357" x="4110038" y="1631950"/>
          <p14:tracePt t="5359" x="4116388" y="1625600"/>
          <p14:tracePt t="5361" x="4135438" y="1612900"/>
          <p14:tracePt t="5363" x="4148138" y="1606550"/>
          <p14:tracePt t="5366" x="4160838" y="1600200"/>
          <p14:tracePt t="5367" x="4167188" y="1587500"/>
          <p14:tracePt t="5369" x="4179888" y="1581150"/>
          <p14:tracePt t="5371" x="4192588" y="1568450"/>
          <p14:tracePt t="5373" x="4205288" y="1562100"/>
          <p14:tracePt t="5375" x="4211638" y="1562100"/>
          <p14:tracePt t="5377" x="4217988" y="1549400"/>
          <p14:tracePt t="5379" x="4230688" y="1543050"/>
          <p14:tracePt t="5381" x="4243388" y="1530350"/>
          <p14:tracePt t="5383" x="4249738" y="1524000"/>
          <p14:tracePt t="5385" x="4262438" y="1524000"/>
          <p14:tracePt t="5387" x="4275138" y="1511300"/>
          <p14:tracePt t="5389" x="4281488" y="1504950"/>
          <p14:tracePt t="5391" x="4294188" y="1490663"/>
          <p14:tracePt t="5393" x="4306888" y="1484313"/>
          <p14:tracePt t="5395" x="4319588" y="1471613"/>
          <p14:tracePt t="5397" x="4325938" y="1471613"/>
          <p14:tracePt t="5400" x="4338638" y="1458913"/>
          <p14:tracePt t="5403" x="4365625" y="1439863"/>
          <p14:tracePt t="5405" x="4384675" y="1427163"/>
          <p14:tracePt t="5407" x="4391025" y="1420813"/>
          <p14:tracePt t="5409" x="4403725" y="1414463"/>
          <p14:tracePt t="5411" x="4422775" y="1401763"/>
          <p14:tracePt t="5413" x="4435475" y="1395413"/>
          <p14:tracePt t="5416" x="4448175" y="1382713"/>
          <p14:tracePt t="5417" x="4460875" y="1370013"/>
          <p14:tracePt t="5419" x="4473575" y="1363663"/>
          <p14:tracePt t="5421" x="4492625" y="1357313"/>
          <p14:tracePt t="5423" x="4498975" y="1350963"/>
          <p14:tracePt t="5425" x="4511675" y="1338263"/>
          <p14:tracePt t="5427" x="4530725" y="1331913"/>
          <p14:tracePt t="5429" x="4543425" y="1319213"/>
          <p14:tracePt t="5431" x="4549775" y="1312863"/>
          <p14:tracePt t="5433" x="4562475" y="1306513"/>
          <p14:tracePt t="5435" x="4575175" y="1300163"/>
          <p14:tracePt t="5437" x="4594225" y="1287463"/>
          <p14:tracePt t="5439" x="4600575" y="1281113"/>
          <p14:tracePt t="5441" x="4613275" y="1274763"/>
          <p14:tracePt t="5443" x="4625975" y="1262063"/>
          <p14:tracePt t="5445" x="4638675" y="1262063"/>
          <p14:tracePt t="5447" x="4645025" y="1255713"/>
          <p14:tracePt t="5450" x="4657725" y="1249363"/>
          <p14:tracePt t="5451" x="4670425" y="1243013"/>
          <p14:tracePt t="5453" x="4676775" y="1236663"/>
          <p14:tracePt t="5455" x="4683125" y="1230313"/>
          <p14:tracePt t="5457" x="4695825" y="1230313"/>
          <p14:tracePt t="5459" x="4695825" y="1223963"/>
          <p14:tracePt t="5461" x="4702175" y="1217613"/>
          <p14:tracePt t="5463" x="4714875" y="1211263"/>
          <p14:tracePt t="5467" x="4721225" y="1204913"/>
          <p14:tracePt t="5469" x="4727575" y="1198563"/>
          <p14:tracePt t="5473" x="4733925" y="1192213"/>
          <p14:tracePt t="5475" x="4740275" y="1185863"/>
          <p14:tracePt t="5477" x="4746625" y="1185863"/>
          <p14:tracePt t="5479" x="4746625" y="1179513"/>
          <p14:tracePt t="5481" x="4752975" y="1173163"/>
          <p14:tracePt t="5483" x="4759325" y="1166813"/>
          <p14:tracePt t="5487" x="4765675" y="1160463"/>
          <p14:tracePt t="5489" x="4772025" y="1154113"/>
          <p14:tracePt t="5491" x="4778375" y="1154113"/>
          <p14:tracePt t="5493" x="4778375" y="1147763"/>
          <p14:tracePt t="5495" x="4784725" y="1141413"/>
          <p14:tracePt t="5497" x="4791075" y="1135063"/>
          <p14:tracePt t="5504" x="4797425" y="1128713"/>
          <p14:tracePt t="5505" x="4805363" y="1122363"/>
          <p14:tracePt t="5509" x="4811713" y="1122363"/>
          <p14:tracePt t="5513" x="4811713" y="1116013"/>
          <p14:tracePt t="5515" x="4818063" y="1109663"/>
          <p14:tracePt t="5519" x="4824413" y="1103313"/>
          <p14:tracePt t="5525" x="4830763" y="1103313"/>
          <p14:tracePt t="5529" x="4837113" y="1096963"/>
          <p14:tracePt t="5534" x="4843463" y="1090613"/>
          <p14:tracePt t="5537" x="4849813" y="1090613"/>
          <p14:tracePt t="5541" x="4856163" y="1084263"/>
          <p14:tracePt t="5545" x="4862513" y="1084263"/>
          <p14:tracePt t="5547" x="4868863" y="1077913"/>
          <p14:tracePt t="5550" x="4875213" y="1077913"/>
          <p14:tracePt t="5552" x="4875213" y="1069975"/>
          <p14:tracePt t="5553" x="4881563" y="1069975"/>
          <p14:tracePt t="5555" x="4887913" y="1069975"/>
          <p14:tracePt t="5559" x="4894263" y="1069975"/>
          <p14:tracePt t="5561" x="4900613" y="1069975"/>
          <p14:tracePt t="5563" x="4906963" y="1069975"/>
          <p14:tracePt t="5568" x="4913313" y="1063625"/>
          <p14:tracePt t="5569" x="4919663" y="1063625"/>
          <p14:tracePt t="5571" x="4926013" y="1063625"/>
          <p14:tracePt t="5573" x="4938713" y="1063625"/>
          <p14:tracePt t="5577" x="4951413" y="1063625"/>
          <p14:tracePt t="5579" x="4957763" y="1063625"/>
          <p14:tracePt t="5581" x="4964113" y="1063625"/>
          <p14:tracePt t="5584" x="4976813" y="1063625"/>
          <p14:tracePt t="5585" x="4983163" y="1063625"/>
          <p14:tracePt t="5587" x="4995863" y="1063625"/>
          <p14:tracePt t="5589" x="5008563" y="1063625"/>
          <p14:tracePt t="5591" x="5014913" y="1063625"/>
          <p14:tracePt t="5593" x="5027613" y="1063625"/>
          <p14:tracePt t="5595" x="5040313" y="1069975"/>
          <p14:tracePt t="5597" x="5046663" y="1069975"/>
          <p14:tracePt t="5600" x="5059363" y="1077913"/>
          <p14:tracePt t="5601" x="5065713" y="1077913"/>
          <p14:tracePt t="5603" x="5078413" y="1077913"/>
          <p14:tracePt t="5605" x="5091113" y="1077913"/>
          <p14:tracePt t="5607" x="5097463" y="1084263"/>
          <p14:tracePt t="5609" x="5110163" y="1090613"/>
          <p14:tracePt t="5611" x="5122863" y="1090613"/>
          <p14:tracePt t="5613" x="5129213" y="1096963"/>
          <p14:tracePt t="5616" x="5141913" y="1103313"/>
          <p14:tracePt t="5618" x="5154613" y="1103313"/>
          <p14:tracePt t="5619" x="5173663" y="1109663"/>
          <p14:tracePt t="5621" x="5180013" y="1116013"/>
          <p14:tracePt t="5623" x="5192713" y="1116013"/>
          <p14:tracePt t="5625" x="5211763" y="1116013"/>
          <p14:tracePt t="5627" x="5218113" y="1122363"/>
          <p14:tracePt t="5629" x="5230813" y="1128713"/>
          <p14:tracePt t="5631" x="5249863" y="1135063"/>
          <p14:tracePt t="5633" x="5256213" y="1141413"/>
          <p14:tracePt t="5636" x="5270500" y="1147763"/>
          <p14:tracePt t="5637" x="5289550" y="1154113"/>
          <p14:tracePt t="5639" x="5302250" y="1154113"/>
          <p14:tracePt t="5641" x="5314950" y="1160463"/>
          <p14:tracePt t="5643" x="5327650" y="1160463"/>
          <p14:tracePt t="5645" x="5346700" y="1166813"/>
          <p14:tracePt t="5647" x="5353050" y="1173163"/>
          <p14:tracePt t="5650" x="5372100" y="1179513"/>
          <p14:tracePt t="5651" x="5391150" y="1179513"/>
          <p14:tracePt t="5653" x="5410200" y="1185863"/>
          <p14:tracePt t="5655" x="5422900" y="1192213"/>
          <p14:tracePt t="5657" x="5441950" y="1198563"/>
          <p14:tracePt t="5659" x="5461000" y="1204913"/>
          <p14:tracePt t="5661" x="5480050" y="1204913"/>
          <p14:tracePt t="5663" x="5492750" y="1211263"/>
          <p14:tracePt t="5665" x="5511800" y="1217613"/>
          <p14:tracePt t="5668" x="5530850" y="1217613"/>
          <p14:tracePt t="5669" x="5543550" y="1223963"/>
          <p14:tracePt t="5671" x="5562600" y="1223963"/>
          <p14:tracePt t="5673" x="5581650" y="1223963"/>
          <p14:tracePt t="5675" x="5600700" y="1230313"/>
          <p14:tracePt t="5677" x="5613400" y="1236663"/>
          <p14:tracePt t="5679" x="5632450" y="1236663"/>
          <p14:tracePt t="5681" x="5651500" y="1243013"/>
          <p14:tracePt t="5683" x="5664200" y="1249363"/>
          <p14:tracePt t="5685" x="5676900" y="1249363"/>
          <p14:tracePt t="5687" x="5695950" y="1255713"/>
          <p14:tracePt t="5689" x="5702300" y="1255713"/>
          <p14:tracePt t="5691" x="5716588" y="1262063"/>
          <p14:tracePt t="5693" x="5729288" y="1262063"/>
          <p14:tracePt t="5695" x="5735638" y="1268413"/>
          <p14:tracePt t="5697" x="5748338" y="1274763"/>
          <p14:tracePt t="5699" x="5761038" y="1274763"/>
          <p14:tracePt t="5702" x="5767388" y="1274763"/>
          <p14:tracePt t="5703" x="5780088" y="1281113"/>
          <p14:tracePt t="5705" x="5786438" y="1281113"/>
          <p14:tracePt t="5707" x="5792788" y="1287463"/>
          <p14:tracePt t="5709" x="5799138" y="1293813"/>
          <p14:tracePt t="5713" x="5805488" y="1300163"/>
          <p14:tracePt t="5717" x="5811838" y="1300163"/>
          <p14:tracePt t="5719" x="5818188" y="1306513"/>
          <p14:tracePt t="5721" x="5824538" y="1306513"/>
          <p14:tracePt t="5723" x="5824538" y="1312863"/>
          <p14:tracePt t="5727" x="5824538" y="1319213"/>
          <p14:tracePt t="5729" x="5830888" y="1319213"/>
          <p14:tracePt t="5731" x="5830888" y="1325563"/>
          <p14:tracePt t="5733" x="5830888" y="1331913"/>
          <p14:tracePt t="5735" x="5837238" y="1331913"/>
          <p14:tracePt t="5737" x="5837238" y="1338263"/>
          <p14:tracePt t="5739" x="5837238" y="1344613"/>
          <p14:tracePt t="5741" x="5843588" y="1344613"/>
          <p14:tracePt t="5743" x="5843588" y="1350963"/>
          <p14:tracePt t="5745" x="5843588" y="1357313"/>
          <p14:tracePt t="5747" x="5843588" y="1363663"/>
          <p14:tracePt t="5750" x="5843588" y="1370013"/>
          <p14:tracePt t="5752" x="5843588" y="1376363"/>
          <p14:tracePt t="5753" x="5843588" y="1382713"/>
          <p14:tracePt t="5755" x="5843588" y="1395413"/>
          <p14:tracePt t="5757" x="5843588" y="1401763"/>
          <p14:tracePt t="5759" x="5843588" y="1408113"/>
          <p14:tracePt t="5761" x="5843588" y="1420813"/>
          <p14:tracePt t="5763" x="5849938" y="1427163"/>
          <p14:tracePt t="5766" x="5849938" y="1439863"/>
          <p14:tracePt t="5768" x="5849938" y="1452563"/>
          <p14:tracePt t="5769" x="5849938" y="1458913"/>
          <p14:tracePt t="5771" x="5856288" y="1471613"/>
          <p14:tracePt t="5773" x="5856288" y="1484313"/>
          <p14:tracePt t="5775" x="5862638" y="1490663"/>
          <p14:tracePt t="5777" x="5862638" y="1511300"/>
          <p14:tracePt t="5779" x="5868988" y="1524000"/>
          <p14:tracePt t="5781" x="5875338" y="1536700"/>
          <p14:tracePt t="5783" x="5881688" y="1549400"/>
          <p14:tracePt t="5785" x="5881688" y="1562100"/>
          <p14:tracePt t="5787" x="5888038" y="1568450"/>
          <p14:tracePt t="5789" x="5894388" y="1587500"/>
          <p14:tracePt t="5791" x="5900738" y="1600200"/>
          <p14:tracePt t="5793" x="5907088" y="1612900"/>
          <p14:tracePt t="5800" x="5907088" y="1619250"/>
          <p14:tracePt t="5802" x="5913438" y="1625600"/>
          <p14:tracePt t="5807" x="5913438" y="1631950"/>
          <p14:tracePt t="5809" x="5919788" y="1631950"/>
          <p14:tracePt t="5811" x="5919788" y="1638300"/>
          <p14:tracePt t="5813" x="5926138" y="1638300"/>
          <p14:tracePt t="6018" x="5932488" y="1638300"/>
          <p14:tracePt t="6022" x="5938838" y="1638300"/>
          <p14:tracePt t="6028" x="5945188" y="1638300"/>
          <p14:tracePt t="6032" x="5945188" y="1631950"/>
          <p14:tracePt t="6035" x="5951538" y="1631950"/>
          <p14:tracePt t="6039" x="5957888" y="1631950"/>
          <p14:tracePt t="6051" x="5964238" y="1631950"/>
          <p14:tracePt t="6054" x="5970588" y="1631950"/>
          <p14:tracePt t="6068" x="5983288" y="1631950"/>
          <p14:tracePt t="6069" x="5989638" y="1631950"/>
          <p14:tracePt t="6075" x="5995988" y="1631950"/>
          <p14:tracePt t="6079" x="6002338" y="1631950"/>
          <p14:tracePt t="6081" x="6008688" y="1631950"/>
          <p14:tracePt t="6083" x="6008688" y="1638300"/>
          <p14:tracePt t="6087" x="6008688" y="1644650"/>
          <p14:tracePt t="6089" x="6015038" y="1644650"/>
          <p14:tracePt t="6093" x="6021388" y="1644650"/>
          <p14:tracePt t="6098" x="6021388" y="1651000"/>
          <p14:tracePt t="6101" x="6027738" y="1657350"/>
          <p14:tracePt t="6105" x="6027738" y="1663700"/>
          <p14:tracePt t="6109" x="6034088" y="1670050"/>
          <p14:tracePt t="6111" x="6034088" y="1676400"/>
          <p14:tracePt t="6116" x="6034088" y="1682750"/>
          <p14:tracePt t="6118" x="6034088" y="1689100"/>
          <p14:tracePt t="6121" x="6034088" y="1695450"/>
          <p14:tracePt t="6123" x="6034088" y="1701800"/>
          <p14:tracePt t="6125" x="6034088" y="1708150"/>
          <p14:tracePt t="6129" x="6034088" y="1714500"/>
          <p14:tracePt t="6131" x="6034088" y="1720850"/>
          <p14:tracePt t="6135" x="6034088" y="1727200"/>
          <p14:tracePt t="6137" x="6034088" y="1733550"/>
          <p14:tracePt t="6139" x="6034088" y="1739900"/>
          <p14:tracePt t="6141" x="6034088" y="1746250"/>
          <p14:tracePt t="6143" x="6034088" y="1752600"/>
          <p14:tracePt t="6147" x="6034088" y="1758950"/>
          <p14:tracePt t="6150" x="6027738" y="1771650"/>
          <p14:tracePt t="6153" x="6027738" y="1778000"/>
          <p14:tracePt t="6155" x="6027738" y="1784350"/>
          <p14:tracePt t="6157" x="6021388" y="1790700"/>
          <p14:tracePt t="6161" x="6015038" y="1797050"/>
          <p14:tracePt t="6163" x="6008688" y="1803400"/>
          <p14:tracePt t="6167" x="6008688" y="1809750"/>
          <p14:tracePt t="6169" x="6008688" y="1816100"/>
          <p14:tracePt t="6171" x="6002338" y="1822450"/>
          <p14:tracePt t="6173" x="5995988" y="1822450"/>
          <p14:tracePt t="6175" x="5995988" y="1828800"/>
          <p14:tracePt t="6179" x="5989638" y="1835150"/>
          <p14:tracePt t="6184" x="5983288" y="1835150"/>
          <p14:tracePt t="6185" x="5976938" y="1835150"/>
          <p14:tracePt t="6189" x="5976938" y="1841500"/>
          <p14:tracePt t="6193" x="5970588" y="1841500"/>
          <p14:tracePt t="6195" x="5970588" y="1847850"/>
          <p14:tracePt t="6197" x="5964238" y="1847850"/>
          <p14:tracePt t="6204" x="5964238" y="1854200"/>
          <p14:tracePt t="6205" x="5957888" y="1854200"/>
          <p14:tracePt t="6209" x="5951538" y="1854200"/>
          <p14:tracePt t="6214" x="5945188" y="1860550"/>
          <p14:tracePt t="6218" x="5945188" y="1866900"/>
          <p14:tracePt t="6222" x="5938838" y="1866900"/>
          <p14:tracePt t="6223" x="5932488" y="1866900"/>
          <p14:tracePt t="6228" x="5932488" y="1873250"/>
          <p14:tracePt t="6232" x="5926138" y="1873250"/>
          <p14:tracePt t="6235" x="5919788" y="1879600"/>
          <p14:tracePt t="6436" x="5919788" y="1885950"/>
          <p14:tracePt t="6447" x="5919788" y="1892300"/>
          <p14:tracePt t="6452" x="5919788" y="1898650"/>
          <p14:tracePt t="6460" x="5919788" y="1905000"/>
          <p14:tracePt t="6463" x="5919788" y="1911350"/>
          <p14:tracePt t="6468" x="5913438" y="1917700"/>
          <p14:tracePt t="6469" x="5907088" y="1917700"/>
          <p14:tracePt t="6473" x="5900738" y="1924050"/>
          <p14:tracePt t="6479" x="5894388" y="1931988"/>
          <p14:tracePt t="6481" x="5888038" y="1931988"/>
          <p14:tracePt t="6489" x="5881688" y="1931988"/>
          <p14:tracePt t="6501" x="5881688" y="1938338"/>
          <p14:tracePt t="6505" x="5881688" y="1944688"/>
          <p14:tracePt t="6507" x="5881688" y="1951038"/>
          <p14:tracePt t="6511" x="5881688" y="1957388"/>
          <p14:tracePt t="6513" x="5881688" y="1963738"/>
          <p14:tracePt t="6517" x="5894388" y="1970088"/>
          <p14:tracePt t="6519" x="5894388" y="1976438"/>
          <p14:tracePt t="6523" x="5900738" y="1989138"/>
          <p14:tracePt t="6525" x="5907088" y="1995488"/>
          <p14:tracePt t="6527" x="5913438" y="1995488"/>
          <p14:tracePt t="6529" x="5913438" y="2008188"/>
          <p14:tracePt t="6531" x="5913438" y="2014538"/>
          <p14:tracePt t="6533" x="5919788" y="2014538"/>
          <p14:tracePt t="6535" x="5926138" y="2027238"/>
          <p14:tracePt t="6537" x="5926138" y="2033588"/>
          <p14:tracePt t="6539" x="5932488" y="2033588"/>
          <p14:tracePt t="6541" x="5932488" y="2039938"/>
          <p14:tracePt t="6543" x="5932488" y="2052638"/>
          <p14:tracePt t="6545" x="5938838" y="2052638"/>
          <p14:tracePt t="6547" x="5945188" y="2058988"/>
          <p14:tracePt t="6550" x="5945188" y="2065338"/>
          <p14:tracePt t="6552" x="5945188" y="2071688"/>
          <p14:tracePt t="6553" x="5945188" y="2078038"/>
          <p14:tracePt t="6555" x="5951538" y="2084388"/>
          <p14:tracePt t="6557" x="5957888" y="2090738"/>
          <p14:tracePt t="6559" x="5957888" y="2097088"/>
          <p14:tracePt t="6561" x="5964238" y="2109788"/>
          <p14:tracePt t="6563" x="5964238" y="2116138"/>
          <p14:tracePt t="6567" x="5970588" y="2135188"/>
          <p14:tracePt t="6569" x="5970588" y="2141538"/>
          <p14:tracePt t="6571" x="5970588" y="2154238"/>
          <p14:tracePt t="6573" x="5976938" y="2160588"/>
          <p14:tracePt t="6575" x="5976938" y="2166938"/>
          <p14:tracePt t="6577" x="5983288" y="2179638"/>
          <p14:tracePt t="6579" x="5983288" y="2185988"/>
          <p14:tracePt t="6581" x="5989638" y="2198688"/>
          <p14:tracePt t="6583" x="5989638" y="2211388"/>
          <p14:tracePt t="6585" x="5995988" y="2217738"/>
          <p14:tracePt t="6587" x="5995988" y="2230438"/>
          <p14:tracePt t="6589" x="6002338" y="2243138"/>
          <p14:tracePt t="6591" x="6002338" y="2249488"/>
          <p14:tracePt t="6593" x="6002338" y="2262188"/>
          <p14:tracePt t="6595" x="6008688" y="2274888"/>
          <p14:tracePt t="6597" x="6008688" y="2281238"/>
          <p14:tracePt t="6601" x="6015038" y="2293938"/>
          <p14:tracePt t="6602" x="6015038" y="2306638"/>
          <p14:tracePt t="6603" x="6021388" y="2312988"/>
          <p14:tracePt t="6605" x="6021388" y="2325688"/>
          <p14:tracePt t="6607" x="6027738" y="2338388"/>
          <p14:tracePt t="6609" x="6027738" y="2344738"/>
          <p14:tracePt t="6611" x="6034088" y="2359025"/>
          <p14:tracePt t="6613" x="6034088" y="2371725"/>
          <p14:tracePt t="6616" x="6040438" y="2378075"/>
          <p14:tracePt t="6617" x="6040438" y="2390775"/>
          <p14:tracePt t="6619" x="6040438" y="2403475"/>
          <p14:tracePt t="6621" x="6040438" y="2409825"/>
          <p14:tracePt t="6623" x="6046788" y="2422525"/>
          <p14:tracePt t="6625" x="6053138" y="2435225"/>
          <p14:tracePt t="6627" x="6053138" y="2441575"/>
          <p14:tracePt t="6629" x="6059488" y="2454275"/>
          <p14:tracePt t="6631" x="6059488" y="2460625"/>
          <p14:tracePt t="6633" x="6065838" y="2473325"/>
          <p14:tracePt t="6635" x="6072188" y="2486025"/>
          <p14:tracePt t="6637" x="6072188" y="2492375"/>
          <p14:tracePt t="6639" x="6072188" y="2505075"/>
          <p14:tracePt t="6641" x="6072188" y="2517775"/>
          <p14:tracePt t="6643" x="6078538" y="2524125"/>
          <p14:tracePt t="6645" x="6084888" y="2536825"/>
          <p14:tracePt t="6647" x="6084888" y="2549525"/>
          <p14:tracePt t="6650" x="6091238" y="2555875"/>
          <p14:tracePt t="6652" x="6097588" y="2568575"/>
          <p14:tracePt t="6653" x="6097588" y="2574925"/>
          <p14:tracePt t="6655" x="6103938" y="2581275"/>
          <p14:tracePt t="6657" x="6103938" y="2587625"/>
          <p14:tracePt t="6659" x="6103938" y="2593975"/>
          <p14:tracePt t="6661" x="6110288" y="2600325"/>
          <p14:tracePt t="6668" x="6116638" y="2613025"/>
          <p14:tracePt t="6671" x="6122988" y="2613025"/>
          <p14:tracePt t="6675" x="6122988" y="2619375"/>
          <p14:tracePt t="6682" x="6122988" y="2625725"/>
          <p14:tracePt t="6689" x="6122988" y="2632075"/>
          <p14:tracePt t="6708" x="6116638" y="2632075"/>
          <p14:tracePt t="6709" x="6110288" y="2632075"/>
          <p14:tracePt t="6713" x="6103938" y="2632075"/>
          <p14:tracePt t="6717" x="6097588" y="2632075"/>
          <p14:tracePt t="6719" x="6091238" y="2632075"/>
          <p14:tracePt t="6721" x="6084888" y="2632075"/>
          <p14:tracePt t="6723" x="6078538" y="2625725"/>
          <p14:tracePt t="6727" x="6072188" y="2625725"/>
          <p14:tracePt t="6729" x="6065838" y="2625725"/>
          <p14:tracePt t="6733" x="6059488" y="2625725"/>
          <p14:tracePt t="6735" x="6046788" y="2625725"/>
          <p14:tracePt t="6737" x="6046788" y="2619375"/>
          <p14:tracePt t="6739" x="6040438" y="2619375"/>
          <p14:tracePt t="6741" x="6027738" y="2619375"/>
          <p14:tracePt t="6745" x="6021388" y="2619375"/>
          <p14:tracePt t="6750" x="6015038" y="2619375"/>
          <p14:tracePt t="6876" x="6015038" y="2613025"/>
          <p14:tracePt t="6882" x="6015038" y="2606675"/>
          <p14:tracePt t="6894" x="6021388" y="2606675"/>
          <p14:tracePt t="6899" x="6021388" y="2600325"/>
          <p14:tracePt t="6903" x="6027738" y="2600325"/>
          <p14:tracePt t="6907" x="6034088" y="2600325"/>
          <p14:tracePt t="6911" x="6040438" y="2593975"/>
          <p14:tracePt t="6922" x="6046788" y="2593975"/>
          <p14:tracePt t="6923" x="6053138" y="2593975"/>
          <p14:tracePt t="6929" x="6059488" y="2593975"/>
          <p14:tracePt t="6934" x="6065838" y="2593975"/>
          <p14:tracePt t="6935" x="6072188" y="2593975"/>
          <p14:tracePt t="6939" x="6072188" y="2600325"/>
          <p14:tracePt t="6941" x="6078538" y="2600325"/>
          <p14:tracePt t="6943" x="6084888" y="2600325"/>
          <p14:tracePt t="6947" x="6091238" y="2606675"/>
          <p14:tracePt t="6951" x="6097588" y="2613025"/>
          <p14:tracePt t="6955" x="6103938" y="2613025"/>
          <p14:tracePt t="6957" x="6110288" y="2613025"/>
          <p14:tracePt t="6959" x="6116638" y="2619375"/>
          <p14:tracePt t="6961" x="6116638" y="2625725"/>
          <p14:tracePt t="6967" x="6129338" y="2632075"/>
          <p14:tracePt t="6969" x="6129338" y="2638425"/>
          <p14:tracePt t="6973" x="6135688" y="2644775"/>
          <p14:tracePt t="6975" x="6142038" y="2644775"/>
          <p14:tracePt t="6977" x="6148388" y="2651125"/>
          <p14:tracePt t="6979" x="6148388" y="2657475"/>
          <p14:tracePt t="6981" x="6154738" y="2663825"/>
          <p14:tracePt t="6983" x="6161088" y="2663825"/>
          <p14:tracePt t="6985" x="6161088" y="2670175"/>
          <p14:tracePt t="6987" x="6161088" y="2676525"/>
          <p14:tracePt t="6989" x="6167438" y="2676525"/>
          <p14:tracePt t="6991" x="6175375" y="2682875"/>
          <p14:tracePt t="6993" x="6181725" y="2695575"/>
          <p14:tracePt t="6997" x="6188075" y="2701925"/>
          <p14:tracePt t="7000" x="6194425" y="2708275"/>
          <p14:tracePt t="7003" x="6200775" y="2720975"/>
          <p14:tracePt t="7005" x="6207125" y="2727325"/>
          <p14:tracePt t="7007" x="6219825" y="2733675"/>
          <p14:tracePt t="7009" x="6219825" y="2740025"/>
          <p14:tracePt t="7011" x="6226175" y="2746375"/>
          <p14:tracePt t="7013" x="6232525" y="2752725"/>
          <p14:tracePt t="7017" x="6238875" y="2759075"/>
          <p14:tracePt t="7019" x="6245225" y="2765425"/>
          <p14:tracePt t="7021" x="6251575" y="2765425"/>
          <p14:tracePt t="7023" x="6257925" y="2771775"/>
          <p14:tracePt t="7025" x="6264275" y="2778125"/>
          <p14:tracePt t="7027" x="6270625" y="2784475"/>
          <p14:tracePt t="7031" x="6276975" y="2792413"/>
          <p14:tracePt t="7033" x="6283325" y="2798763"/>
          <p14:tracePt t="7037" x="6289675" y="2805113"/>
          <p14:tracePt t="7039" x="6296025" y="2805113"/>
          <p14:tracePt t="7041" x="6302375" y="2811463"/>
          <p14:tracePt t="7043" x="6302375" y="2817813"/>
          <p14:tracePt t="7047" x="6308725" y="2817813"/>
          <p14:tracePt t="7050" x="6315075" y="2817813"/>
          <p14:tracePt t="7054" x="6315075" y="2824163"/>
          <p14:tracePt t="7057" x="6321425" y="2824163"/>
          <p14:tracePt t="7059" x="6327775" y="2830513"/>
          <p14:tracePt t="7064" x="6334125" y="2830513"/>
          <p14:tracePt t="7272" x="6327775" y="2830513"/>
          <p14:tracePt t="7276" x="6321425" y="2830513"/>
          <p14:tracePt t="7279" x="6315075" y="2836863"/>
          <p14:tracePt t="7281" x="6308725" y="2836863"/>
          <p14:tracePt t="7286" x="6302375" y="2836863"/>
          <p14:tracePt t="7287" x="6296025" y="2836863"/>
          <p14:tracePt t="7289" x="6289675" y="2836863"/>
          <p14:tracePt t="7293" x="6283325" y="2836863"/>
          <p14:tracePt t="7295" x="6276975" y="2836863"/>
          <p14:tracePt t="7297" x="6276975" y="2843213"/>
          <p14:tracePt t="7300" x="6270625" y="2843213"/>
          <p14:tracePt t="7301" x="6264275" y="2843213"/>
          <p14:tracePt t="7303" x="6257925" y="2843213"/>
          <p14:tracePt t="7307" x="6251575" y="2843213"/>
          <p14:tracePt t="7309" x="6245225" y="2843213"/>
          <p14:tracePt t="7313" x="6238875" y="2843213"/>
          <p14:tracePt t="7317" x="6232525" y="2843213"/>
          <p14:tracePt t="7319" x="6226175" y="2843213"/>
          <p14:tracePt t="7323" x="6226175" y="2836863"/>
          <p14:tracePt t="7326" x="6219825" y="2836863"/>
          <p14:tracePt t="7329" x="6213475" y="2836863"/>
          <p14:tracePt t="7333" x="6213475" y="2830513"/>
          <p14:tracePt t="7335" x="6207125" y="2830513"/>
          <p14:tracePt t="7337" x="6200775" y="2824163"/>
          <p14:tracePt t="7341" x="6194425" y="2824163"/>
          <p14:tracePt t="7343" x="6194425" y="2817813"/>
          <p14:tracePt t="7347" x="6188075" y="2811463"/>
          <p14:tracePt t="7351" x="6181725" y="2805113"/>
          <p14:tracePt t="7357" x="6175375" y="2798763"/>
          <p14:tracePt t="7359" x="6167438" y="2798763"/>
          <p14:tracePt t="7361" x="6161088" y="2792413"/>
          <p14:tracePt t="7369" x="6148388" y="2778125"/>
          <p14:tracePt t="7371" x="6148388" y="2771775"/>
          <p14:tracePt t="7373" x="6142038" y="2771775"/>
          <p14:tracePt t="7375" x="6135688" y="2771775"/>
          <p14:tracePt t="7377" x="6135688" y="2765425"/>
          <p14:tracePt t="7381" x="6129338" y="2759075"/>
          <p14:tracePt t="7384" x="6122988" y="2759075"/>
          <p14:tracePt t="7385" x="6116638" y="2759075"/>
          <p14:tracePt t="7387" x="6116638" y="2752725"/>
          <p14:tracePt t="7389" x="6103938" y="2746375"/>
          <p14:tracePt t="7391" x="6091238" y="2740025"/>
          <p14:tracePt t="7393" x="6084888" y="2733675"/>
          <p14:tracePt t="7395" x="6072188" y="2733675"/>
          <p14:tracePt t="7397" x="6059488" y="2727325"/>
          <p14:tracePt t="7402" x="6040438" y="2714625"/>
          <p14:tracePt t="7403" x="6027738" y="2708275"/>
          <p14:tracePt t="7405" x="6015038" y="2701925"/>
          <p14:tracePt t="7407" x="6002338" y="2695575"/>
          <p14:tracePt t="7409" x="5989638" y="2695575"/>
          <p14:tracePt t="7411" x="5976938" y="2689225"/>
          <p14:tracePt t="7413" x="5964238" y="2682875"/>
          <p14:tracePt t="7416" x="5951538" y="2676525"/>
          <p14:tracePt t="7417" x="5932488" y="2670175"/>
          <p14:tracePt t="7419" x="5919788" y="2663825"/>
          <p14:tracePt t="7421" x="5913438" y="2657475"/>
          <p14:tracePt t="7423" x="5900738" y="2651125"/>
          <p14:tracePt t="7425" x="5881688" y="2651125"/>
          <p14:tracePt t="7427" x="5875338" y="2644775"/>
          <p14:tracePt t="7429" x="5862638" y="2638425"/>
          <p14:tracePt t="7431" x="5849938" y="2632075"/>
          <p14:tracePt t="7433" x="5830888" y="2625725"/>
          <p14:tracePt t="7435" x="5824538" y="2619375"/>
          <p14:tracePt t="7437" x="5811838" y="2613025"/>
          <p14:tracePt t="7439" x="5799138" y="2606675"/>
          <p14:tracePt t="7441" x="5780088" y="2606675"/>
          <p14:tracePt t="7443" x="5773738" y="2600325"/>
          <p14:tracePt t="7445" x="5761038" y="2593975"/>
          <p14:tracePt t="7447" x="5741988" y="2587625"/>
          <p14:tracePt t="7450" x="5735638" y="2581275"/>
          <p14:tracePt t="7451" x="5716588" y="2574925"/>
          <p14:tracePt t="7453" x="5702300" y="2568575"/>
          <p14:tracePt t="7455" x="5683250" y="2562225"/>
          <p14:tracePt t="7457" x="5676900" y="2562225"/>
          <p14:tracePt t="7459" x="5657850" y="2555875"/>
          <p14:tracePt t="7461" x="5638800" y="2549525"/>
          <p14:tracePt t="7463" x="5626100" y="2543175"/>
          <p14:tracePt t="7465" x="5619750" y="2536825"/>
          <p14:tracePt t="7467" x="5600700" y="2530475"/>
          <p14:tracePt t="7469" x="5588000" y="2524125"/>
          <p14:tracePt t="7471" x="5575300" y="2517775"/>
          <p14:tracePt t="7473" x="5562600" y="2511425"/>
          <p14:tracePt t="7475" x="5549900" y="2511425"/>
          <p14:tracePt t="7477" x="5537200" y="2505075"/>
          <p14:tracePt t="7479" x="5530850" y="2498725"/>
          <p14:tracePt t="7481" x="5518150" y="2492375"/>
          <p14:tracePt t="7483" x="5505450" y="2486025"/>
          <p14:tracePt t="7485" x="5499100" y="2479675"/>
          <p14:tracePt t="7487" x="5486400" y="2473325"/>
          <p14:tracePt t="7489" x="5473700" y="2473325"/>
          <p14:tracePt t="7491" x="5473700" y="2466975"/>
          <p14:tracePt t="7493" x="5467350" y="2460625"/>
          <p14:tracePt t="7495" x="5461000" y="2454275"/>
          <p14:tracePt t="7497" x="5454650" y="2454275"/>
          <p14:tracePt t="7502" x="5448300" y="2447925"/>
          <p14:tracePt t="7503" x="5441950" y="2447925"/>
          <p14:tracePt t="7505" x="5441950" y="2441575"/>
          <p14:tracePt t="7507" x="5435600" y="2441575"/>
          <p14:tracePt t="7513" x="5429250" y="2441575"/>
          <p14:tracePt t="7517" x="5429250" y="2435225"/>
          <p14:tracePt t="7519" x="5422900" y="2435225"/>
          <p14:tracePt t="7523" x="5422900" y="2428875"/>
          <p14:tracePt t="7539" x="5422900" y="2422525"/>
          <p14:tracePt t="7541" x="5416550" y="2422525"/>
          <p14:tracePt t="7547" x="5410200" y="2416175"/>
          <p14:tracePt t="7553" x="5410200" y="2409825"/>
          <p14:tracePt t="7557" x="5403850" y="2409825"/>
          <p14:tracePt t="7561" x="5397500" y="2409825"/>
          <p14:tracePt t="7566" x="5391150" y="2403475"/>
          <p14:tracePt t="7571" x="5391150" y="2397125"/>
          <p14:tracePt t="7573" x="5384800" y="2397125"/>
          <p14:tracePt t="7575" x="5378450" y="2397125"/>
          <p14:tracePt t="7579" x="5372100" y="2397125"/>
          <p14:tracePt t="7581" x="5372100" y="2390775"/>
          <p14:tracePt t="7584" x="5365750" y="2390775"/>
          <p14:tracePt t="7585" x="5359400" y="2384425"/>
          <p14:tracePt t="7589" x="5353050" y="2378075"/>
          <p14:tracePt t="7591" x="5346700" y="2378075"/>
          <p14:tracePt t="7595" x="5340350" y="2371725"/>
          <p14:tracePt t="7600" x="5334000" y="2365375"/>
          <p14:tracePt t="7602" x="5327650" y="2365375"/>
          <p14:tracePt t="7605" x="5321300" y="2359025"/>
          <p14:tracePt t="7607" x="5314950" y="2351088"/>
          <p14:tracePt t="7609" x="5314950" y="2344738"/>
          <p14:tracePt t="7611" x="5308600" y="2344738"/>
          <p14:tracePt t="7617" x="5295900" y="2338388"/>
          <p14:tracePt t="7618" x="5295900" y="2332038"/>
          <p14:tracePt t="7623" x="5289550" y="2332038"/>
          <p14:tracePt t="7625" x="5289550" y="2325688"/>
          <p14:tracePt t="7627" x="5283200" y="2319338"/>
          <p14:tracePt t="7631" x="5276850" y="2312988"/>
          <p14:tracePt t="7635" x="5270500" y="2312988"/>
          <p14:tracePt t="7637" x="5270500" y="2306638"/>
          <p14:tracePt t="7639" x="5264150" y="2300288"/>
          <p14:tracePt t="7641" x="5256213" y="2300288"/>
          <p14:tracePt t="7643" x="5249863" y="2300288"/>
          <p14:tracePt t="7645" x="5249863" y="2293938"/>
          <p14:tracePt t="7647" x="5243513" y="2287588"/>
          <p14:tracePt t="7651" x="5230813" y="2281238"/>
          <p14:tracePt t="7653" x="5224463" y="2281238"/>
          <p14:tracePt t="7655" x="5211763" y="2274888"/>
          <p14:tracePt t="7657" x="5205413" y="2268538"/>
          <p14:tracePt t="7659" x="5199063" y="2262188"/>
          <p14:tracePt t="7661" x="5186363" y="2262188"/>
          <p14:tracePt t="7663" x="5180013" y="2262188"/>
          <p14:tracePt t="7665" x="5167313" y="2255838"/>
          <p14:tracePt t="7667" x="5154613" y="2249488"/>
          <p14:tracePt t="7669" x="5148263" y="2243138"/>
          <p14:tracePt t="7671" x="5135563" y="2236788"/>
          <p14:tracePt t="7673" x="5122863" y="2230438"/>
          <p14:tracePt t="7675" x="5116513" y="2224088"/>
          <p14:tracePt t="7677" x="5103813" y="2224088"/>
          <p14:tracePt t="7679" x="5091113" y="2224088"/>
          <p14:tracePt t="7681" x="5084763" y="2217738"/>
          <p14:tracePt t="7683" x="5072063" y="2211388"/>
          <p14:tracePt t="7685" x="5059363" y="2205038"/>
          <p14:tracePt t="7687" x="5046663" y="2198688"/>
          <p14:tracePt t="7689" x="5040313" y="2198688"/>
          <p14:tracePt t="7691" x="5027613" y="2192338"/>
          <p14:tracePt t="7693" x="5014913" y="2185988"/>
          <p14:tracePt t="7695" x="5008563" y="2185988"/>
          <p14:tracePt t="7697" x="4995863" y="2185988"/>
          <p14:tracePt t="7700" x="4983163" y="2179638"/>
          <p14:tracePt t="7701" x="4976813" y="2179638"/>
          <p14:tracePt t="7703" x="4964113" y="2173288"/>
          <p14:tracePt t="7705" x="4957763" y="2173288"/>
          <p14:tracePt t="7707" x="4951413" y="2166938"/>
          <p14:tracePt t="7709" x="4938713" y="2166938"/>
          <p14:tracePt t="7711" x="4932363" y="2160588"/>
          <p14:tracePt t="7713" x="4926013" y="2160588"/>
          <p14:tracePt t="7717" x="4913313" y="2160588"/>
          <p14:tracePt t="7719" x="4900613" y="2160588"/>
          <p14:tracePt t="7721" x="4894263" y="2160588"/>
          <p14:tracePt t="7723" x="4887913" y="2154238"/>
          <p14:tracePt t="7725" x="4881563" y="2154238"/>
          <p14:tracePt t="7727" x="4875213" y="2154238"/>
          <p14:tracePt t="7729" x="4862513" y="2154238"/>
          <p14:tracePt t="7731" x="4856163" y="2154238"/>
          <p14:tracePt t="7733" x="4849813" y="2154238"/>
          <p14:tracePt t="7735" x="4843463" y="2147888"/>
          <p14:tracePt t="7737" x="4837113" y="2147888"/>
          <p14:tracePt t="7739" x="4830763" y="2147888"/>
          <p14:tracePt t="7741" x="4818063" y="2147888"/>
          <p14:tracePt t="7743" x="4811713" y="2147888"/>
          <p14:tracePt t="7745" x="4805363" y="2147888"/>
          <p14:tracePt t="7747" x="4797425" y="2147888"/>
          <p14:tracePt t="7750" x="4791075" y="2147888"/>
          <p14:tracePt t="7751" x="4778375" y="2147888"/>
          <p14:tracePt t="7753" x="4772025" y="2147888"/>
          <p14:tracePt t="7755" x="4765675" y="2147888"/>
          <p14:tracePt t="7757" x="4752975" y="2147888"/>
          <p14:tracePt t="7759" x="4746625" y="2147888"/>
          <p14:tracePt t="7761" x="4733925" y="2147888"/>
          <p14:tracePt t="7763" x="4727575" y="2147888"/>
          <p14:tracePt t="7767" x="4721225" y="2147888"/>
          <p14:tracePt t="7768" x="4708525" y="2147888"/>
          <p14:tracePt t="7769" x="4702175" y="2147888"/>
          <p14:tracePt t="7771" x="4689475" y="2147888"/>
          <p14:tracePt t="7775" x="4676775" y="2147888"/>
          <p14:tracePt t="7777" x="4664075" y="2147888"/>
          <p14:tracePt t="7779" x="4657725" y="2147888"/>
          <p14:tracePt t="7781" x="4651375" y="2147888"/>
          <p14:tracePt t="7784" x="4645025" y="2147888"/>
          <p14:tracePt t="7785" x="4632325" y="2147888"/>
          <p14:tracePt t="7787" x="4625975" y="2147888"/>
          <p14:tracePt t="7789" x="4619625" y="2147888"/>
          <p14:tracePt t="7791" x="4613275" y="2147888"/>
          <p14:tracePt t="7793" x="4606925" y="2147888"/>
          <p14:tracePt t="7795" x="4600575" y="2154238"/>
          <p14:tracePt t="7797" x="4594225" y="2154238"/>
          <p14:tracePt t="7800" x="4587875" y="2154238"/>
          <p14:tracePt t="7803" x="4581525" y="2154238"/>
          <p14:tracePt t="7805" x="4575175" y="2154238"/>
          <p14:tracePt t="7807" x="4568825" y="2154238"/>
          <p14:tracePt t="7813" x="4562475" y="2154238"/>
          <p14:tracePt t="7817" x="4556125" y="2154238"/>
          <p14:tracePt t="7829" x="4549775" y="2154238"/>
          <p14:tracePt t="7880" x="4543425" y="2160588"/>
          <p14:tracePt t="7883" x="4537075" y="2166938"/>
          <p14:tracePt t="7887" x="4537075" y="2173288"/>
          <p14:tracePt t="7891" x="4530725" y="2179638"/>
          <p14:tracePt t="7896" x="4530725" y="2185988"/>
          <p14:tracePt t="7897" x="4524375" y="2185988"/>
          <p14:tracePt t="7900" x="4524375" y="2192338"/>
          <p14:tracePt t="7902" x="4524375" y="2198688"/>
          <p14:tracePt t="7903" x="4524375" y="2205038"/>
          <p14:tracePt t="7907" x="4524375" y="2211388"/>
          <p14:tracePt t="7909" x="4518025" y="2217738"/>
          <p14:tracePt t="7913" x="4518025" y="2224088"/>
          <p14:tracePt t="7918" x="4518025" y="2236788"/>
          <p14:tracePt t="7919" x="4511675" y="2236788"/>
          <p14:tracePt t="7921" x="4511675" y="2243138"/>
          <p14:tracePt t="7923" x="4511675" y="2249488"/>
          <p14:tracePt t="7927" x="4511675" y="2255838"/>
          <p14:tracePt t="7929" x="4511675" y="2262188"/>
          <p14:tracePt t="7931" x="4511675" y="2268538"/>
          <p14:tracePt t="7937" x="4511675" y="2274888"/>
          <p14:tracePt t="7939" x="4511675" y="2281238"/>
          <p14:tracePt t="7943" x="4511675" y="2287588"/>
          <p14:tracePt t="7947" x="4518025" y="2293938"/>
          <p14:tracePt t="7952" x="4518025" y="2300288"/>
          <p14:tracePt t="7957" x="4524375" y="2300288"/>
          <p14:tracePt t="7963" x="4530725" y="2306638"/>
          <p14:tracePt t="7968" x="4530725" y="2312988"/>
          <p14:tracePt t="7973" x="4537075" y="2312988"/>
          <p14:tracePt t="7978" x="4543425" y="2319338"/>
          <p14:tracePt t="7981" x="4549775" y="2319338"/>
          <p14:tracePt t="7984" x="4549775" y="2325688"/>
          <p14:tracePt t="7989" x="4556125" y="2325688"/>
          <p14:tracePt t="7991" x="4562475" y="2332038"/>
          <p14:tracePt t="7995" x="4562475" y="2338388"/>
          <p14:tracePt t="7997" x="4568825" y="2338388"/>
          <p14:tracePt t="8000" x="4568825" y="2344738"/>
          <p14:tracePt t="8002" x="4575175" y="2344738"/>
          <p14:tracePt t="8003" x="4581525" y="2344738"/>
          <p14:tracePt t="8009" x="4587875" y="2344738"/>
          <p14:tracePt t="8011" x="4587875" y="2351088"/>
          <p14:tracePt t="8013" x="4594225" y="2351088"/>
          <p14:tracePt t="8018" x="4600575" y="2359025"/>
          <p14:tracePt t="8021" x="4606925" y="2359025"/>
          <p14:tracePt t="8023" x="4613275" y="2359025"/>
          <p14:tracePt t="8029" x="4619625" y="2359025"/>
          <p14:tracePt t="8031" x="4625975" y="2359025"/>
          <p14:tracePt t="8038" x="4632325" y="2359025"/>
          <p14:tracePt t="8039" x="4638675" y="2359025"/>
          <p14:tracePt t="8041" x="4645025" y="2359025"/>
          <p14:tracePt t="8045" x="4651375" y="2359025"/>
          <p14:tracePt t="8047" x="4657725" y="2359025"/>
          <p14:tracePt t="8051" x="4664075" y="2359025"/>
          <p14:tracePt t="8053" x="4670425" y="2359025"/>
          <p14:tracePt t="8068" x="4702175" y="2359025"/>
          <p14:tracePt t="8071" x="4708525" y="2359025"/>
          <p14:tracePt t="8073" x="4714875" y="2359025"/>
          <p14:tracePt t="8075" x="4721225" y="2359025"/>
          <p14:tracePt t="8079" x="4727575" y="2359025"/>
          <p14:tracePt t="8081" x="4733925" y="2359025"/>
          <p14:tracePt t="8085" x="4740275" y="2359025"/>
          <p14:tracePt t="8087" x="4746625" y="2359025"/>
          <p14:tracePt t="8089" x="4752975" y="2359025"/>
          <p14:tracePt t="8091" x="4759325" y="2359025"/>
          <p14:tracePt t="8093" x="4765675" y="2359025"/>
          <p14:tracePt t="8095" x="4772025" y="2359025"/>
          <p14:tracePt t="8097" x="4778375" y="2351088"/>
          <p14:tracePt t="8100" x="4784725" y="2351088"/>
          <p14:tracePt t="8101" x="4791075" y="2351088"/>
          <p14:tracePt t="8103" x="4797425" y="2344738"/>
          <p14:tracePt t="8105" x="4805363" y="2344738"/>
          <p14:tracePt t="8109" x="4811713" y="2344738"/>
          <p14:tracePt t="8111" x="4824413" y="2338388"/>
          <p14:tracePt t="8115" x="4830763" y="2332038"/>
          <p14:tracePt t="8118" x="4837113" y="2332038"/>
          <p14:tracePt t="8120" x="4843463" y="2332038"/>
          <p14:tracePt t="8123" x="4849813" y="2325688"/>
          <p14:tracePt t="8125" x="4856163" y="2319338"/>
          <p14:tracePt t="8129" x="4856163" y="2312988"/>
          <p14:tracePt t="8131" x="4862513" y="2312988"/>
          <p14:tracePt t="8134" x="4868863" y="2306638"/>
          <p14:tracePt t="8135" x="4875213" y="2306638"/>
          <p14:tracePt t="8137" x="4875213" y="2300288"/>
          <p14:tracePt t="8139" x="4881563" y="2300288"/>
          <p14:tracePt t="8141" x="4887913" y="2293938"/>
          <p14:tracePt t="8143" x="4887913" y="2287588"/>
          <p14:tracePt t="8145" x="4894263" y="2281238"/>
          <p14:tracePt t="8147" x="4900613" y="2281238"/>
          <p14:tracePt t="8150" x="4906963" y="2274888"/>
          <p14:tracePt t="8152" x="4906963" y="2268538"/>
          <p14:tracePt t="8153" x="4913313" y="2268538"/>
          <p14:tracePt t="8155" x="4913313" y="2262188"/>
          <p14:tracePt t="8157" x="4919663" y="2255838"/>
          <p14:tracePt t="8159" x="4919663" y="2249488"/>
          <p14:tracePt t="8161" x="4926013" y="2249488"/>
          <p14:tracePt t="8163" x="4926013" y="2243138"/>
          <p14:tracePt t="8167" x="4932363" y="2230438"/>
          <p14:tracePt t="8169" x="4938713" y="2224088"/>
          <p14:tracePt t="8171" x="4938713" y="2217738"/>
          <p14:tracePt t="8175" x="4938713" y="2211388"/>
          <p14:tracePt t="8177" x="4938713" y="2205038"/>
          <p14:tracePt t="8179" x="4945063" y="2205038"/>
          <p14:tracePt t="8181" x="4945063" y="2198688"/>
          <p14:tracePt t="8183" x="4945063" y="2192338"/>
          <p14:tracePt t="8187" x="4945063" y="2185988"/>
          <p14:tracePt t="8193" x="4945063" y="2179638"/>
          <p14:tracePt t="8195" x="4945063" y="2173288"/>
          <p14:tracePt t="8202" x="4945063" y="2166938"/>
          <p14:tracePt t="8205" x="4945063" y="2160588"/>
          <p14:tracePt t="8209" x="4938713" y="2154238"/>
          <p14:tracePt t="8211" x="4932363" y="2154238"/>
          <p14:tracePt t="8213" x="4932363" y="2147888"/>
          <p14:tracePt t="8218" x="4926013" y="2141538"/>
          <p14:tracePt t="8219" x="4919663" y="2141538"/>
          <p14:tracePt t="8221" x="4913313" y="2141538"/>
          <p14:tracePt t="8225" x="4906963" y="2135188"/>
          <p14:tracePt t="8227" x="4900613" y="2135188"/>
          <p14:tracePt t="8229" x="4894263" y="2135188"/>
          <p14:tracePt t="8231" x="4894263" y="2128838"/>
          <p14:tracePt t="8233" x="4887913" y="2128838"/>
          <p14:tracePt t="8235" x="4881563" y="2128838"/>
          <p14:tracePt t="8237" x="4881563" y="2122488"/>
          <p14:tracePt t="8239" x="4868863" y="2122488"/>
          <p14:tracePt t="8241" x="4862513" y="2122488"/>
          <p14:tracePt t="8243" x="4856163" y="2122488"/>
          <p14:tracePt t="8245" x="4849813" y="2122488"/>
          <p14:tracePt t="8247" x="4843463" y="2122488"/>
          <p14:tracePt t="8250" x="4837113" y="2122488"/>
          <p14:tracePt t="8251" x="4830763" y="2122488"/>
          <p14:tracePt t="8255" x="4818063" y="2122488"/>
          <p14:tracePt t="8257" x="4811713" y="2122488"/>
          <p14:tracePt t="8261" x="4805363" y="2122488"/>
          <p14:tracePt t="8263" x="4797425" y="2122488"/>
          <p14:tracePt t="8266" x="4791075" y="2122488"/>
          <p14:tracePt t="8269" x="4784725" y="2122488"/>
          <p14:tracePt t="8271" x="4778375" y="2122488"/>
          <p14:tracePt t="8277" x="4772025" y="2122488"/>
          <p14:tracePt t="8279" x="4765675" y="2122488"/>
          <p14:tracePt t="8284" x="4759325" y="2122488"/>
          <p14:tracePt t="8289" x="4752975" y="2122488"/>
          <p14:tracePt t="8293" x="4746625" y="2122488"/>
          <p14:tracePt t="8305" x="4740275" y="2122488"/>
          <p14:tracePt t="8312" x="4733925" y="2122488"/>
          <p14:tracePt t="8318" x="4727575" y="2122488"/>
          <p14:tracePt t="8322" x="4721225" y="2122488"/>
          <p14:tracePt t="8325" x="4714875" y="2122488"/>
          <p14:tracePt t="8332" x="4708525" y="2122488"/>
          <p14:tracePt t="8335" x="4702175" y="2122488"/>
          <p14:tracePt t="8339" x="4702175" y="2128838"/>
          <p14:tracePt t="8341" x="4695825" y="2128838"/>
          <p14:tracePt t="8345" x="4689475" y="2128838"/>
          <p14:tracePt t="8347" x="4683125" y="2135188"/>
          <p14:tracePt t="8353" x="4676775" y="2135188"/>
          <p14:tracePt t="8355" x="4670425" y="2135188"/>
          <p14:tracePt t="8361" x="4670425" y="2141538"/>
          <p14:tracePt t="8363" x="4664075" y="2141538"/>
          <p14:tracePt t="8366" x="4657725" y="2141538"/>
          <p14:tracePt t="8368" x="4657725" y="2147888"/>
          <p14:tracePt t="8369" x="4651375" y="2147888"/>
          <p14:tracePt t="8379" x="4645025" y="2154238"/>
          <p14:tracePt t="8384" x="4638675" y="2154238"/>
          <p14:tracePt t="8386" x="4638675" y="2160588"/>
          <p14:tracePt t="8391" x="4638675" y="2166938"/>
          <p14:tracePt t="8401" x="4632325" y="2166938"/>
          <p14:tracePt t="8460" x="4632325" y="2173288"/>
          <p14:tracePt t="8472" x="4625975" y="2173288"/>
          <p14:tracePt t="8484" x="4619625" y="2179638"/>
          <p14:tracePt t="8491" x="4613275" y="2179638"/>
          <p14:tracePt t="8494" x="4613275" y="2185988"/>
          <p14:tracePt t="8495" x="4606925" y="2185988"/>
          <p14:tracePt t="8497" x="4606925" y="2192338"/>
          <p14:tracePt t="8501" x="4600575" y="2198688"/>
          <p14:tracePt t="8505" x="4594225" y="2198688"/>
          <p14:tracePt t="8507" x="4594225" y="2205038"/>
          <p14:tracePt t="8509" x="4587875" y="2205038"/>
          <p14:tracePt t="8511" x="4587875" y="2211388"/>
          <p14:tracePt t="8515" x="4581525" y="2211388"/>
          <p14:tracePt t="8518" x="4575175" y="2211388"/>
          <p14:tracePt t="8519" x="4575175" y="2217738"/>
          <p14:tracePt t="8523" x="4575175" y="2224088"/>
          <p14:tracePt t="8525" x="4568825" y="2224088"/>
          <p14:tracePt t="8527" x="4568825" y="2230438"/>
          <p14:tracePt t="8529" x="4562475" y="2230438"/>
          <p14:tracePt t="8533" x="4556125" y="2230438"/>
          <p14:tracePt t="8535" x="4556125" y="2236788"/>
          <p14:tracePt t="8539" x="4556125" y="2243138"/>
          <p14:tracePt t="8552" x="4549775" y="2243138"/>
          <p14:tracePt t="8553" x="4549775" y="2249488"/>
          <p14:tracePt t="8564" x="4549775" y="2255838"/>
          <p14:tracePt t="8574" x="4549775" y="2262188"/>
          <p14:tracePt t="8585" x="4549775" y="2268538"/>
          <p14:tracePt t="8591" x="4549775" y="2274888"/>
          <p14:tracePt t="8601" x="4549775" y="2281238"/>
          <p14:tracePt t="8604" x="4549775" y="2287588"/>
          <p14:tracePt t="8609" x="4549775" y="2293938"/>
          <p14:tracePt t="8613" x="4549775" y="2300288"/>
          <p14:tracePt t="8617" x="4549775" y="2306638"/>
          <p14:tracePt t="8623" x="4549775" y="2312988"/>
          <p14:tracePt t="8625" x="4549775" y="2319338"/>
          <p14:tracePt t="8631" x="4556125" y="2325688"/>
          <p14:tracePt t="8633" x="4556125" y="2332038"/>
          <p14:tracePt t="8637" x="4562475" y="2338388"/>
          <p14:tracePt t="8641" x="4568825" y="2344738"/>
          <p14:tracePt t="8645" x="4568825" y="2351088"/>
          <p14:tracePt t="8650" x="4575175" y="2359025"/>
          <p14:tracePt t="8652" x="4575175" y="2365375"/>
          <p14:tracePt t="8653" x="4581525" y="2371725"/>
          <p14:tracePt t="8657" x="4587875" y="2371725"/>
          <p14:tracePt t="8659" x="4587875" y="2378075"/>
          <p14:tracePt t="8661" x="4594225" y="2384425"/>
          <p14:tracePt t="8663" x="4600575" y="2384425"/>
          <p14:tracePt t="8667" x="4606925" y="2390775"/>
          <p14:tracePt t="8669" x="4613275" y="2397125"/>
          <p14:tracePt t="8671" x="4613275" y="2403475"/>
          <p14:tracePt t="8673" x="4619625" y="2403475"/>
          <p14:tracePt t="8675" x="4625975" y="2403475"/>
          <p14:tracePt t="8677" x="4625975" y="2409825"/>
          <p14:tracePt t="8679" x="4632325" y="2416175"/>
          <p14:tracePt t="8684" x="4638675" y="2416175"/>
          <p14:tracePt t="8686" x="4645025" y="2416175"/>
          <p14:tracePt t="8687" x="4645025" y="2422525"/>
          <p14:tracePt t="8689" x="4645025" y="2428875"/>
          <p14:tracePt t="8691" x="4651375" y="2428875"/>
          <p14:tracePt t="8693" x="4651375" y="2435225"/>
          <p14:tracePt t="8695" x="4657725" y="2435225"/>
          <p14:tracePt t="8700" x="4664075" y="2435225"/>
          <p14:tracePt t="8705" x="4664075" y="2441575"/>
          <p14:tracePt t="8707" x="4670425" y="2441575"/>
          <p14:tracePt t="8714" x="4676775" y="2447925"/>
          <p14:tracePt t="8734" x="4683125" y="2447925"/>
          <p14:tracePt t="8764" x="4689475" y="2447925"/>
          <p14:tracePt t="8847" x="4683125" y="2447925"/>
          <p14:tracePt t="8855" x="4676775" y="2447925"/>
          <p14:tracePt t="8859" x="4670425" y="2447925"/>
          <p14:tracePt t="8868" x="4664075" y="2447925"/>
          <p14:tracePt t="8871" x="4657725" y="2447925"/>
          <p14:tracePt t="8875" x="4657725" y="2441575"/>
          <p14:tracePt t="8877" x="4651375" y="2441575"/>
          <p14:tracePt t="8888" x="4645025" y="2441575"/>
          <p14:tracePt t="8894" x="4638675" y="2441575"/>
          <p14:tracePt t="8900" x="4638675" y="2435225"/>
          <p14:tracePt t="8917" x="4632325" y="2435225"/>
          <p14:tracePt t="8919" x="4632325" y="2428875"/>
          <p14:tracePt t="8930" x="4625975" y="2428875"/>
          <p14:tracePt t="8948" x="4625975" y="2422525"/>
          <p14:tracePt t="9004" x="4625975" y="2428875"/>
          <p14:tracePt t="9012" x="4625975" y="2435225"/>
          <p14:tracePt t="9189" x="4619625" y="2435225"/>
          <p14:tracePt t="9199" x="4613275" y="2435225"/>
          <p14:tracePt t="9204" x="4606925" y="2435225"/>
          <p14:tracePt t="9209" x="4600575" y="2435225"/>
          <p14:tracePt t="9212" x="4594225" y="2435225"/>
          <p14:tracePt t="9213" x="4587875" y="2435225"/>
          <p14:tracePt t="9219" x="4581525" y="2435225"/>
          <p14:tracePt t="9221" x="4575175" y="2435225"/>
          <p14:tracePt t="9228" x="4568825" y="2435225"/>
          <p14:tracePt t="9229" x="4562475" y="2435225"/>
          <p14:tracePt t="9234" x="4556125" y="2435225"/>
          <p14:tracePt t="9241" x="4549775" y="2435225"/>
          <p14:tracePt t="9245" x="4543425" y="2435225"/>
          <p14:tracePt t="9255" x="4537075" y="2435225"/>
          <p14:tracePt t="9262" x="4530725" y="2435225"/>
          <p14:tracePt t="9268" x="4524375" y="2435225"/>
          <p14:tracePt t="9269" x="4524375" y="2441575"/>
          <p14:tracePt t="9273" x="4518025" y="2447925"/>
          <p14:tracePt t="9275" x="4511675" y="2447925"/>
          <p14:tracePt t="9279" x="4505325" y="2454275"/>
          <p14:tracePt t="9284" x="4498975" y="2460625"/>
          <p14:tracePt t="9286" x="4498975" y="2466975"/>
          <p14:tracePt t="9287" x="4492625" y="2466975"/>
          <p14:tracePt t="9289" x="4486275" y="2473325"/>
          <p14:tracePt t="9291" x="4479925" y="2473325"/>
          <p14:tracePt t="9293" x="4479925" y="2479675"/>
          <p14:tracePt t="9297" x="4473575" y="2479675"/>
          <p14:tracePt t="9566" x="4479925" y="2479675"/>
          <p14:tracePt t="9570" x="4486275" y="2479675"/>
          <p14:tracePt t="9572" x="4492625" y="2479675"/>
          <p14:tracePt t="9579" x="4498975" y="2479675"/>
          <p14:tracePt t="9581" x="4505325" y="2479675"/>
          <p14:tracePt t="9587" x="4511675" y="2479675"/>
          <p14:tracePt t="9592" x="4518025" y="2479675"/>
          <p14:tracePt t="9597" x="4524375" y="2479675"/>
          <p14:tracePt t="9601" x="4537075" y="2479675"/>
          <p14:tracePt t="9605" x="4543425" y="2479675"/>
          <p14:tracePt t="9607" x="4549775" y="2479675"/>
          <p14:tracePt t="9611" x="4556125" y="2479675"/>
          <p14:tracePt t="9618" x="4568825" y="2473325"/>
          <p14:tracePt t="9621" x="4575175" y="2473325"/>
          <p14:tracePt t="9625" x="4581525" y="2473325"/>
          <p14:tracePt t="9632" x="4587875" y="2473325"/>
          <p14:tracePt t="9634" x="4594225" y="2473325"/>
          <p14:tracePt t="9637" x="4600575" y="2466975"/>
          <p14:tracePt t="9644" x="4600575" y="2460625"/>
          <p14:tracePt t="9647" x="4600575" y="2454275"/>
          <p14:tracePt t="9650" x="4606925" y="2454275"/>
          <p14:tracePt t="9658" x="4606925" y="2447925"/>
          <p14:tracePt t="9661" x="4606925" y="2441575"/>
          <p14:tracePt t="9671" x="4606925" y="2435225"/>
          <p14:tracePt t="9680" x="4606925" y="2428875"/>
          <p14:tracePt t="9688" x="4606925" y="2422525"/>
          <p14:tracePt t="9702" x="4600575" y="2422525"/>
          <p14:tracePt t="9708" x="4594225" y="2422525"/>
          <p14:tracePt t="9711" x="4587875" y="2422525"/>
          <p14:tracePt t="9719" x="4581525" y="2422525"/>
          <p14:tracePt t="9726" x="4575175" y="2422525"/>
          <p14:tracePt t="9734" x="4568825" y="2422525"/>
          <p14:tracePt t="9739" x="4562475" y="2422525"/>
          <p14:tracePt t="9741" x="4562475" y="2428875"/>
          <p14:tracePt t="9743" x="4556125" y="2428875"/>
          <p14:tracePt t="9745" x="4556125" y="2435225"/>
          <p14:tracePt t="9753" x="4549775" y="2435225"/>
          <p14:tracePt t="9760" x="4543425" y="2435225"/>
          <p14:tracePt t="9761" x="4543425" y="2441575"/>
          <p14:tracePt t="9909" x="4543425" y="2435225"/>
          <p14:tracePt t="9911" x="4543425" y="2428875"/>
          <p14:tracePt t="9916" x="4543425" y="2422525"/>
          <p14:tracePt t="9922" x="4543425" y="2416175"/>
          <p14:tracePt t="9926" x="4537075" y="2409825"/>
          <p14:tracePt t="9932" x="4530725" y="2403475"/>
          <p14:tracePt t="9935" x="4530725" y="2397125"/>
          <p14:tracePt t="9937" x="4524375" y="2397125"/>
          <p14:tracePt t="9939" x="4524375" y="2390775"/>
          <p14:tracePt t="9945" x="4518025" y="2384425"/>
          <p14:tracePt t="9947" x="4518025" y="2378075"/>
          <p14:tracePt t="9951" x="4511675" y="2378075"/>
          <p14:tracePt t="9953" x="4505325" y="2371725"/>
          <p14:tracePt t="9955" x="4505325" y="2365375"/>
          <p14:tracePt t="9957" x="4498975" y="2365375"/>
          <p14:tracePt t="9959" x="4498975" y="2359025"/>
          <p14:tracePt t="9961" x="4492625" y="2359025"/>
          <p14:tracePt t="9963" x="4486275" y="2359025"/>
          <p14:tracePt t="9965" x="4479925" y="2351088"/>
          <p14:tracePt t="9969" x="4473575" y="2344738"/>
          <p14:tracePt t="9971" x="4467225" y="2344738"/>
          <p14:tracePt t="9976" x="4460875" y="2344738"/>
          <p14:tracePt t="9977" x="4460875" y="2338388"/>
          <p14:tracePt t="9979" x="4454525" y="2338388"/>
          <p14:tracePt t="9981" x="4448175" y="2338388"/>
          <p14:tracePt t="9985" x="4448175" y="2332038"/>
          <p14:tracePt t="9987" x="4441825" y="2332038"/>
          <p14:tracePt t="9991" x="4435475" y="2332038"/>
          <p14:tracePt t="9993" x="4435475" y="2325688"/>
          <p14:tracePt t="9998" x="4429125" y="2325688"/>
          <p14:tracePt t="10002" x="4416425" y="2325688"/>
          <p14:tracePt t="10007" x="4410075" y="2325688"/>
          <p14:tracePt t="10009" x="4403725" y="2325688"/>
          <p14:tracePt t="10011" x="4403725" y="2319338"/>
          <p14:tracePt t="10016" x="4397375" y="2319338"/>
          <p14:tracePt t="10019" x="4391025" y="2312988"/>
          <p14:tracePt t="10023" x="4384675" y="2312988"/>
          <p14:tracePt t="10034" x="4378325" y="2312988"/>
          <p14:tracePt t="10039" x="4371975" y="2306638"/>
          <p14:tracePt t="10051" x="4371975" y="2300288"/>
          <p14:tracePt t="10053" x="4365625" y="2300288"/>
          <p14:tracePt t="10059" x="4365625" y="2293938"/>
          <p14:tracePt t="10069" x="4352925" y="2293938"/>
          <p14:tracePt t="10077" x="4346575" y="2293938"/>
          <p14:tracePt t="10079" x="4346575" y="2287588"/>
          <p14:tracePt t="10085" x="4338638" y="2287588"/>
          <p14:tracePt t="10091" x="4338638" y="2281238"/>
          <p14:tracePt t="10097" x="4332288" y="2281238"/>
          <p14:tracePt t="10105" x="4325938" y="2281238"/>
          <p14:tracePt t="10111" x="4319588" y="2281238"/>
          <p14:tracePt t="10125" x="4313238" y="2281238"/>
          <p14:tracePt t="10132" x="4306888" y="2274888"/>
          <p14:tracePt t="10142" x="4300538" y="2274888"/>
          <p14:tracePt t="10145" x="4300538" y="2268538"/>
          <p14:tracePt t="10147" x="4294188" y="2268538"/>
          <p14:tracePt t="10153" x="4287838" y="2268538"/>
          <p14:tracePt t="10157" x="4281488" y="2268538"/>
          <p14:tracePt t="10161" x="4275138" y="2268538"/>
          <p14:tracePt t="10165" x="4275138" y="2262188"/>
          <p14:tracePt t="10167" x="4268788" y="2262188"/>
          <p14:tracePt t="10169" x="4262438" y="2262188"/>
          <p14:tracePt t="10173" x="4262438" y="2255838"/>
          <p14:tracePt t="10175" x="4256088" y="2255838"/>
          <p14:tracePt t="10177" x="4249738" y="2255838"/>
          <p14:tracePt t="10179" x="4243388" y="2255838"/>
          <p14:tracePt t="10181" x="4243388" y="2249488"/>
          <p14:tracePt t="10183" x="4237038" y="2249488"/>
          <p14:tracePt t="10185" x="4230688" y="2249488"/>
          <p14:tracePt t="10189" x="4224338" y="2249488"/>
          <p14:tracePt t="10191" x="4217988" y="2249488"/>
          <p14:tracePt t="10193" x="4211638" y="2243138"/>
          <p14:tracePt t="10197" x="4205288" y="2243138"/>
          <p14:tracePt t="10200" x="4192588" y="2236788"/>
          <p14:tracePt t="10203" x="4186238" y="2236788"/>
          <p14:tracePt t="10205" x="4173538" y="2230438"/>
          <p14:tracePt t="10209" x="4160838" y="2230438"/>
          <p14:tracePt t="10213" x="4148138" y="2230438"/>
          <p14:tracePt t="10217" x="4135438" y="2224088"/>
          <p14:tracePt t="10219" x="4122738" y="2224088"/>
          <p14:tracePt t="10221" x="4116388" y="2224088"/>
          <p14:tracePt t="10223" x="4116388" y="2217738"/>
          <p14:tracePt t="10225" x="4103688" y="2217738"/>
          <p14:tracePt t="10227" x="4097338" y="2217738"/>
          <p14:tracePt t="10229" x="4090988" y="2217738"/>
          <p14:tracePt t="10231" x="4084638" y="2217738"/>
          <p14:tracePt t="10233" x="4078288" y="2211388"/>
          <p14:tracePt t="10235" x="4071938" y="2211388"/>
          <p14:tracePt t="10237" x="4065588" y="2211388"/>
          <p14:tracePt t="10241" x="4052888" y="2211388"/>
          <p14:tracePt t="10243" x="4046538" y="2211388"/>
          <p14:tracePt t="10247" x="4040188" y="2211388"/>
          <p14:tracePt t="10250" x="4033838" y="2211388"/>
          <p14:tracePt t="10252" x="4027488" y="2211388"/>
          <p14:tracePt t="10255" x="4021138" y="2211388"/>
          <p14:tracePt t="10257" x="4014788" y="2211388"/>
          <p14:tracePt t="10259" x="4008438" y="2211388"/>
          <p14:tracePt t="10263" x="4002088" y="2211388"/>
          <p14:tracePt t="10268" x="3995738" y="2211388"/>
          <p14:tracePt t="10269" x="3989388" y="2211388"/>
          <p14:tracePt t="10271" x="3983038" y="2211388"/>
          <p14:tracePt t="10275" x="3976688" y="2211388"/>
          <p14:tracePt t="10277" x="3970338" y="2211388"/>
          <p14:tracePt t="10279" x="3963988" y="2211388"/>
          <p14:tracePt t="10281" x="3957638" y="2211388"/>
          <p14:tracePt t="10283" x="3944938" y="2211388"/>
          <p14:tracePt t="10287" x="3932238" y="2211388"/>
          <p14:tracePt t="10289" x="3925888" y="2211388"/>
          <p14:tracePt t="10291" x="3919538" y="2211388"/>
          <p14:tracePt t="10293" x="3906838" y="2211388"/>
          <p14:tracePt t="10297" x="3894138" y="2211388"/>
          <p14:tracePt t="10300" x="3887788" y="2211388"/>
          <p14:tracePt t="10301" x="3873500" y="2211388"/>
          <p14:tracePt t="10303" x="3867150" y="2211388"/>
          <p14:tracePt t="10305" x="3860800" y="2211388"/>
          <p14:tracePt t="10307" x="3848100" y="2211388"/>
          <p14:tracePt t="10309" x="3841750" y="2211388"/>
          <p14:tracePt t="10311" x="3829050" y="2211388"/>
          <p14:tracePt t="10313" x="3816350" y="2211388"/>
          <p14:tracePt t="10317" x="3810000" y="2211388"/>
          <p14:tracePt t="10318" x="3797300" y="2211388"/>
          <p14:tracePt t="10319" x="3790950" y="2211388"/>
          <p14:tracePt t="10321" x="3784600" y="2211388"/>
          <p14:tracePt t="10323" x="3771900" y="2211388"/>
          <p14:tracePt t="10325" x="3765550" y="2211388"/>
          <p14:tracePt t="10327" x="3752850" y="2211388"/>
          <p14:tracePt t="10329" x="3740150" y="2211388"/>
          <p14:tracePt t="10334" x="3727450" y="2211388"/>
          <p14:tracePt t="10335" x="3721100" y="2211388"/>
          <p14:tracePt t="10337" x="3714750" y="2211388"/>
          <p14:tracePt t="10339" x="3702050" y="2211388"/>
          <p14:tracePt t="10341" x="3695700" y="2211388"/>
          <p14:tracePt t="10343" x="3689350" y="2211388"/>
          <p14:tracePt t="10345" x="3683000" y="2211388"/>
          <p14:tracePt t="10347" x="3670300" y="2211388"/>
          <p14:tracePt t="10350" x="3663950" y="2211388"/>
          <p14:tracePt t="10351" x="3657600" y="2211388"/>
          <p14:tracePt t="10353" x="3644900" y="2211388"/>
          <p14:tracePt t="10355" x="3638550" y="2217738"/>
          <p14:tracePt t="10357" x="3632200" y="2217738"/>
          <p14:tracePt t="10359" x="3619500" y="2217738"/>
          <p14:tracePt t="10361" x="3613150" y="2217738"/>
          <p14:tracePt t="10363" x="3606800" y="2217738"/>
          <p14:tracePt t="10368" x="3594100" y="2217738"/>
          <p14:tracePt t="10369" x="3587750" y="2217738"/>
          <p14:tracePt t="10371" x="3575050" y="2224088"/>
          <p14:tracePt t="10376" x="3568700" y="2224088"/>
          <p14:tracePt t="10377" x="3562350" y="2224088"/>
          <p14:tracePt t="10392" x="3556000" y="2224088"/>
          <p14:tracePt t="10524" x="3562350" y="2224088"/>
          <p14:tracePt t="10528" x="3568700" y="2224088"/>
          <p14:tracePt t="10533" x="3575050" y="2224088"/>
          <p14:tracePt t="10536" x="3581400" y="2224088"/>
          <p14:tracePt t="10539" x="3587750" y="2224088"/>
          <p14:tracePt t="10543" x="3594100" y="2224088"/>
          <p14:tracePt t="10545" x="3600450" y="2224088"/>
          <p14:tracePt t="10550" x="3606800" y="2224088"/>
          <p14:tracePt t="10551" x="3613150" y="2224088"/>
          <p14:tracePt t="10553" x="3619500" y="2217738"/>
          <p14:tracePt t="10557" x="3625850" y="2217738"/>
          <p14:tracePt t="10559" x="3632200" y="2217738"/>
          <p14:tracePt t="10563" x="3638550" y="2217738"/>
          <p14:tracePt t="10565" x="3644900" y="2217738"/>
          <p14:tracePt t="10567" x="3651250" y="2217738"/>
          <p14:tracePt t="10571" x="3663950" y="2217738"/>
          <p14:tracePt t="10573" x="3670300" y="2217738"/>
          <p14:tracePt t="10577" x="3676650" y="2211388"/>
          <p14:tracePt t="10579" x="3683000" y="2211388"/>
          <p14:tracePt t="10581" x="3689350" y="2211388"/>
          <p14:tracePt t="10584" x="3695700" y="2211388"/>
          <p14:tracePt t="10585" x="3702050" y="2211388"/>
          <p14:tracePt t="10589" x="3708400" y="2205038"/>
          <p14:tracePt t="10591" x="3721100" y="2205038"/>
          <p14:tracePt t="10595" x="3727450" y="2205038"/>
          <p14:tracePt t="10597" x="3733800" y="2198688"/>
          <p14:tracePt t="10601" x="3740150" y="2198688"/>
          <p14:tracePt t="10603" x="3746500" y="2198688"/>
          <p14:tracePt t="10605" x="3752850" y="2198688"/>
          <p14:tracePt t="10607" x="3759200" y="2198688"/>
          <p14:tracePt t="10609" x="3765550" y="2198688"/>
          <p14:tracePt t="10613" x="3778250" y="2192338"/>
          <p14:tracePt t="10617" x="3784600" y="2192338"/>
          <p14:tracePt t="10619" x="3797300" y="2192338"/>
          <p14:tracePt t="10621" x="3803650" y="2192338"/>
          <p14:tracePt t="10623" x="3810000" y="2192338"/>
          <p14:tracePt t="10625" x="3816350" y="2185988"/>
          <p14:tracePt t="10627" x="3822700" y="2185988"/>
          <p14:tracePt t="10629" x="3835400" y="2185988"/>
          <p14:tracePt t="10631" x="3848100" y="2185988"/>
          <p14:tracePt t="10635" x="3860800" y="2185988"/>
          <p14:tracePt t="10637" x="3867150" y="2185988"/>
          <p14:tracePt t="10639" x="3879850" y="2185988"/>
          <p14:tracePt t="10641" x="3894138" y="2185988"/>
          <p14:tracePt t="10643" x="3906838" y="2185988"/>
          <p14:tracePt t="10645" x="3919538" y="2185988"/>
          <p14:tracePt t="10647" x="3938588" y="2185988"/>
          <p14:tracePt t="10650" x="3951288" y="2185988"/>
          <p14:tracePt t="10651" x="3970338" y="2185988"/>
          <p14:tracePt t="10653" x="3983038" y="2185988"/>
          <p14:tracePt t="10655" x="3995738" y="2185988"/>
          <p14:tracePt t="10657" x="4014788" y="2192338"/>
          <p14:tracePt t="10659" x="4033838" y="2192338"/>
          <p14:tracePt t="10661" x="4046538" y="2198688"/>
          <p14:tracePt t="10663" x="4059238" y="2198688"/>
          <p14:tracePt t="10665" x="4078288" y="2205038"/>
          <p14:tracePt t="10667" x="4090988" y="2205038"/>
          <p14:tracePt t="10669" x="4110038" y="2205038"/>
          <p14:tracePt t="10671" x="4122738" y="2211388"/>
          <p14:tracePt t="10673" x="4135438" y="2211388"/>
          <p14:tracePt t="10675" x="4148138" y="2217738"/>
          <p14:tracePt t="10677" x="4167188" y="2217738"/>
          <p14:tracePt t="10679" x="4173538" y="2217738"/>
          <p14:tracePt t="10681" x="4192588" y="2224088"/>
          <p14:tracePt t="10683" x="4205288" y="2224088"/>
          <p14:tracePt t="10685" x="4224338" y="2224088"/>
          <p14:tracePt t="10687" x="4230688" y="2224088"/>
          <p14:tracePt t="10689" x="4243388" y="2224088"/>
          <p14:tracePt t="10691" x="4249738" y="2230438"/>
          <p14:tracePt t="10693" x="4262438" y="2230438"/>
          <p14:tracePt t="10695" x="4275138" y="2230438"/>
          <p14:tracePt t="10697" x="4281488" y="2236788"/>
          <p14:tracePt t="10700" x="4294188" y="2236788"/>
          <p14:tracePt t="10702" x="4306888" y="2236788"/>
          <p14:tracePt t="10705" x="4319588" y="2243138"/>
          <p14:tracePt t="10707" x="4325938" y="2243138"/>
          <p14:tracePt t="10711" x="4332288" y="2243138"/>
          <p14:tracePt t="10713" x="4338638" y="2243138"/>
          <p14:tracePt t="10718" x="4346575" y="2243138"/>
          <p14:tracePt t="10719" x="4352925" y="2243138"/>
          <p14:tracePt t="10721" x="4359275" y="2243138"/>
          <p14:tracePt t="10727" x="4365625" y="2243138"/>
          <p14:tracePt t="10734" x="4371975" y="2243138"/>
          <p14:tracePt t="10743" x="4378325" y="2243138"/>
          <p14:tracePt t="10747" x="4384675" y="2243138"/>
          <p14:tracePt t="10754" x="4391025" y="2243138"/>
          <p14:tracePt t="10762" x="4397375" y="2243138"/>
          <p14:tracePt t="10767" x="4403725" y="2243138"/>
          <p14:tracePt t="10792" x="4410075" y="2243138"/>
          <p14:tracePt t="10810" x="4416425" y="2243138"/>
          <p14:tracePt t="10835" x="4422775" y="2243138"/>
          <p14:tracePt t="10846" x="4429125" y="2243138"/>
          <p14:tracePt t="10854" x="4435475" y="2243138"/>
          <p14:tracePt t="10859" x="4435475" y="2249488"/>
          <p14:tracePt t="10862" x="4441825" y="2249488"/>
          <p14:tracePt t="10877" x="4448175" y="2249488"/>
          <p14:tracePt t="11290" x="4441825" y="2249488"/>
          <p14:tracePt t="11338" x="4435475" y="2249488"/>
          <p14:tracePt t="11460" x="4429125" y="2249488"/>
          <p14:tracePt t="11466" x="4422775" y="2249488"/>
          <p14:tracePt t="11474" x="4416425" y="2249488"/>
          <p14:tracePt t="11477" x="4410075" y="2249488"/>
          <p14:tracePt t="11484" x="4403725" y="2249488"/>
          <p14:tracePt t="11486" x="4397375" y="2249488"/>
          <p14:tracePt t="11491" x="4391025" y="2249488"/>
          <p14:tracePt t="11495" x="4384675" y="2249488"/>
          <p14:tracePt t="11497" x="4378325" y="2249488"/>
          <p14:tracePt t="11503" x="4365625" y="2249488"/>
          <p14:tracePt t="11507" x="4359275" y="2249488"/>
          <p14:tracePt t="11509" x="4352925" y="2249488"/>
          <p14:tracePt t="11511" x="4346575" y="2249488"/>
          <p14:tracePt t="11517" x="4332288" y="2249488"/>
          <p14:tracePt t="11523" x="4325938" y="2249488"/>
          <p14:tracePt t="11525" x="4319588" y="2249488"/>
          <p14:tracePt t="11527" x="4313238" y="2249488"/>
          <p14:tracePt t="11534" x="4306888" y="2249488"/>
          <p14:tracePt t="11536" x="4300538" y="2249488"/>
          <p14:tracePt t="11541" x="4294188" y="2255838"/>
          <p14:tracePt t="11543" x="4294188" y="2262188"/>
          <p14:tracePt t="11752" x="4287838" y="2255838"/>
          <p14:tracePt t="11757" x="4281488" y="2249488"/>
          <p14:tracePt t="11760" x="4281488" y="2243138"/>
          <p14:tracePt t="11763" x="4275138" y="2236788"/>
          <p14:tracePt t="11766" x="4268788" y="2236788"/>
          <p14:tracePt t="11769" x="4268788" y="2230438"/>
          <p14:tracePt t="11771" x="4262438" y="2230438"/>
          <p14:tracePt t="11773" x="4256088" y="2224088"/>
          <p14:tracePt t="11777" x="4249738" y="2224088"/>
          <p14:tracePt t="11781" x="4249738" y="2217738"/>
          <p14:tracePt t="11783" x="4243388" y="2211388"/>
          <p14:tracePt t="11785" x="4237038" y="2211388"/>
          <p14:tracePt t="11791" x="4230688" y="2211388"/>
          <p14:tracePt t="11793" x="4224338" y="2205038"/>
          <p14:tracePt t="11797" x="4217988" y="2205038"/>
          <p14:tracePt t="11800" x="4217988" y="2198688"/>
          <p14:tracePt t="11804" x="4211638" y="2198688"/>
          <p14:tracePt t="11805" x="4211638" y="2192338"/>
          <p14:tracePt t="11807" x="4205288" y="2192338"/>
          <p14:tracePt t="11817" x="4198938" y="2192338"/>
          <p14:tracePt t="11820" x="4192588" y="2192338"/>
          <p14:tracePt t="11827" x="4192588" y="2185988"/>
          <p14:tracePt t="11829" x="4186238" y="2185988"/>
          <p14:tracePt t="11833" x="4179888" y="2185988"/>
          <p14:tracePt t="11837" x="4173538" y="2185988"/>
          <p14:tracePt t="11845" x="4167188" y="2185988"/>
          <p14:tracePt t="11850" x="4160838" y="2185988"/>
          <p14:tracePt t="11855" x="4154488" y="2185988"/>
          <p14:tracePt t="11857" x="4148138" y="2179638"/>
          <p14:tracePt t="11861" x="4141788" y="2179638"/>
          <p14:tracePt t="11868" x="4135438" y="2179638"/>
          <p14:tracePt t="11869" x="4129088" y="2179638"/>
          <p14:tracePt t="11873" x="4122738" y="2179638"/>
          <p14:tracePt t="11875" x="4116388" y="2179638"/>
          <p14:tracePt t="11877" x="4110038" y="2179638"/>
          <p14:tracePt t="11881" x="4103688" y="2179638"/>
          <p14:tracePt t="11885" x="4097338" y="2179638"/>
          <p14:tracePt t="11890" x="4090988" y="2179638"/>
          <p14:tracePt t="11891" x="4084638" y="2179638"/>
          <p14:tracePt t="11893" x="4078288" y="2179638"/>
          <p14:tracePt t="11897" x="4071938" y="2179638"/>
          <p14:tracePt t="11900" x="4065588" y="2179638"/>
          <p14:tracePt t="11903" x="4059238" y="2179638"/>
          <p14:tracePt t="11905" x="4046538" y="2179638"/>
          <p14:tracePt t="11909" x="4040188" y="2179638"/>
          <p14:tracePt t="11911" x="4033838" y="2179638"/>
          <p14:tracePt t="11918" x="4021138" y="2179638"/>
          <p14:tracePt t="11919" x="4014788" y="2179638"/>
          <p14:tracePt t="11923" x="4008438" y="2179638"/>
          <p14:tracePt t="11925" x="4002088" y="2179638"/>
          <p14:tracePt t="11929" x="3995738" y="2179638"/>
          <p14:tracePt t="11934" x="3989388" y="2179638"/>
          <p14:tracePt t="11935" x="3983038" y="2179638"/>
          <p14:tracePt t="11941" x="3976688" y="2179638"/>
          <p14:tracePt t="11943" x="3970338" y="2179638"/>
          <p14:tracePt t="11952" x="3957638" y="2179638"/>
          <p14:tracePt t="11955" x="3951288" y="2179638"/>
          <p14:tracePt t="11961" x="3944938" y="2179638"/>
          <p14:tracePt t="11963" x="3938588" y="2179638"/>
          <p14:tracePt t="11969" x="3932238" y="2179638"/>
          <p14:tracePt t="11971" x="3925888" y="2179638"/>
          <p14:tracePt t="11973" x="3919538" y="2179638"/>
          <p14:tracePt t="11980" x="3906838" y="2185988"/>
          <p14:tracePt t="11981" x="3900488" y="2185988"/>
          <p14:tracePt t="11985" x="3894138" y="2185988"/>
          <p14:tracePt t="11987" x="3887788" y="2185988"/>
          <p14:tracePt t="11989" x="3879850" y="2192338"/>
          <p14:tracePt t="11991" x="3873500" y="2192338"/>
          <p14:tracePt t="11993" x="3867150" y="2198688"/>
          <p14:tracePt t="11995" x="3860800" y="2198688"/>
          <p14:tracePt t="11997" x="3848100" y="2205038"/>
          <p14:tracePt t="12000" x="3841750" y="2211388"/>
          <p14:tracePt t="12002" x="3835400" y="2211388"/>
          <p14:tracePt t="12003" x="3822700" y="2211388"/>
          <p14:tracePt t="12005" x="3816350" y="2217738"/>
          <p14:tracePt t="12007" x="3803650" y="2217738"/>
          <p14:tracePt t="12009" x="3797300" y="2224088"/>
          <p14:tracePt t="12011" x="3790950" y="2230438"/>
          <p14:tracePt t="12013" x="3778250" y="2230438"/>
          <p14:tracePt t="12017" x="3759200" y="2236788"/>
          <p14:tracePt t="12019" x="3746500" y="2236788"/>
          <p14:tracePt t="12021" x="3733800" y="2243138"/>
          <p14:tracePt t="12023" x="3727450" y="2243138"/>
          <p14:tracePt t="12025" x="3721100" y="2249488"/>
          <p14:tracePt t="12027" x="3714750" y="2249488"/>
          <p14:tracePt t="12029" x="3702050" y="2255838"/>
          <p14:tracePt t="12031" x="3689350" y="2255838"/>
          <p14:tracePt t="12034" x="3683000" y="2255838"/>
          <p14:tracePt t="12035" x="3670300" y="2262188"/>
          <p14:tracePt t="12037" x="3663950" y="2262188"/>
          <p14:tracePt t="12039" x="3657600" y="2262188"/>
          <p14:tracePt t="12041" x="3651250" y="2262188"/>
          <p14:tracePt t="12043" x="3638550" y="2262188"/>
          <p14:tracePt t="12047" x="3625850" y="2262188"/>
          <p14:tracePt t="12052" x="3613150" y="2262188"/>
          <p14:tracePt t="12053" x="3606800" y="2262188"/>
          <p14:tracePt t="12055" x="3606800" y="2268538"/>
          <p14:tracePt t="12057" x="3594100" y="2268538"/>
          <p14:tracePt t="12068" x="3575050" y="2268538"/>
          <p14:tracePt t="12069" x="3568700" y="2268538"/>
          <p14:tracePt t="12073" x="3562350" y="2268538"/>
          <p14:tracePt t="12078" x="3556000" y="2268538"/>
          <p14:tracePt t="12158" x="3562350" y="2268538"/>
          <p14:tracePt t="12161" x="3568700" y="2268538"/>
          <p14:tracePt t="12163" x="3568700" y="2262188"/>
          <p14:tracePt t="12167" x="3575050" y="2262188"/>
          <p14:tracePt t="12169" x="3581400" y="2262188"/>
          <p14:tracePt t="12173" x="3587750" y="2262188"/>
          <p14:tracePt t="12175" x="3594100" y="2262188"/>
          <p14:tracePt t="12177" x="3600450" y="2255838"/>
          <p14:tracePt t="12181" x="3606800" y="2255838"/>
          <p14:tracePt t="12183" x="3613150" y="2255838"/>
          <p14:tracePt t="12187" x="3619500" y="2255838"/>
          <p14:tracePt t="12189" x="3625850" y="2255838"/>
          <p14:tracePt t="12191" x="3632200" y="2255838"/>
          <p14:tracePt t="12193" x="3644900" y="2255838"/>
          <p14:tracePt t="12195" x="3651250" y="2255838"/>
          <p14:tracePt t="12197" x="3657600" y="2255838"/>
          <p14:tracePt t="12200" x="3670300" y="2255838"/>
          <p14:tracePt t="12201" x="3676650" y="2255838"/>
          <p14:tracePt t="12203" x="3689350" y="2255838"/>
          <p14:tracePt t="12205" x="3702050" y="2255838"/>
          <p14:tracePt t="12207" x="3708400" y="2255838"/>
          <p14:tracePt t="12209" x="3721100" y="2255838"/>
          <p14:tracePt t="12211" x="3727450" y="2255838"/>
          <p14:tracePt t="12213" x="3740150" y="2255838"/>
          <p14:tracePt t="12217" x="3765550" y="2255838"/>
          <p14:tracePt t="12219" x="3784600" y="2255838"/>
          <p14:tracePt t="12221" x="3797300" y="2255838"/>
          <p14:tracePt t="12223" x="3810000" y="2255838"/>
          <p14:tracePt t="12225" x="3822700" y="2255838"/>
          <p14:tracePt t="12227" x="3835400" y="2255838"/>
          <p14:tracePt t="12229" x="3854450" y="2255838"/>
          <p14:tracePt t="12231" x="3873500" y="2255838"/>
          <p14:tracePt t="12233" x="3894138" y="2262188"/>
          <p14:tracePt t="12235" x="3906838" y="2262188"/>
          <p14:tracePt t="12237" x="3925888" y="2262188"/>
          <p14:tracePt t="12239" x="3944938" y="2262188"/>
          <p14:tracePt t="12241" x="3957638" y="2262188"/>
          <p14:tracePt t="12243" x="3976688" y="2268538"/>
          <p14:tracePt t="12245" x="3995738" y="2268538"/>
          <p14:tracePt t="12247" x="4014788" y="2268538"/>
          <p14:tracePt t="12252" x="4059238" y="2274888"/>
          <p14:tracePt t="12253" x="4078288" y="2274888"/>
          <p14:tracePt t="12255" x="4097338" y="2274888"/>
          <p14:tracePt t="12257" x="4116388" y="2281238"/>
          <p14:tracePt t="12259" x="4141788" y="2281238"/>
          <p14:tracePt t="12261" x="4167188" y="2287588"/>
          <p14:tracePt t="12263" x="4179888" y="2287588"/>
          <p14:tracePt t="12265" x="4205288" y="2287588"/>
          <p14:tracePt t="12267" x="4230688" y="2293938"/>
          <p14:tracePt t="12269" x="4249738" y="2293938"/>
          <p14:tracePt t="12271" x="4256088" y="2293938"/>
          <p14:tracePt t="12273" x="4275138" y="2300288"/>
          <p14:tracePt t="12275" x="4294188" y="2300288"/>
          <p14:tracePt t="12277" x="4313238" y="2306638"/>
          <p14:tracePt t="12279" x="4332288" y="2306638"/>
          <p14:tracePt t="12281" x="4352925" y="2312988"/>
          <p14:tracePt t="12283" x="4365625" y="2312988"/>
          <p14:tracePt t="12285" x="4384675" y="2319338"/>
          <p14:tracePt t="12287" x="4403725" y="2319338"/>
          <p14:tracePt t="12289" x="4422775" y="2319338"/>
          <p14:tracePt t="12291" x="4429125" y="2319338"/>
          <p14:tracePt t="12293" x="4441825" y="2319338"/>
          <p14:tracePt t="12295" x="4448175" y="2319338"/>
          <p14:tracePt t="12297" x="4460875" y="2319338"/>
          <p14:tracePt t="12300" x="4473575" y="2319338"/>
          <p14:tracePt t="12302" x="4479925" y="2319338"/>
          <p14:tracePt t="12303" x="4486275" y="2319338"/>
          <p14:tracePt t="12307" x="4492625" y="2319338"/>
          <p14:tracePt t="12317" x="4498975" y="2319338"/>
          <p14:tracePt t="12386" x="4492625" y="2319338"/>
          <p14:tracePt t="12391" x="4486275" y="2319338"/>
          <p14:tracePt t="12395" x="4479925" y="2319338"/>
          <p14:tracePt t="12403" x="4473575" y="2319338"/>
          <p14:tracePt t="12408" x="4467225" y="2319338"/>
          <p14:tracePt t="12415" x="4460875" y="2319338"/>
          <p14:tracePt t="12417" x="4454525" y="2319338"/>
          <p14:tracePt t="12428" x="4448175" y="2319338"/>
          <p14:tracePt t="12429" x="4448175" y="2325688"/>
          <p14:tracePt t="12431" x="4441825" y="2325688"/>
          <p14:tracePt t="12554" x="4435475" y="2325688"/>
          <p14:tracePt t="12596" x="4429125" y="2325688"/>
          <p14:tracePt t="12666" x="4422775" y="2325688"/>
          <p14:tracePt t="12676" x="4416425" y="2325688"/>
          <p14:tracePt t="12678" x="4410075" y="2325688"/>
          <p14:tracePt t="12682" x="4403725" y="2325688"/>
          <p14:tracePt t="12686" x="4397375" y="2325688"/>
          <p14:tracePt t="12687" x="4391025" y="2325688"/>
          <p14:tracePt t="12691" x="4384675" y="2325688"/>
          <p14:tracePt t="12693" x="4378325" y="2325688"/>
          <p14:tracePt t="12695" x="4371975" y="2325688"/>
          <p14:tracePt t="12700" x="4365625" y="2325688"/>
          <p14:tracePt t="12701" x="4359275" y="2325688"/>
          <p14:tracePt t="12705" x="4352925" y="2325688"/>
          <p14:tracePt t="12707" x="4346575" y="2325688"/>
          <p14:tracePt t="12709" x="4338638" y="2325688"/>
          <p14:tracePt t="12713" x="4332288" y="2319338"/>
          <p14:tracePt t="12716" x="4325938" y="2319338"/>
          <p14:tracePt t="12719" x="4319588" y="2319338"/>
          <p14:tracePt t="12721" x="4313238" y="2319338"/>
          <p14:tracePt t="12723" x="4306888" y="2319338"/>
          <p14:tracePt t="12727" x="4300538" y="2319338"/>
          <p14:tracePt t="12729" x="4294188" y="2319338"/>
          <p14:tracePt t="12735" x="4287838" y="2319338"/>
          <p14:tracePt t="12737" x="4281488" y="2319338"/>
          <p14:tracePt t="12739" x="4275138" y="2319338"/>
          <p14:tracePt t="12743" x="4268788" y="2312988"/>
          <p14:tracePt t="12747" x="4262438" y="2312988"/>
          <p14:tracePt t="12752" x="4256088" y="2312988"/>
          <p14:tracePt t="12753" x="4249738" y="2312988"/>
          <p14:tracePt t="12757" x="4243388" y="2312988"/>
          <p14:tracePt t="12759" x="4237038" y="2312988"/>
          <p14:tracePt t="12763" x="4230688" y="2312988"/>
          <p14:tracePt t="12767" x="4224338" y="2312988"/>
          <p14:tracePt t="12769" x="4217988" y="2312988"/>
          <p14:tracePt t="12773" x="4211638" y="2312988"/>
          <p14:tracePt t="12776" x="4205288" y="2312988"/>
          <p14:tracePt t="12777" x="4198938" y="2312988"/>
          <p14:tracePt t="12784" x="4192588" y="2312988"/>
          <p14:tracePt t="12785" x="4186238" y="2312988"/>
          <p14:tracePt t="12789" x="4179888" y="2312988"/>
          <p14:tracePt t="12791" x="4173538" y="2312988"/>
          <p14:tracePt t="12793" x="4167188" y="2312988"/>
          <p14:tracePt t="12795" x="4167188" y="2319338"/>
          <p14:tracePt t="12797" x="4160838" y="2319338"/>
          <p14:tracePt t="12802" x="4154488" y="2319338"/>
          <p14:tracePt t="12805" x="4148138" y="2319338"/>
          <p14:tracePt t="12807" x="4141788" y="2319338"/>
          <p14:tracePt t="12809" x="4135438" y="2325688"/>
          <p14:tracePt t="12817" x="4129088" y="2332038"/>
          <p14:tracePt t="12819" x="4122738" y="2332038"/>
          <p14:tracePt t="12821" x="4122738" y="2338388"/>
          <p14:tracePt t="12826" x="4116388" y="2338388"/>
          <p14:tracePt t="12827" x="4110038" y="2338388"/>
          <p14:tracePt t="12829" x="4110038" y="2344738"/>
          <p14:tracePt t="12831" x="4103688" y="2351088"/>
          <p14:tracePt t="12837" x="4097338" y="2351088"/>
          <p14:tracePt t="12839" x="4090988" y="2359025"/>
          <p14:tracePt t="12844" x="4090988" y="2365375"/>
          <p14:tracePt t="12848" x="4084638" y="2371725"/>
          <p14:tracePt t="12851" x="4078288" y="2371725"/>
          <p14:tracePt t="12859" x="4071938" y="2371725"/>
          <p14:tracePt t="12867" x="4071938" y="2378075"/>
          <p14:tracePt t="12963" x="4078288" y="2378075"/>
          <p14:tracePt t="12970" x="4084638" y="2378075"/>
          <p14:tracePt t="12989" x="4090988" y="2378075"/>
          <p14:tracePt t="13008" x="4097338" y="2378075"/>
          <p14:tracePt t="13199" x="4090988" y="2378075"/>
          <p14:tracePt t="13206" x="4090988" y="2371725"/>
          <p14:tracePt t="13210" x="4084638" y="2371725"/>
          <p14:tracePt t="13214" x="4078288" y="2371725"/>
          <p14:tracePt t="13216" x="4071938" y="2371725"/>
          <p14:tracePt t="13219" x="4071938" y="2365375"/>
          <p14:tracePt t="13222" x="4065588" y="2365375"/>
          <p14:tracePt t="13225" x="4059238" y="2365375"/>
          <p14:tracePt t="13234" x="4052888" y="2365375"/>
          <p14:tracePt t="13237" x="4046538" y="2365375"/>
          <p14:tracePt t="13460" x="4052888" y="2365375"/>
          <p14:tracePt t="13473" x="4052888" y="2371725"/>
          <p14:tracePt t="13484" x="4059238" y="2371725"/>
          <p14:tracePt t="13491" x="4059238" y="2378075"/>
          <p14:tracePt t="13493" x="4065588" y="2378075"/>
          <p14:tracePt t="13501" x="4065588" y="2384425"/>
          <p14:tracePt t="13516" x="4071938" y="2384425"/>
          <p14:tracePt t="13521" x="4071938" y="2390775"/>
          <p14:tracePt t="13525" x="4078288" y="2390775"/>
          <p14:tracePt t="13534" x="4078288" y="2397125"/>
          <p14:tracePt t="13537" x="4084638" y="2397125"/>
          <p14:tracePt t="13543" x="4084638" y="2403475"/>
          <p14:tracePt t="13560" x="4090988" y="2403475"/>
          <p14:tracePt t="13569" x="4090988" y="2409825"/>
          <p14:tracePt t="13571" x="4097338" y="2409825"/>
          <p14:tracePt t="13596" x="4097338" y="2416175"/>
          <p14:tracePt t="14043" x="4103688" y="2422525"/>
          <p14:tracePt t="14047" x="4103688" y="2428875"/>
          <p14:tracePt t="14051" x="4103688" y="2435225"/>
          <p14:tracePt t="14053" x="4110038" y="2435225"/>
          <p14:tracePt t="14055" x="4110038" y="2441575"/>
          <p14:tracePt t="14057" x="4110038" y="2447925"/>
          <p14:tracePt t="14061" x="4116388" y="2447925"/>
          <p14:tracePt t="14068" x="4116388" y="2466975"/>
          <p14:tracePt t="14071" x="4116388" y="2473325"/>
          <p14:tracePt t="14073" x="4116388" y="2479675"/>
          <p14:tracePt t="14077" x="4116388" y="2486025"/>
          <p14:tracePt t="14081" x="4116388" y="2492375"/>
          <p14:tracePt t="14083" x="4116388" y="2498725"/>
          <p14:tracePt t="14095" x="4116388" y="2505075"/>
          <p14:tracePt t="14101" x="4116388" y="2511425"/>
          <p14:tracePt t="14340" x="4122738" y="2511425"/>
          <p14:tracePt t="14344" x="4129088" y="2511425"/>
          <p14:tracePt t="14350" x="4135438" y="2511425"/>
          <p14:tracePt t="14353" x="4141788" y="2511425"/>
          <p14:tracePt t="14355" x="4148138" y="2511425"/>
          <p14:tracePt t="14363" x="4154488" y="2517775"/>
          <p14:tracePt t="14368" x="4160838" y="2517775"/>
          <p14:tracePt t="14373" x="4167188" y="2517775"/>
          <p14:tracePt t="14377" x="4173538" y="2517775"/>
          <p14:tracePt t="14380" x="4179888" y="2517775"/>
          <p14:tracePt t="14386" x="4186238" y="2517775"/>
          <p14:tracePt t="14387" x="4192588" y="2517775"/>
          <p14:tracePt t="14391" x="4198938" y="2517775"/>
          <p14:tracePt t="14393" x="4205288" y="2517775"/>
          <p14:tracePt t="14395" x="4211638" y="2517775"/>
          <p14:tracePt t="14400" x="4217988" y="2517775"/>
          <p14:tracePt t="14401" x="4224338" y="2517775"/>
          <p14:tracePt t="14405" x="4230688" y="2517775"/>
          <p14:tracePt t="14407" x="4243388" y="2517775"/>
          <p14:tracePt t="14411" x="4256088" y="2517775"/>
          <p14:tracePt t="14413" x="4262438" y="2517775"/>
          <p14:tracePt t="14417" x="4287838" y="2517775"/>
          <p14:tracePt t="14419" x="4294188" y="2517775"/>
          <p14:tracePt t="14421" x="4306888" y="2517775"/>
          <p14:tracePt t="14423" x="4313238" y="2517775"/>
          <p14:tracePt t="14425" x="4325938" y="2517775"/>
          <p14:tracePt t="14427" x="4338638" y="2517775"/>
          <p14:tracePt t="14429" x="4346575" y="2517775"/>
          <p14:tracePt t="14431" x="4359275" y="2517775"/>
          <p14:tracePt t="14434" x="4365625" y="2517775"/>
          <p14:tracePt t="14435" x="4378325" y="2517775"/>
          <p14:tracePt t="14437" x="4391025" y="2517775"/>
          <p14:tracePt t="14439" x="4397375" y="2517775"/>
          <p14:tracePt t="14442" x="4416425" y="2517775"/>
          <p14:tracePt t="14443" x="4429125" y="2517775"/>
          <p14:tracePt t="14445" x="4435475" y="2517775"/>
          <p14:tracePt t="14447" x="4448175" y="2517775"/>
          <p14:tracePt t="14450" x="4454525" y="2511425"/>
          <p14:tracePt t="14451" x="4467225" y="2511425"/>
          <p14:tracePt t="14453" x="4473575" y="2511425"/>
          <p14:tracePt t="14455" x="4479925" y="2511425"/>
          <p14:tracePt t="14457" x="4492625" y="2511425"/>
          <p14:tracePt t="14459" x="4498975" y="2511425"/>
          <p14:tracePt t="14461" x="4498975" y="2505075"/>
          <p14:tracePt t="14463" x="4511675" y="2505075"/>
          <p14:tracePt t="14467" x="4518025" y="2498725"/>
          <p14:tracePt t="14469" x="4530725" y="2492375"/>
          <p14:tracePt t="14471" x="4537075" y="2492375"/>
          <p14:tracePt t="14475" x="4543425" y="2486025"/>
          <p14:tracePt t="14477" x="4556125" y="2479675"/>
          <p14:tracePt t="14479" x="4556125" y="2473325"/>
          <p14:tracePt t="14481" x="4562475" y="2473325"/>
          <p14:tracePt t="14483" x="4568825" y="2473325"/>
          <p14:tracePt t="14485" x="4568825" y="2466975"/>
          <p14:tracePt t="14487" x="4575175" y="2460625"/>
          <p14:tracePt t="14489" x="4581525" y="2460625"/>
          <p14:tracePt t="14491" x="4587875" y="2460625"/>
          <p14:tracePt t="14493" x="4587875" y="2454275"/>
          <p14:tracePt t="14495" x="4594225" y="2447925"/>
          <p14:tracePt t="14497" x="4600575" y="2447925"/>
          <p14:tracePt t="14501" x="4606925" y="2435225"/>
          <p14:tracePt t="14503" x="4613275" y="2428875"/>
          <p14:tracePt t="14505" x="4619625" y="2428875"/>
          <p14:tracePt t="14507" x="4619625" y="2422525"/>
          <p14:tracePt t="14509" x="4625975" y="2416175"/>
          <p14:tracePt t="14511" x="4632325" y="2416175"/>
          <p14:tracePt t="14513" x="4632325" y="2409825"/>
          <p14:tracePt t="14515" x="4638675" y="2403475"/>
          <p14:tracePt t="14517" x="4645025" y="2397125"/>
          <p14:tracePt t="14519" x="4651375" y="2397125"/>
          <p14:tracePt t="14521" x="4651375" y="2390775"/>
          <p14:tracePt t="14523" x="4657725" y="2384425"/>
          <p14:tracePt t="14525" x="4664075" y="2384425"/>
          <p14:tracePt t="14527" x="4664075" y="2378075"/>
          <p14:tracePt t="14529" x="4664075" y="2371725"/>
          <p14:tracePt t="14531" x="4664075" y="2365375"/>
          <p14:tracePt t="14533" x="4670425" y="2365375"/>
          <p14:tracePt t="14535" x="4670425" y="2359025"/>
          <p14:tracePt t="14539" x="4670425" y="2351088"/>
          <p14:tracePt t="14545" x="4670425" y="2344738"/>
          <p14:tracePt t="14553" x="4670425" y="2338388"/>
          <p14:tracePt t="14562" x="4670425" y="2332038"/>
          <p14:tracePt t="14569" x="4664075" y="2325688"/>
          <p14:tracePt t="14573" x="4657725" y="2325688"/>
          <p14:tracePt t="14577" x="4657725" y="2319338"/>
          <p14:tracePt t="14579" x="4651375" y="2319338"/>
          <p14:tracePt t="14584" x="4645025" y="2319338"/>
          <p14:tracePt t="14585" x="4638675" y="2319338"/>
          <p14:tracePt t="14589" x="4632325" y="2319338"/>
          <p14:tracePt t="14591" x="4625975" y="2319338"/>
          <p14:tracePt t="14598" x="4619625" y="2319338"/>
          <p14:tracePt t="14600" x="4613275" y="2319338"/>
          <p14:tracePt t="14601" x="4606925" y="2319338"/>
          <p14:tracePt t="14605" x="4600575" y="2319338"/>
          <p14:tracePt t="14607" x="4594225" y="2319338"/>
          <p14:tracePt t="14611" x="4587875" y="2325688"/>
          <p14:tracePt t="14613" x="4581525" y="2325688"/>
          <p14:tracePt t="14615" x="4575175" y="2325688"/>
          <p14:tracePt t="14617" x="4575175" y="2332038"/>
          <p14:tracePt t="14619" x="4568825" y="2338388"/>
          <p14:tracePt t="14621" x="4562475" y="2338388"/>
          <p14:tracePt t="14623" x="4562475" y="2344738"/>
          <p14:tracePt t="14625" x="4556125" y="2344738"/>
          <p14:tracePt t="14630" x="4549775" y="2344738"/>
          <p14:tracePt t="14631" x="4549775" y="2351088"/>
          <p14:tracePt t="14635" x="4543425" y="2351088"/>
          <p14:tracePt t="14637" x="4543425" y="2359025"/>
          <p14:tracePt t="14673" x="4543425" y="2365375"/>
          <p14:tracePt t="14677" x="4537075" y="2365375"/>
          <p14:tracePt t="14681" x="4537075" y="2371725"/>
          <p14:tracePt t="14687" x="4530725" y="2371725"/>
          <p14:tracePt t="14689" x="4530725" y="2378075"/>
          <p14:tracePt t="14702" x="4524375" y="2384425"/>
          <p14:tracePt t="14707" x="4518025" y="2390775"/>
          <p14:tracePt t="14713" x="4511675" y="2390775"/>
          <p14:tracePt t="14717" x="4511675" y="2397125"/>
          <p14:tracePt t="14721" x="4505325" y="2397125"/>
          <p14:tracePt t="14723" x="4505325" y="2403475"/>
          <p14:tracePt t="14727" x="4498975" y="2403475"/>
          <p14:tracePt t="14729" x="4498975" y="2409825"/>
          <p14:tracePt t="14737" x="4492625" y="2409825"/>
          <p14:tracePt t="14743" x="4486275" y="2409825"/>
          <p14:tracePt t="14745" x="4486275" y="2416175"/>
          <p14:tracePt t="14751" x="4479925" y="2416175"/>
          <p14:tracePt t="14758" x="4479925" y="2422525"/>
          <p14:tracePt t="14824" x="4479925" y="2428875"/>
          <p14:tracePt t="14837" x="4479925" y="2435225"/>
          <p14:tracePt t="14839" x="4486275" y="2435225"/>
          <p14:tracePt t="14843" x="4492625" y="2435225"/>
          <p14:tracePt t="14852" x="4498975" y="2435225"/>
          <p14:tracePt t="14855" x="4505325" y="2441575"/>
          <p14:tracePt t="14868" x="4518025" y="2441575"/>
          <p14:tracePt t="14872" x="4524375" y="2441575"/>
          <p14:tracePt t="14875" x="4530725" y="2441575"/>
          <p14:tracePt t="14877" x="4537075" y="2441575"/>
          <p14:tracePt t="14884" x="4543425" y="2441575"/>
          <p14:tracePt t="14885" x="4549775" y="2441575"/>
          <p14:tracePt t="14887" x="4556125" y="2441575"/>
          <p14:tracePt t="14891" x="4562475" y="2447925"/>
          <p14:tracePt t="14894" x="4568825" y="2447925"/>
          <p14:tracePt t="14901" x="4581525" y="2447925"/>
          <p14:tracePt t="14903" x="4587875" y="2447925"/>
          <p14:tracePt t="14907" x="4594225" y="2447925"/>
          <p14:tracePt t="14909" x="4600575" y="2447925"/>
          <p14:tracePt t="14916" x="4606925" y="2447925"/>
          <p14:tracePt t="14918" x="4613275" y="2447925"/>
          <p14:tracePt t="14919" x="4619625" y="2447925"/>
          <p14:tracePt t="14925" x="4625975" y="2447925"/>
          <p14:tracePt t="14927" x="4632325" y="2447925"/>
          <p14:tracePt t="14935" x="4638675" y="2447925"/>
          <p14:tracePt t="14939" x="4645025" y="2447925"/>
          <p14:tracePt t="14943" x="4651375" y="2447925"/>
          <p14:tracePt t="14953" x="4657725" y="2447925"/>
          <p14:tracePt t="14959" x="4664075" y="2447925"/>
          <p14:tracePt t="14965" x="4670425" y="2447925"/>
          <p14:tracePt t="14969" x="4676775" y="2447925"/>
          <p14:tracePt t="14978" x="4683125" y="2447925"/>
          <p14:tracePt t="14979" x="4689475" y="2447925"/>
          <p14:tracePt t="14984" x="4695825" y="2447925"/>
          <p14:tracePt t="14987" x="4702175" y="2447925"/>
          <p14:tracePt t="14989" x="4708525" y="2441575"/>
          <p14:tracePt t="14995" x="4714875" y="2441575"/>
          <p14:tracePt t="14997" x="4721225" y="2441575"/>
          <p14:tracePt t="15002" x="4727575" y="2435225"/>
          <p14:tracePt t="15003" x="4733925" y="2435225"/>
          <p14:tracePt t="15005" x="4740275" y="2435225"/>
          <p14:tracePt t="15007" x="4740275" y="2428875"/>
          <p14:tracePt t="15011" x="4746625" y="2428875"/>
          <p14:tracePt t="15013" x="4752975" y="2428875"/>
          <p14:tracePt t="15015" x="4759325" y="2428875"/>
          <p14:tracePt t="15020" x="4759325" y="2422525"/>
          <p14:tracePt t="15021" x="4765675" y="2422525"/>
          <p14:tracePt t="15023" x="4772025" y="2422525"/>
          <p14:tracePt t="15025" x="4772025" y="2416175"/>
          <p14:tracePt t="15031" x="4778375" y="2416175"/>
          <p14:tracePt t="15034" x="4784725" y="2416175"/>
          <p14:tracePt t="15037" x="4791075" y="2409825"/>
          <p14:tracePt t="15041" x="4791075" y="2403475"/>
          <p14:tracePt t="15046" x="4797425" y="2403475"/>
          <p14:tracePt t="15047" x="4797425" y="2397125"/>
          <p14:tracePt t="15050" x="4805363" y="2397125"/>
          <p14:tracePt t="15058" x="4811713" y="2390775"/>
          <p14:tracePt t="15061" x="4818063" y="2390775"/>
          <p14:tracePt t="15063" x="4818063" y="2384425"/>
          <p14:tracePt t="15068" x="4824413" y="2384425"/>
          <p14:tracePt t="15073" x="4824413" y="2378075"/>
          <p14:tracePt t="15079" x="4830763" y="2371725"/>
          <p14:tracePt t="15085" x="4830763" y="2365375"/>
          <p14:tracePt t="15090" x="4837113" y="2365375"/>
          <p14:tracePt t="15095" x="4837113" y="2359025"/>
          <p14:tracePt t="15101" x="4837113" y="2351088"/>
          <p14:tracePt t="15108" x="4837113" y="2344738"/>
          <p14:tracePt t="15111" x="4837113" y="2338388"/>
          <p14:tracePt t="15117" x="4837113" y="2332038"/>
          <p14:tracePt t="15122" x="4837113" y="2325688"/>
          <p14:tracePt t="15123" x="4837113" y="2319338"/>
          <p14:tracePt t="15130" x="4837113" y="2312988"/>
          <p14:tracePt t="15131" x="4837113" y="2306638"/>
          <p14:tracePt t="15135" x="4837113" y="2300288"/>
          <p14:tracePt t="15139" x="4837113" y="2293938"/>
          <p14:tracePt t="15143" x="4837113" y="2287588"/>
          <p14:tracePt t="15147" x="4837113" y="2281238"/>
          <p14:tracePt t="15151" x="4837113" y="2274888"/>
          <p14:tracePt t="15153" x="4837113" y="2268538"/>
          <p14:tracePt t="15160" x="4837113" y="2262188"/>
          <p14:tracePt t="15161" x="4837113" y="2255838"/>
          <p14:tracePt t="15167" x="4837113" y="2249488"/>
          <p14:tracePt t="15171" x="4837113" y="2243138"/>
          <p14:tracePt t="15179" x="4837113" y="2236788"/>
          <p14:tracePt t="15184" x="4837113" y="2230438"/>
          <p14:tracePt t="15187" x="4837113" y="2224088"/>
          <p14:tracePt t="15195" x="4830763" y="2224088"/>
          <p14:tracePt t="15201" x="4830763" y="2217738"/>
          <p14:tracePt t="15212" x="4830763" y="2211388"/>
          <p14:tracePt t="15215" x="4824413" y="2211388"/>
          <p14:tracePt t="15222" x="4818063" y="2211388"/>
          <p14:tracePt t="15228" x="4811713" y="2211388"/>
          <p14:tracePt t="15231" x="4811713" y="2205038"/>
          <p14:tracePt t="15235" x="4805363" y="2205038"/>
          <p14:tracePt t="15239" x="4797425" y="2198688"/>
          <p14:tracePt t="15247" x="4791075" y="2198688"/>
          <p14:tracePt t="15251" x="4784725" y="2192338"/>
          <p14:tracePt t="15255" x="4778375" y="2192338"/>
          <p14:tracePt t="15261" x="4772025" y="2192338"/>
          <p14:tracePt t="15266" x="4765675" y="2192338"/>
          <p14:tracePt t="15267" x="4765675" y="2185988"/>
          <p14:tracePt t="15271" x="4759325" y="2185988"/>
          <p14:tracePt t="15273" x="4759325" y="2179638"/>
          <p14:tracePt t="15275" x="4752975" y="2179638"/>
          <p14:tracePt t="15277" x="4746625" y="2179638"/>
          <p14:tracePt t="15284" x="4740275" y="2179638"/>
          <p14:tracePt t="15286" x="4733925" y="2173288"/>
          <p14:tracePt t="15291" x="4727575" y="2166938"/>
          <p14:tracePt t="15295" x="4721225" y="2166938"/>
          <p14:tracePt t="15297" x="4714875" y="2166938"/>
          <p14:tracePt t="15301" x="4714875" y="2160588"/>
          <p14:tracePt t="15303" x="4708525" y="2160588"/>
          <p14:tracePt t="15305" x="4702175" y="2160588"/>
          <p14:tracePt t="15312" x="4695825" y="2160588"/>
          <p14:tracePt t="15313" x="4689475" y="2160588"/>
          <p14:tracePt t="15317" x="4683125" y="2154238"/>
          <p14:tracePt t="15323" x="4676775" y="2154238"/>
          <p14:tracePt t="15325" x="4670425" y="2154238"/>
          <p14:tracePt t="15331" x="4664075" y="2154238"/>
          <p14:tracePt t="15334" x="4657725" y="2154238"/>
          <p14:tracePt t="15339" x="4651375" y="2154238"/>
          <p14:tracePt t="15343" x="4645025" y="2154238"/>
          <p14:tracePt t="15346" x="4638675" y="2154238"/>
          <p14:tracePt t="15351" x="4632325" y="2154238"/>
          <p14:tracePt t="15355" x="4625975" y="2154238"/>
          <p14:tracePt t="15362" x="4619625" y="2154238"/>
          <p14:tracePt t="15363" x="4613275" y="2154238"/>
          <p14:tracePt t="15367" x="4606925" y="2154238"/>
          <p14:tracePt t="15374" x="4600575" y="2154238"/>
          <p14:tracePt t="15377" x="4594225" y="2154238"/>
          <p14:tracePt t="15385" x="4587875" y="2154238"/>
          <p14:tracePt t="15389" x="4581525" y="2154238"/>
          <p14:tracePt t="15393" x="4575175" y="2154238"/>
          <p14:tracePt t="15404" x="4568825" y="2154238"/>
          <p14:tracePt t="15408" x="4562475" y="2154238"/>
          <p14:tracePt t="15418" x="4556125" y="2154238"/>
          <p14:tracePt t="15421" x="4549775" y="2154238"/>
          <p14:tracePt t="15427" x="4543425" y="2154238"/>
          <p14:tracePt t="15440" x="4537075" y="2154238"/>
          <p14:tracePt t="15446" x="4530725" y="2154238"/>
          <p14:tracePt t="15456" x="4524375" y="2160588"/>
          <p14:tracePt t="15459" x="4518025" y="2160588"/>
          <p14:tracePt t="15463" x="4511675" y="2166938"/>
          <p14:tracePt t="15471" x="4505325" y="2173288"/>
          <p14:tracePt t="15475" x="4498975" y="2173288"/>
          <p14:tracePt t="15484" x="4498975" y="2179638"/>
          <p14:tracePt t="15486" x="4492625" y="2185988"/>
          <p14:tracePt t="15489" x="4486275" y="2185988"/>
          <p14:tracePt t="15493" x="4486275" y="2192338"/>
          <p14:tracePt t="15495" x="4479925" y="2192338"/>
          <p14:tracePt t="15497" x="4479925" y="2198688"/>
          <p14:tracePt t="15502" x="4479925" y="2205038"/>
          <p14:tracePt t="15507" x="4479925" y="2211388"/>
          <p14:tracePt t="15509" x="4473575" y="2217738"/>
          <p14:tracePt t="15518" x="4467225" y="2224088"/>
          <p14:tracePt t="15520" x="4467225" y="2230438"/>
          <p14:tracePt t="15523" x="4467225" y="2236788"/>
          <p14:tracePt t="15532" x="4467225" y="2243138"/>
          <p14:tracePt t="15538" x="4467225" y="2249488"/>
          <p14:tracePt t="15551" x="4467225" y="2255838"/>
          <p14:tracePt t="15555" x="4467225" y="2262188"/>
          <p14:tracePt t="15568" x="4467225" y="2268538"/>
          <p14:tracePt t="15571" x="4467225" y="2274888"/>
          <p14:tracePt t="15578" x="4467225" y="2281238"/>
          <p14:tracePt t="15585" x="4473575" y="2287588"/>
          <p14:tracePt t="15591" x="4473575" y="2293938"/>
          <p14:tracePt t="15597" x="4479925" y="2293938"/>
          <p14:tracePt t="15601" x="4486275" y="2300288"/>
          <p14:tracePt t="15606" x="4486275" y="2306638"/>
          <p14:tracePt t="15607" x="4492625" y="2306638"/>
          <p14:tracePt t="15613" x="4492625" y="2312988"/>
          <p14:tracePt t="15621" x="4498975" y="2312988"/>
          <p14:tracePt t="15630" x="4505325" y="2312988"/>
          <p14:tracePt t="15631" x="4505325" y="2319338"/>
          <p14:tracePt t="15643" x="4505325" y="2325688"/>
          <p14:tracePt t="15645" x="4511675" y="2325688"/>
          <p14:tracePt t="15655" x="4518025" y="2325688"/>
          <p14:tracePt t="15664" x="4524375" y="2325688"/>
          <p14:tracePt t="15665" x="4524375" y="2332038"/>
          <p14:tracePt t="15676" x="4530725" y="2332038"/>
          <p14:tracePt t="15677" x="4530725" y="2338388"/>
          <p14:tracePt t="15679" x="4537075" y="2338388"/>
          <p14:tracePt t="15687" x="4543425" y="2344738"/>
          <p14:tracePt t="15692" x="4549775" y="2344738"/>
          <p14:tracePt t="15695" x="4556125" y="2344738"/>
          <p14:tracePt t="15704" x="4562475" y="2344738"/>
          <p14:tracePt t="15705" x="4568825" y="2351088"/>
          <p14:tracePt t="15713" x="4575175" y="2351088"/>
          <p14:tracePt t="15716" x="4581525" y="2359025"/>
          <p14:tracePt t="15719" x="4587875" y="2359025"/>
          <p14:tracePt t="15725" x="4594225" y="2359025"/>
          <p14:tracePt t="15729" x="4600575" y="2359025"/>
          <p14:tracePt t="15740" x="4606925" y="2359025"/>
          <p14:tracePt t="15744" x="4613275" y="2359025"/>
          <p14:tracePt t="15747" x="4619625" y="2359025"/>
          <p14:tracePt t="15750" x="4619625" y="2365375"/>
          <p14:tracePt t="15755" x="4625975" y="2365375"/>
          <p14:tracePt t="15759" x="4632325" y="2365375"/>
          <p14:tracePt t="15768" x="4638675" y="2365375"/>
          <p14:tracePt t="15769" x="4645025" y="2365375"/>
          <p14:tracePt t="15773" x="4651375" y="2365375"/>
          <p14:tracePt t="15779" x="4657725" y="2365375"/>
          <p14:tracePt t="15781" x="4664075" y="2371725"/>
          <p14:tracePt t="15787" x="4670425" y="2371725"/>
          <p14:tracePt t="15789" x="4676775" y="2371725"/>
          <p14:tracePt t="15795" x="4683125" y="2371725"/>
          <p14:tracePt t="15797" x="4689475" y="2371725"/>
          <p14:tracePt t="15802" x="4695825" y="2371725"/>
          <p14:tracePt t="15803" x="4702175" y="2371725"/>
          <p14:tracePt t="15807" x="4708525" y="2371725"/>
          <p14:tracePt t="15811" x="4714875" y="2371725"/>
          <p14:tracePt t="15813" x="4721225" y="2371725"/>
          <p14:tracePt t="15817" x="4727575" y="2371725"/>
          <p14:tracePt t="15821" x="4733925" y="2371725"/>
          <p14:tracePt t="15823" x="4740275" y="2371725"/>
          <p14:tracePt t="15829" x="4746625" y="2371725"/>
          <p14:tracePt t="15832" x="4752975" y="2371725"/>
          <p14:tracePt t="15834" x="4759325" y="2371725"/>
          <p14:tracePt t="15837" x="4765675" y="2371725"/>
          <p14:tracePt t="15839" x="4772025" y="2371725"/>
          <p14:tracePt t="15843" x="4778375" y="2371725"/>
          <p14:tracePt t="15845" x="4784725" y="2371725"/>
          <p14:tracePt t="15847" x="4791075" y="2371725"/>
          <p14:tracePt t="15851" x="4797425" y="2365375"/>
          <p14:tracePt t="15853" x="4805363" y="2365375"/>
          <p14:tracePt t="15857" x="4811713" y="2365375"/>
          <p14:tracePt t="15859" x="4818063" y="2365375"/>
          <p14:tracePt t="15861" x="4824413" y="2365375"/>
          <p14:tracePt t="15867" x="4843463" y="2359025"/>
          <p14:tracePt t="15871" x="4856163" y="2351088"/>
          <p14:tracePt t="15873" x="4862513" y="2351088"/>
          <p14:tracePt t="15875" x="4862513" y="2344738"/>
          <p14:tracePt t="15877" x="4868863" y="2344738"/>
          <p14:tracePt t="15879" x="4875213" y="2344738"/>
          <p14:tracePt t="15881" x="4881563" y="2344738"/>
          <p14:tracePt t="15883" x="4887913" y="2338388"/>
          <p14:tracePt t="15885" x="4894263" y="2338388"/>
          <p14:tracePt t="15887" x="4894263" y="2332038"/>
          <p14:tracePt t="15889" x="4906963" y="2332038"/>
          <p14:tracePt t="15891" x="4913313" y="2332038"/>
          <p14:tracePt t="15893" x="4913313" y="2325688"/>
          <p14:tracePt t="15895" x="4919663" y="2325688"/>
          <p14:tracePt t="15897" x="4926013" y="2319338"/>
          <p14:tracePt t="15902" x="4932363" y="2312988"/>
          <p14:tracePt t="15903" x="4938713" y="2312988"/>
          <p14:tracePt t="15905" x="4945063" y="2312988"/>
          <p14:tracePt t="15907" x="4945063" y="2306638"/>
          <p14:tracePt t="15909" x="4951413" y="2300288"/>
          <p14:tracePt t="15911" x="4957763" y="2300288"/>
          <p14:tracePt t="15915" x="4964113" y="2293938"/>
          <p14:tracePt t="15917" x="4970463" y="2287588"/>
          <p14:tracePt t="15919" x="4976813" y="2281238"/>
          <p14:tracePt t="15923" x="4983163" y="2281238"/>
          <p14:tracePt t="15925" x="4989513" y="2274888"/>
          <p14:tracePt t="15927" x="4989513" y="2268538"/>
          <p14:tracePt t="15931" x="4995863" y="2268538"/>
          <p14:tracePt t="15934" x="5002213" y="2262188"/>
          <p14:tracePt t="15935" x="5002213" y="2255838"/>
          <p14:tracePt t="15939" x="5008563" y="2249488"/>
          <p14:tracePt t="15943" x="5014913" y="2243138"/>
          <p14:tracePt t="15945" x="5014913" y="2236788"/>
          <p14:tracePt t="15947" x="5021263" y="2236788"/>
          <p14:tracePt t="15951" x="5021263" y="2230438"/>
          <p14:tracePt t="15968" x="5033963" y="2211388"/>
          <p14:tracePt t="15969" x="5033963" y="2205038"/>
          <p14:tracePt t="15978" x="5033963" y="2198688"/>
          <p14:tracePt t="15979" x="5033963" y="2192338"/>
          <p14:tracePt t="15984" x="5033963" y="2185988"/>
          <p14:tracePt t="15993" x="5033963" y="2179638"/>
          <p14:tracePt t="16001" x="5033963" y="2173288"/>
          <p14:tracePt t="16011" x="5027613" y="2166938"/>
          <p14:tracePt t="16017" x="5027613" y="2160588"/>
          <p14:tracePt t="16019" x="5021263" y="2160588"/>
          <p14:tracePt t="16021" x="5014913" y="2154238"/>
          <p14:tracePt t="16025" x="5008563" y="2154238"/>
          <p14:tracePt t="16029" x="5002213" y="2147888"/>
          <p14:tracePt t="16031" x="4995863" y="2147888"/>
          <p14:tracePt t="16034" x="4995863" y="2141538"/>
          <p14:tracePt t="16036" x="4989513" y="2141538"/>
          <p14:tracePt t="16037" x="4983163" y="2141538"/>
          <p14:tracePt t="16039" x="4983163" y="2135188"/>
          <p14:tracePt t="16041" x="4976813" y="2135188"/>
          <p14:tracePt t="16043" x="4970463" y="2128838"/>
          <p14:tracePt t="16045" x="4964113" y="2122488"/>
          <p14:tracePt t="16047" x="4957763" y="2122488"/>
          <p14:tracePt t="16050" x="4945063" y="2122488"/>
          <p14:tracePt t="16051" x="4938713" y="2122488"/>
          <p14:tracePt t="16053" x="4926013" y="2116138"/>
          <p14:tracePt t="16055" x="4919663" y="2109788"/>
          <p14:tracePt t="16057" x="4913313" y="2109788"/>
          <p14:tracePt t="16059" x="4900613" y="2103438"/>
          <p14:tracePt t="16061" x="4887913" y="2103438"/>
          <p14:tracePt t="16063" x="4881563" y="2097088"/>
          <p14:tracePt t="16065" x="4868863" y="2097088"/>
          <p14:tracePt t="16067" x="4856163" y="2097088"/>
          <p14:tracePt t="16069" x="4849813" y="2097088"/>
          <p14:tracePt t="16071" x="4837113" y="2090738"/>
          <p14:tracePt t="16073" x="4824413" y="2084388"/>
          <p14:tracePt t="16075" x="4818063" y="2084388"/>
          <p14:tracePt t="16077" x="4805363" y="2078038"/>
          <p14:tracePt t="16079" x="4791075" y="2078038"/>
          <p14:tracePt t="16081" x="4784725" y="2071688"/>
          <p14:tracePt t="16083" x="4772025" y="2071688"/>
          <p14:tracePt t="16086" x="4765675" y="2071688"/>
          <p14:tracePt t="16087" x="4752975" y="2065338"/>
          <p14:tracePt t="16089" x="4740275" y="2065338"/>
          <p14:tracePt t="16093" x="4727575" y="2065338"/>
          <p14:tracePt t="16095" x="4714875" y="2058988"/>
          <p14:tracePt t="16098" x="4708525" y="2058988"/>
          <p14:tracePt t="16102" x="4695825" y="2058988"/>
          <p14:tracePt t="16103" x="4689475" y="2058988"/>
          <p14:tracePt t="16105" x="4676775" y="2058988"/>
          <p14:tracePt t="16109" x="4670425" y="2058988"/>
          <p14:tracePt t="16111" x="4657725" y="2058988"/>
          <p14:tracePt t="16118" x="4645025" y="2058988"/>
          <p14:tracePt t="16121" x="4632325" y="2058988"/>
          <p14:tracePt t="16123" x="4625975" y="2058988"/>
          <p14:tracePt t="16127" x="4619625" y="2058988"/>
          <p14:tracePt t="16129" x="4613275" y="2058988"/>
          <p14:tracePt t="16131" x="4606925" y="2065338"/>
          <p14:tracePt t="16135" x="4600575" y="2065338"/>
          <p14:tracePt t="16137" x="4594225" y="2071688"/>
          <p14:tracePt t="16143" x="4587875" y="2071688"/>
          <p14:tracePt t="16148" x="4581525" y="2078038"/>
          <p14:tracePt t="16151" x="4575175" y="2084388"/>
          <p14:tracePt t="16157" x="4568825" y="2084388"/>
          <p14:tracePt t="16161" x="4568825" y="2090738"/>
          <p14:tracePt t="16163" x="4562475" y="2090738"/>
          <p14:tracePt t="16165" x="4562475" y="2097088"/>
          <p14:tracePt t="16169" x="4562475" y="2103438"/>
          <p14:tracePt t="16177" x="4562475" y="2109788"/>
          <p14:tracePt t="16181" x="4562475" y="2116138"/>
          <p14:tracePt t="16189" x="4562475" y="2122488"/>
          <p14:tracePt t="16191" x="4562475" y="2128838"/>
          <p14:tracePt t="16195" x="4562475" y="2135188"/>
          <p14:tracePt t="16202" x="4562475" y="2141538"/>
          <p14:tracePt t="16205" x="4562475" y="2147888"/>
          <p14:tracePt t="16211" x="4562475" y="2154238"/>
          <p14:tracePt t="16213" x="4562475" y="2160588"/>
          <p14:tracePt t="16219" x="4562475" y="2166938"/>
          <p14:tracePt t="16223" x="4562475" y="2173288"/>
          <p14:tracePt t="16227" x="4562475" y="2179638"/>
          <p14:tracePt t="16236" x="4562475" y="2185988"/>
          <p14:tracePt t="16237" x="4562475" y="2192338"/>
          <p14:tracePt t="16246" x="4562475" y="2198688"/>
          <p14:tracePt t="16252" x="4562475" y="2205038"/>
          <p14:tracePt t="16255" x="4562475" y="2211388"/>
          <p14:tracePt t="16270" x="4568825" y="2211388"/>
          <p14:tracePt t="16271" x="4568825" y="2217738"/>
          <p14:tracePt t="16464" x="4568825" y="2224088"/>
          <p14:tracePt t="16472" x="4575175" y="2224088"/>
          <p14:tracePt t="16477" x="4575175" y="2230438"/>
          <p14:tracePt t="16479" x="4581525" y="2230438"/>
          <p14:tracePt t="16484" x="4581525" y="2236788"/>
          <p14:tracePt t="16485" x="4587875" y="2236788"/>
          <p14:tracePt t="16489" x="4587875" y="2243138"/>
          <p14:tracePt t="16494" x="4594225" y="2243138"/>
          <p14:tracePt t="16498" x="4600575" y="2249488"/>
          <p14:tracePt t="16502" x="4600575" y="2255838"/>
          <p14:tracePt t="16503" x="4606925" y="2255838"/>
          <p14:tracePt t="16505" x="4613275" y="2255838"/>
          <p14:tracePt t="16507" x="4619625" y="2255838"/>
          <p14:tracePt t="16509" x="4619625" y="2262188"/>
          <p14:tracePt t="16513" x="4625975" y="2268538"/>
          <p14:tracePt t="16515" x="4632325" y="2268538"/>
          <p14:tracePt t="16519" x="4632325" y="2274888"/>
          <p14:tracePt t="16521" x="4638675" y="2274888"/>
          <p14:tracePt t="16523" x="4645025" y="2274888"/>
          <p14:tracePt t="16525" x="4651375" y="2281238"/>
          <p14:tracePt t="16529" x="4657725" y="2287588"/>
          <p14:tracePt t="16531" x="4664075" y="2287588"/>
          <p14:tracePt t="16535" x="4670425" y="2287588"/>
          <p14:tracePt t="16537" x="4676775" y="2287588"/>
          <p14:tracePt t="16539" x="4683125" y="2293938"/>
          <p14:tracePt t="16541" x="4683125" y="2300288"/>
          <p14:tracePt t="16543" x="4689475" y="2300288"/>
          <p14:tracePt t="16545" x="4695825" y="2300288"/>
          <p14:tracePt t="16547" x="4695825" y="2306638"/>
          <p14:tracePt t="16551" x="4708525" y="2306638"/>
          <p14:tracePt t="16553" x="4714875" y="2306638"/>
          <p14:tracePt t="16557" x="4721225" y="2306638"/>
          <p14:tracePt t="16559" x="4727575" y="2312988"/>
          <p14:tracePt t="16565" x="4733925" y="2312988"/>
          <p14:tracePt t="16568" x="4740275" y="2312988"/>
          <p14:tracePt t="16570" x="4740275" y="2319338"/>
          <p14:tracePt t="16573" x="4746625" y="2319338"/>
          <p14:tracePt t="16575" x="4752975" y="2319338"/>
          <p14:tracePt t="16581" x="4759325" y="2319338"/>
          <p14:tracePt t="16631" x="4765675" y="2319338"/>
          <p14:tracePt t="16828" x="4772025" y="2319338"/>
          <p14:tracePt t="16842" x="4778375" y="2319338"/>
          <p14:tracePt t="16849" x="4784725" y="2319338"/>
          <p14:tracePt t="16858" x="4791075" y="2319338"/>
          <p14:tracePt t="16874" x="4797425" y="2319338"/>
          <p14:tracePt t="16882" x="4805363" y="2319338"/>
          <p14:tracePt t="16896" x="4811713" y="2319338"/>
          <p14:tracePt t="16902" x="4818063" y="2319338"/>
          <p14:tracePt t="16911" x="4824413" y="2319338"/>
          <p14:tracePt t="16954" x="4830763" y="2319338"/>
          <p14:tracePt t="16988" x="4837113" y="2319338"/>
          <p14:tracePt t="17151" x="4843463" y="2319338"/>
          <p14:tracePt t="17162" x="4849813" y="2319338"/>
          <p14:tracePt t="17171" x="4856163" y="2319338"/>
          <p14:tracePt t="17175" x="4856163" y="2325688"/>
          <p14:tracePt t="17187" x="4856163" y="2332038"/>
          <p14:tracePt t="17195" x="4856163" y="2338388"/>
          <p14:tracePt t="17203" x="4862513" y="2338388"/>
          <p14:tracePt t="17207" x="4862513" y="2344738"/>
          <p14:tracePt t="17213" x="4862513" y="2351088"/>
          <p14:tracePt t="17233" x="4862513" y="2359025"/>
          <p14:tracePt t="17332" x="4856163" y="2359025"/>
          <p14:tracePt t="17343" x="4856163" y="2351088"/>
          <p14:tracePt t="17352" x="4849813" y="2351088"/>
          <p14:tracePt t="17676" x="4849813" y="2359025"/>
          <p14:tracePt t="17679" x="4849813" y="2365375"/>
          <p14:tracePt t="17688" x="4849813" y="2371725"/>
          <p14:tracePt t="17692" x="4849813" y="2378075"/>
          <p14:tracePt t="17693" x="4849813" y="2384425"/>
          <p14:tracePt t="17701" x="4849813" y="2390775"/>
          <p14:tracePt t="17705" x="4849813" y="2397125"/>
          <p14:tracePt t="17714" x="4849813" y="2403475"/>
          <p14:tracePt t="17719" x="4849813" y="2409825"/>
          <p14:tracePt t="17727" x="4849813" y="2416175"/>
          <p14:tracePt t="17798" x="4856163" y="2416175"/>
          <p14:tracePt t="17804" x="4856163" y="2409825"/>
          <p14:tracePt t="17805" x="4862513" y="2409825"/>
          <p14:tracePt t="17807" x="4862513" y="2403475"/>
          <p14:tracePt t="17809" x="4868863" y="2403475"/>
          <p14:tracePt t="17818" x="4868863" y="2397125"/>
          <p14:tracePt t="17819" x="4875213" y="2397125"/>
          <p14:tracePt t="17826" x="4875213" y="2390775"/>
          <p14:tracePt t="17827" x="4881563" y="2390775"/>
          <p14:tracePt t="17860" x="4887913" y="2390775"/>
          <p14:tracePt t="17954" x="4894263" y="2390775"/>
          <p14:tracePt t="17960" x="4900613" y="2390775"/>
          <p14:tracePt t="18317" x="4900613" y="2397125"/>
          <p14:tracePt t="18322" x="4894263" y="2397125"/>
          <p14:tracePt t="18339" x="4894263" y="2403475"/>
          <p14:tracePt t="18341" x="4887913" y="2403475"/>
          <p14:tracePt t="19358" x="4881563" y="2403475"/>
          <p14:tracePt t="19362" x="4881563" y="2409825"/>
          <p14:tracePt t="19363" x="4875213" y="2409825"/>
          <p14:tracePt t="19373" x="4875213" y="2416175"/>
          <p14:tracePt t="19384" x="4868863" y="2416175"/>
          <p14:tracePt t="19392" x="4862513" y="2416175"/>
          <p14:tracePt t="19398" x="4856163" y="2416175"/>
          <p14:tracePt t="19402" x="4849813" y="2422525"/>
          <p14:tracePt t="19403" x="4843463" y="2428875"/>
          <p14:tracePt t="19407" x="4837113" y="2428875"/>
          <p14:tracePt t="19409" x="4830763" y="2428875"/>
          <p14:tracePt t="19413" x="4824413" y="2435225"/>
          <p14:tracePt t="19415" x="4818063" y="2435225"/>
          <p14:tracePt t="19418" x="4818063" y="2441575"/>
          <p14:tracePt t="19419" x="4811713" y="2441575"/>
          <p14:tracePt t="19423" x="4811713" y="2447925"/>
          <p14:tracePt t="19431" x="4811713" y="2454275"/>
          <p14:tracePt t="19442" x="4805363" y="2454275"/>
          <p14:tracePt t="19443" x="4805363" y="2460625"/>
          <p14:tracePt t="19451" x="4797425" y="2460625"/>
          <p14:tracePt t="19462" x="4797425" y="2466975"/>
          <p14:tracePt t="19607" x="4797425" y="2460625"/>
          <p14:tracePt t="19611" x="4797425" y="2454275"/>
          <p14:tracePt t="19621" x="4797425" y="2447925"/>
          <p14:tracePt t="19626" x="4797425" y="2441575"/>
          <p14:tracePt t="19635" x="4797425" y="2435225"/>
          <p14:tracePt t="19655" x="4805363" y="2435225"/>
          <p14:tracePt t="19667" x="4805363" y="2428875"/>
          <p14:tracePt t="19669" x="4811713" y="2428875"/>
          <p14:tracePt t="19675" x="4818063" y="2428875"/>
          <p14:tracePt t="19678" x="4824413" y="2428875"/>
          <p14:tracePt t="19684" x="4830763" y="2428875"/>
          <p14:tracePt t="19687" x="4837113" y="2428875"/>
          <p14:tracePt t="19691" x="4843463" y="2428875"/>
          <p14:tracePt t="19693" x="4849813" y="2435225"/>
          <p14:tracePt t="19695" x="4856163" y="2435225"/>
          <p14:tracePt t="19697" x="4856163" y="2441575"/>
          <p14:tracePt t="19700" x="4862513" y="2441575"/>
          <p14:tracePt t="19702" x="4868863" y="2447925"/>
          <p14:tracePt t="19705" x="4875213" y="2447925"/>
          <p14:tracePt t="19707" x="4881563" y="2454275"/>
          <p14:tracePt t="19709" x="4887913" y="2460625"/>
          <p14:tracePt t="19713" x="4900613" y="2466975"/>
          <p14:tracePt t="19718" x="4913313" y="2479675"/>
          <p14:tracePt t="19719" x="4926013" y="2486025"/>
          <p14:tracePt t="19721" x="4938713" y="2486025"/>
          <p14:tracePt t="19723" x="4945063" y="2492375"/>
          <p14:tracePt t="19725" x="4951413" y="2498725"/>
          <p14:tracePt t="19727" x="4957763" y="2505075"/>
          <p14:tracePt t="19729" x="4970463" y="2517775"/>
          <p14:tracePt t="19731" x="4983163" y="2517775"/>
          <p14:tracePt t="19733" x="4995863" y="2524125"/>
          <p14:tracePt t="19735" x="5002213" y="2536825"/>
          <p14:tracePt t="19737" x="5014913" y="2543175"/>
          <p14:tracePt t="19739" x="5027613" y="2555875"/>
          <p14:tracePt t="19741" x="5040313" y="2562225"/>
          <p14:tracePt t="19743" x="5046663" y="2568575"/>
          <p14:tracePt t="19745" x="5059363" y="2581275"/>
          <p14:tracePt t="19747" x="5072063" y="2593975"/>
          <p14:tracePt t="19751" x="5091113" y="2606675"/>
          <p14:tracePt t="19753" x="5103813" y="2619375"/>
          <p14:tracePt t="19755" x="5116513" y="2632075"/>
          <p14:tracePt t="19757" x="5129213" y="2644775"/>
          <p14:tracePt t="19759" x="5148263" y="2657475"/>
          <p14:tracePt t="19761" x="5154613" y="2663825"/>
          <p14:tracePt t="19763" x="5167313" y="2670175"/>
          <p14:tracePt t="19765" x="5180013" y="2682875"/>
          <p14:tracePt t="19767" x="5199063" y="2695575"/>
          <p14:tracePt t="19769" x="5205413" y="2708275"/>
          <p14:tracePt t="19771" x="5224463" y="2720975"/>
          <p14:tracePt t="19773" x="5237163" y="2727325"/>
          <p14:tracePt t="19775" x="5256213" y="2733675"/>
          <p14:tracePt t="19777" x="5270500" y="2746375"/>
          <p14:tracePt t="19779" x="5283200" y="2759075"/>
          <p14:tracePt t="19781" x="5302250" y="2771775"/>
          <p14:tracePt t="19783" x="5321300" y="2784475"/>
          <p14:tracePt t="19785" x="5340350" y="2798763"/>
          <p14:tracePt t="19787" x="5359400" y="2805113"/>
          <p14:tracePt t="19789" x="5372100" y="2817813"/>
          <p14:tracePt t="19791" x="5384800" y="2830513"/>
          <p14:tracePt t="19793" x="5403850" y="2843213"/>
          <p14:tracePt t="19795" x="5422900" y="2855913"/>
          <p14:tracePt t="19797" x="5441950" y="2868613"/>
          <p14:tracePt t="19800" x="5454650" y="2881313"/>
          <p14:tracePt t="19801" x="5473700" y="2887663"/>
          <p14:tracePt t="19804" x="5492750" y="2900363"/>
          <p14:tracePt t="19805" x="5511800" y="2913063"/>
          <p14:tracePt t="19807" x="5530850" y="2925763"/>
          <p14:tracePt t="19809" x="5543550" y="2938463"/>
          <p14:tracePt t="19811" x="5562600" y="2951163"/>
          <p14:tracePt t="19813" x="5581650" y="2963863"/>
          <p14:tracePt t="19815" x="5600700" y="2976563"/>
          <p14:tracePt t="19817" x="5619750" y="2982913"/>
          <p14:tracePt t="19819" x="5632450" y="2995613"/>
          <p14:tracePt t="19821" x="5651500" y="3008313"/>
          <p14:tracePt t="19823" x="5670550" y="3021013"/>
          <p14:tracePt t="19825" x="5689600" y="3033713"/>
          <p14:tracePt t="19827" x="5702300" y="3046413"/>
          <p14:tracePt t="19829" x="5716588" y="3059113"/>
          <p14:tracePt t="19831" x="5729288" y="3065463"/>
          <p14:tracePt t="19833" x="5741988" y="3078163"/>
          <p14:tracePt t="19835" x="5761038" y="3090863"/>
          <p14:tracePt t="19837" x="5773738" y="3103563"/>
          <p14:tracePt t="19839" x="5786438" y="3116263"/>
          <p14:tracePt t="19841" x="5799138" y="3122613"/>
          <p14:tracePt t="19843" x="5818188" y="3135313"/>
          <p14:tracePt t="19845" x="5830888" y="3154363"/>
          <p14:tracePt t="19847" x="5843588" y="3167063"/>
          <p14:tracePt t="19851" x="5862638" y="3186113"/>
          <p14:tracePt t="19851" x="5868988" y="3192463"/>
          <p14:tracePt t="19853" x="5881688" y="3211513"/>
          <p14:tracePt t="19855" x="5894388" y="3232150"/>
          <p14:tracePt t="19857" x="5907088" y="3251200"/>
          <p14:tracePt t="19859" x="5919788" y="3263900"/>
          <p14:tracePt t="19861" x="5932488" y="3276600"/>
          <p14:tracePt t="19863" x="5938838" y="3295650"/>
          <p14:tracePt t="19865" x="5951538" y="3314700"/>
          <p14:tracePt t="19867" x="5957888" y="3327400"/>
          <p14:tracePt t="19869" x="5970588" y="3346450"/>
          <p14:tracePt t="19871" x="5976938" y="3359150"/>
          <p14:tracePt t="19873" x="5983288" y="3371850"/>
          <p14:tracePt t="19875" x="5989638" y="3390900"/>
          <p14:tracePt t="19877" x="5995988" y="3403600"/>
          <p14:tracePt t="19879" x="5995988" y="3416300"/>
          <p14:tracePt t="19881" x="6002338" y="3429000"/>
          <p14:tracePt t="19883" x="6002338" y="3441700"/>
          <p14:tracePt t="19885" x="6002338" y="3448050"/>
          <p14:tracePt t="19887" x="6008688" y="3460750"/>
          <p14:tracePt t="19889" x="6008688" y="3467100"/>
          <p14:tracePt t="19891" x="6008688" y="3479800"/>
          <p14:tracePt t="19893" x="6008688" y="3492500"/>
          <p14:tracePt t="19897" x="6008688" y="3498850"/>
          <p14:tracePt t="19902" x="6008688" y="3511550"/>
          <p14:tracePt t="19903" x="6008688" y="3517900"/>
          <p14:tracePt t="19905" x="6008688" y="3524250"/>
          <p14:tracePt t="19911" x="6008688" y="3530600"/>
          <p14:tracePt t="19916" x="6008688" y="3536950"/>
          <p14:tracePt t="19918" x="6008688" y="3543300"/>
          <p14:tracePt t="19924" x="6008688" y="3549650"/>
          <p14:tracePt t="19927" x="6008688" y="3556000"/>
          <p14:tracePt t="19941" x="6008688" y="3562350"/>
          <p14:tracePt t="19951" x="6008688" y="3568700"/>
          <p14:tracePt t="19968" x="6008688" y="3575050"/>
          <p14:tracePt t="20054" x="6002338" y="3575050"/>
          <p14:tracePt t="20063" x="5995988" y="3575050"/>
          <p14:tracePt t="20076" x="5989638" y="3575050"/>
          <p14:tracePt t="20078" x="5989638" y="3568700"/>
          <p14:tracePt t="20079" x="5983288" y="3568700"/>
          <p14:tracePt t="20086" x="5976938" y="3562350"/>
          <p14:tracePt t="20093" x="5970588" y="3562350"/>
          <p14:tracePt t="20097" x="5964238" y="3562350"/>
          <p14:tracePt t="20103" x="5957888" y="3562350"/>
          <p14:tracePt t="20108" x="5951538" y="3562350"/>
          <p14:tracePt t="20304" x="5951538" y="3556000"/>
          <p14:tracePt t="20310" x="5951538" y="3549650"/>
          <p14:tracePt t="20322" x="5957888" y="3549650"/>
          <p14:tracePt t="20331" x="5964238" y="3549650"/>
          <p14:tracePt t="20335" x="5970588" y="3549650"/>
          <p14:tracePt t="20337" x="5970588" y="3543300"/>
          <p14:tracePt t="20341" x="5970588" y="3536950"/>
          <p14:tracePt t="20345" x="5976938" y="3530600"/>
          <p14:tracePt t="20352" x="5983288" y="3524250"/>
          <p14:tracePt t="20352" x="5989638" y="3524250"/>
          <p14:tracePt t="20355" x="5989638" y="3517900"/>
          <p14:tracePt t="20361" x="5995988" y="3517900"/>
          <p14:tracePt t="20365" x="6002338" y="3511550"/>
          <p14:tracePt t="20370" x="6002338" y="3505200"/>
          <p14:tracePt t="20373" x="6002338" y="3498850"/>
          <p14:tracePt t="20375" x="6008688" y="3498850"/>
          <p14:tracePt t="20377" x="6015038" y="3498850"/>
          <p14:tracePt t="20379" x="6015038" y="3492500"/>
          <p14:tracePt t="20381" x="6021388" y="3486150"/>
          <p14:tracePt t="20388" x="6021388" y="3479800"/>
          <p14:tracePt t="20389" x="6027738" y="3479800"/>
          <p14:tracePt t="20391" x="6027738" y="3473450"/>
          <p14:tracePt t="20393" x="6034088" y="3467100"/>
          <p14:tracePt t="20400" x="6034088" y="3460750"/>
          <p14:tracePt t="20403" x="6034088" y="3454400"/>
          <p14:tracePt t="20407" x="6040438" y="3448050"/>
          <p14:tracePt t="20410" x="6040438" y="3441700"/>
          <p14:tracePt t="20413" x="6040438" y="3435350"/>
          <p14:tracePt t="20415" x="6046788" y="3435350"/>
          <p14:tracePt t="20417" x="6046788" y="3429000"/>
          <p14:tracePt t="20419" x="6046788" y="3422650"/>
          <p14:tracePt t="20425" x="6053138" y="3416300"/>
          <p14:tracePt t="20427" x="6053138" y="3409950"/>
          <p14:tracePt t="20434" x="6053138" y="3403600"/>
          <p14:tracePt t="20437" x="6053138" y="3397250"/>
          <p14:tracePt t="20439" x="6053138" y="3390900"/>
          <p14:tracePt t="20445" x="6059488" y="3384550"/>
          <p14:tracePt t="20452" x="6059488" y="3378200"/>
          <p14:tracePt t="20456" x="6059488" y="3371850"/>
          <p14:tracePt t="20459" x="6065838" y="3365500"/>
          <p14:tracePt t="20464" x="6065838" y="3359150"/>
          <p14:tracePt t="20474" x="6065838" y="3352800"/>
          <p14:tracePt t="20496" x="6065838" y="3346450"/>
          <p14:tracePt t="20626" x="6065838" y="3340100"/>
          <p14:tracePt t="20636" x="6065838" y="3333750"/>
          <p14:tracePt t="20759" x="6059488" y="3340100"/>
          <p14:tracePt t="20767" x="6059488" y="3346450"/>
          <p14:tracePt t="20771" x="6053138" y="3352800"/>
          <p14:tracePt t="20775" x="6046788" y="3352800"/>
          <p14:tracePt t="20777" x="6046788" y="3359150"/>
          <p14:tracePt t="20781" x="6040438" y="3365500"/>
          <p14:tracePt t="20784" x="6040438" y="3371850"/>
          <p14:tracePt t="20787" x="6034088" y="3378200"/>
          <p14:tracePt t="20789" x="6027738" y="3384550"/>
          <p14:tracePt t="20791" x="6027738" y="3390900"/>
          <p14:tracePt t="20793" x="6021388" y="3397250"/>
          <p14:tracePt t="20795" x="6015038" y="3409950"/>
          <p14:tracePt t="20797" x="6008688" y="3416300"/>
          <p14:tracePt t="20800" x="6002338" y="3429000"/>
          <p14:tracePt t="20802" x="6002338" y="3435350"/>
          <p14:tracePt t="20803" x="5995988" y="3441700"/>
          <p14:tracePt t="20805" x="5983288" y="3454400"/>
          <p14:tracePt t="20807" x="5976938" y="3467100"/>
          <p14:tracePt t="20809" x="5964238" y="3486150"/>
          <p14:tracePt t="20811" x="5957888" y="3492500"/>
          <p14:tracePt t="20813" x="5951538" y="3505200"/>
          <p14:tracePt t="20815" x="5938838" y="3524250"/>
          <p14:tracePt t="20818" x="5932488" y="3536950"/>
          <p14:tracePt t="20819" x="5919788" y="3549650"/>
          <p14:tracePt t="20821" x="5907088" y="3562350"/>
          <p14:tracePt t="20823" x="5900738" y="3575050"/>
          <p14:tracePt t="20825" x="5894388" y="3594100"/>
          <p14:tracePt t="20827" x="5881688" y="3600450"/>
          <p14:tracePt t="20829" x="5875338" y="3613150"/>
          <p14:tracePt t="20831" x="5862638" y="3625850"/>
          <p14:tracePt t="20833" x="5856288" y="3638550"/>
          <p14:tracePt t="20835" x="5843588" y="3652838"/>
          <p14:tracePt t="20837" x="5843588" y="3665538"/>
          <p14:tracePt t="20839" x="5830888" y="3678238"/>
          <p14:tracePt t="20841" x="5824538" y="3690938"/>
          <p14:tracePt t="20843" x="5811838" y="3697288"/>
          <p14:tracePt t="20845" x="5805488" y="3709988"/>
          <p14:tracePt t="20847" x="5799138" y="3716338"/>
          <p14:tracePt t="20850" x="5792788" y="3729038"/>
          <p14:tracePt t="20851" x="5780088" y="3735388"/>
          <p14:tracePt t="20853" x="5773738" y="3741738"/>
          <p14:tracePt t="20855" x="5767388" y="3748088"/>
          <p14:tracePt t="20857" x="5754688" y="3754438"/>
          <p14:tracePt t="20859" x="5748338" y="3767138"/>
          <p14:tracePt t="20861" x="5735638" y="3767138"/>
          <p14:tracePt t="20863" x="5729288" y="3773488"/>
          <p14:tracePt t="20865" x="5716588" y="3779838"/>
          <p14:tracePt t="20867" x="5702300" y="3792538"/>
          <p14:tracePt t="20869" x="5689600" y="3798888"/>
          <p14:tracePt t="20871" x="5683250" y="3805238"/>
          <p14:tracePt t="20873" x="5664200" y="3811588"/>
          <p14:tracePt t="20875" x="5651500" y="3811588"/>
          <p14:tracePt t="20877" x="5632450" y="3817938"/>
          <p14:tracePt t="20879" x="5619750" y="3830638"/>
          <p14:tracePt t="20881" x="5600700" y="3836988"/>
          <p14:tracePt t="20885" x="5562600" y="3849688"/>
          <p14:tracePt t="20887" x="5549900" y="3856038"/>
          <p14:tracePt t="20889" x="5530850" y="3862388"/>
          <p14:tracePt t="20891" x="5511800" y="3868738"/>
          <p14:tracePt t="20893" x="5492750" y="3875088"/>
          <p14:tracePt t="20895" x="5480050" y="3881438"/>
          <p14:tracePt t="20897" x="5454650" y="3887788"/>
          <p14:tracePt t="20900" x="5429250" y="3900488"/>
          <p14:tracePt t="20901" x="5403850" y="3906838"/>
          <p14:tracePt t="20903" x="5378450" y="3913188"/>
          <p14:tracePt t="20905" x="5353050" y="3913188"/>
          <p14:tracePt t="20907" x="5327650" y="3919538"/>
          <p14:tracePt t="20909" x="5302250" y="3925888"/>
          <p14:tracePt t="20911" x="5283200" y="3932238"/>
          <p14:tracePt t="20913" x="5249863" y="3944938"/>
          <p14:tracePt t="20915" x="5230813" y="3951288"/>
          <p14:tracePt t="20917" x="5192713" y="3957638"/>
          <p14:tracePt t="20919" x="5160963" y="3970338"/>
          <p14:tracePt t="20921" x="5122863" y="3976688"/>
          <p14:tracePt t="20923" x="5091113" y="3983038"/>
          <p14:tracePt t="20925" x="5053013" y="3989388"/>
          <p14:tracePt t="20927" x="5021263" y="3995738"/>
          <p14:tracePt t="20929" x="4989513" y="4002088"/>
          <p14:tracePt t="20931" x="4951413" y="4008438"/>
          <p14:tracePt t="20933" x="4919663" y="4014788"/>
          <p14:tracePt t="20935" x="4887913" y="4014788"/>
          <p14:tracePt t="20937" x="4843463" y="4021138"/>
          <p14:tracePt t="20939" x="4805363" y="4027488"/>
          <p14:tracePt t="20941" x="4759325" y="4027488"/>
          <p14:tracePt t="20943" x="4714875" y="4040188"/>
          <p14:tracePt t="20945" x="4683125" y="4046538"/>
          <p14:tracePt t="20947" x="4638675" y="4046538"/>
          <p14:tracePt t="20950" x="4594225" y="4052888"/>
          <p14:tracePt t="20952" x="4549775" y="4052888"/>
          <p14:tracePt t="20953" x="4505325" y="4059238"/>
          <p14:tracePt t="20955" x="4460875" y="4065588"/>
          <p14:tracePt t="20957" x="4416425" y="4073525"/>
          <p14:tracePt t="20959" x="4365625" y="4086225"/>
          <p14:tracePt t="20961" x="4306888" y="4092575"/>
          <p14:tracePt t="20963" x="4256088" y="4098925"/>
          <p14:tracePt t="20965" x="4198938" y="4105275"/>
          <p14:tracePt t="20967" x="4141788" y="4111625"/>
          <p14:tracePt t="20969" x="4090988" y="4124325"/>
          <p14:tracePt t="20971" x="4033838" y="4124325"/>
          <p14:tracePt t="20973" x="3983038" y="4130675"/>
          <p14:tracePt t="20975" x="3906838" y="4137025"/>
          <p14:tracePt t="20977" x="3841750" y="4149725"/>
          <p14:tracePt t="20979" x="3778250" y="4149725"/>
          <p14:tracePt t="20981" x="3708400" y="4156075"/>
          <p14:tracePt t="20983" x="3644900" y="4156075"/>
          <p14:tracePt t="20985" x="3581400" y="4162425"/>
          <p14:tracePt t="20987" x="3517900" y="4162425"/>
          <p14:tracePt t="20989" x="3467100" y="4168775"/>
          <p14:tracePt t="20991" x="3402013" y="4168775"/>
          <p14:tracePt t="20993" x="3332163" y="4181475"/>
          <p14:tracePt t="20995" x="3281363" y="4181475"/>
          <p14:tracePt t="20997" x="3217863" y="4187825"/>
          <p14:tracePt t="21001" x="3097213" y="4194175"/>
          <p14:tracePt t="21003" x="3040063" y="4200525"/>
          <p14:tracePt t="21005" x="2989263" y="4200525"/>
          <p14:tracePt t="21007" x="2930525" y="4213225"/>
          <p14:tracePt t="21009" x="2879725" y="4213225"/>
          <p14:tracePt t="21011" x="2822575" y="4219575"/>
          <p14:tracePt t="21013" x="2771775" y="4219575"/>
          <p14:tracePt t="21018" x="2676525" y="4225925"/>
          <p14:tracePt t="21019" x="2619375" y="4225925"/>
          <p14:tracePt t="21021" x="2574925" y="4232275"/>
          <p14:tracePt t="21023" x="2530475" y="4232275"/>
          <p14:tracePt t="21025" x="2478088" y="4238625"/>
          <p14:tracePt t="21027" x="2433638" y="4238625"/>
          <p14:tracePt t="21029" x="2389188" y="4238625"/>
          <p14:tracePt t="21031" x="2344738" y="4251325"/>
          <p14:tracePt t="21033" x="2300288" y="4251325"/>
          <p14:tracePt t="21035" x="2262188" y="4251325"/>
          <p14:tracePt t="21037" x="2217738" y="4257675"/>
          <p14:tracePt t="21039" x="2160588" y="4257675"/>
          <p14:tracePt t="21041" x="2122488" y="4257675"/>
          <p14:tracePt t="21043" x="2078038" y="4257675"/>
          <p14:tracePt t="21045" x="2032000" y="4264025"/>
          <p14:tracePt t="21047" x="1987550" y="4264025"/>
          <p14:tracePt t="21050" x="1943100" y="4264025"/>
          <p14:tracePt t="21052" x="1898650" y="4264025"/>
          <p14:tracePt t="21053" x="1860550" y="4264025"/>
          <p14:tracePt t="21055" x="1816100" y="4264025"/>
          <p14:tracePt t="21057" x="1771650" y="4264025"/>
          <p14:tracePt t="21059" x="1739900" y="4264025"/>
          <p14:tracePt t="21061" x="1701800" y="4257675"/>
          <p14:tracePt t="21063" x="1670050" y="4257675"/>
          <p14:tracePt t="21065" x="1638300" y="4251325"/>
          <p14:tracePt t="21067" x="1598613" y="4238625"/>
          <p14:tracePt t="21086" x="1363663" y="4194175"/>
          <p14:tracePt t="21087" x="1338263" y="4187825"/>
          <p14:tracePt t="21089" x="1312863" y="4181475"/>
          <p14:tracePt t="21091" x="1293813" y="4175125"/>
          <p14:tracePt t="21093" x="1274763" y="4162425"/>
          <p14:tracePt t="21095" x="1249363" y="4156075"/>
          <p14:tracePt t="21097" x="1236663" y="4149725"/>
          <p14:tracePt t="21101" x="1198563" y="4130675"/>
          <p14:tracePt t="21103" x="1179513" y="4124325"/>
          <p14:tracePt t="21105" x="1166813" y="4111625"/>
          <p14:tracePt t="21107" x="1147763" y="4111625"/>
          <p14:tracePt t="21109" x="1127125" y="4105275"/>
          <p14:tracePt t="21111" x="1108075" y="4092575"/>
          <p14:tracePt t="21113" x="1095375" y="4086225"/>
          <p14:tracePt t="21115" x="1076325" y="4073525"/>
          <p14:tracePt t="21117" x="1050925" y="4059238"/>
          <p14:tracePt t="21119" x="1031875" y="4052888"/>
          <p14:tracePt t="21121" x="1012825" y="4040188"/>
          <p14:tracePt t="21123" x="1000125" y="4033838"/>
          <p14:tracePt t="21125" x="974725" y="4021138"/>
          <p14:tracePt t="21127" x="955675" y="4008438"/>
          <p14:tracePt t="21129" x="936625" y="4002088"/>
          <p14:tracePt t="21131" x="917575" y="3995738"/>
          <p14:tracePt t="21134" x="898525" y="3983038"/>
          <p14:tracePt t="21135" x="885825" y="3976688"/>
          <p14:tracePt t="21137" x="866775" y="3970338"/>
          <p14:tracePt t="21139" x="847725" y="3957638"/>
          <p14:tracePt t="21141" x="828675" y="3944938"/>
          <p14:tracePt t="21143" x="815975" y="3938588"/>
          <p14:tracePt t="21145" x="796925" y="3932238"/>
          <p14:tracePt t="21147" x="784225" y="3925888"/>
          <p14:tracePt t="21150" x="765175" y="3919538"/>
          <p14:tracePt t="21152" x="752475" y="3906838"/>
          <p14:tracePt t="21153" x="739775" y="3900488"/>
          <p14:tracePt t="21155" x="727075" y="3894138"/>
          <p14:tracePt t="21157" x="714375" y="3887788"/>
          <p14:tracePt t="21159" x="695325" y="3875088"/>
          <p14:tracePt t="21161" x="688975" y="3875088"/>
          <p14:tracePt t="21163" x="674688" y="3868738"/>
          <p14:tracePt t="21165" x="661988" y="3856038"/>
          <p14:tracePt t="21167" x="655638" y="3849688"/>
          <p14:tracePt t="21169" x="642938" y="3843338"/>
          <p14:tracePt t="21171" x="630238" y="3830638"/>
          <p14:tracePt t="21173" x="623888" y="3830638"/>
          <p14:tracePt t="21175" x="617538" y="3824288"/>
          <p14:tracePt t="21177" x="611188" y="3817938"/>
          <p14:tracePt t="21179" x="604838" y="3811588"/>
          <p14:tracePt t="21181" x="604838" y="3805238"/>
          <p14:tracePt t="21183" x="598488" y="3798888"/>
          <p14:tracePt t="21185" x="592138" y="3792538"/>
          <p14:tracePt t="21187" x="585788" y="3786188"/>
          <p14:tracePt t="21189" x="585788" y="3779838"/>
          <p14:tracePt t="21191" x="579438" y="3779838"/>
          <p14:tracePt t="21193" x="573088" y="3767138"/>
          <p14:tracePt t="21195" x="573088" y="3760788"/>
          <p14:tracePt t="21197" x="573088" y="3754438"/>
          <p14:tracePt t="21201" x="566738" y="3741738"/>
          <p14:tracePt t="21203" x="566738" y="3735388"/>
          <p14:tracePt t="21205" x="560388" y="3729038"/>
          <p14:tracePt t="21207" x="560388" y="3722688"/>
          <p14:tracePt t="21209" x="560388" y="3709988"/>
          <p14:tracePt t="21211" x="560388" y="3703638"/>
          <p14:tracePt t="21213" x="560388" y="3697288"/>
          <p14:tracePt t="21215" x="560388" y="3690938"/>
          <p14:tracePt t="21217" x="560388" y="3684588"/>
          <p14:tracePt t="21219" x="560388" y="3671888"/>
          <p14:tracePt t="21221" x="560388" y="3659188"/>
          <p14:tracePt t="21225" x="560388" y="3646488"/>
          <p14:tracePt t="21227" x="560388" y="3632200"/>
          <p14:tracePt t="21229" x="560388" y="3625850"/>
          <p14:tracePt t="21231" x="560388" y="3613150"/>
          <p14:tracePt t="21233" x="566738" y="3600450"/>
          <p14:tracePt t="21235" x="573088" y="3594100"/>
          <p14:tracePt t="21237" x="573088" y="3581400"/>
          <p14:tracePt t="21239" x="573088" y="3568700"/>
          <p14:tracePt t="21241" x="579438" y="3562350"/>
          <p14:tracePt t="21243" x="585788" y="3549650"/>
          <p14:tracePt t="21245" x="592138" y="3536950"/>
          <p14:tracePt t="21247" x="598488" y="3530600"/>
          <p14:tracePt t="21250" x="604838" y="3517900"/>
          <p14:tracePt t="21252" x="611188" y="3505200"/>
          <p14:tracePt t="21253" x="611188" y="3498850"/>
          <p14:tracePt t="21255" x="617538" y="3486150"/>
          <p14:tracePt t="21257" x="623888" y="3473450"/>
          <p14:tracePt t="21259" x="630238" y="3460750"/>
          <p14:tracePt t="21261" x="636588" y="3454400"/>
          <p14:tracePt t="21263" x="642938" y="3441700"/>
          <p14:tracePt t="21265" x="642938" y="3435350"/>
          <p14:tracePt t="21268" x="649288" y="3435350"/>
          <p14:tracePt t="21270" x="655638" y="3422650"/>
          <p14:tracePt t="21272" x="661988" y="3416300"/>
          <p14:tracePt t="21273" x="661988" y="3409950"/>
          <p14:tracePt t="21275" x="668338" y="3403600"/>
          <p14:tracePt t="21277" x="668338" y="3390900"/>
          <p14:tracePt t="21279" x="674688" y="3390900"/>
          <p14:tracePt t="21281" x="681038" y="3384550"/>
          <p14:tracePt t="21283" x="681038" y="3378200"/>
          <p14:tracePt t="21287" x="681038" y="3371850"/>
          <p14:tracePt t="21289" x="681038" y="3365500"/>
          <p14:tracePt t="21291" x="688975" y="3365500"/>
          <p14:tracePt t="21293" x="688975" y="3359150"/>
          <p14:tracePt t="21295" x="695325" y="3352800"/>
          <p14:tracePt t="21297" x="695325" y="3346450"/>
          <p14:tracePt t="21301" x="695325" y="3340100"/>
          <p14:tracePt t="21303" x="695325" y="3333750"/>
          <p14:tracePt t="21307" x="701675" y="3327400"/>
          <p14:tracePt t="21311" x="701675" y="3321050"/>
          <p14:tracePt t="21315" x="708025" y="3321050"/>
          <p14:tracePt t="21318" x="708025" y="3314700"/>
          <p14:tracePt t="21321" x="714375" y="3314700"/>
          <p14:tracePt t="21331" x="714375" y="3308350"/>
          <p14:tracePt t="21334" x="720725" y="3308350"/>
          <p14:tracePt t="21337" x="727075" y="3308350"/>
          <p14:tracePt t="21339" x="727075" y="3302000"/>
          <p14:tracePt t="21347" x="733425" y="3302000"/>
          <p14:tracePt t="21351" x="739775" y="3302000"/>
          <p14:tracePt t="21353" x="739775" y="3295650"/>
          <p14:tracePt t="21355" x="746125" y="3295650"/>
          <p14:tracePt t="21442" x="746125" y="3302000"/>
          <p14:tracePt t="21572" x="746125" y="3308350"/>
          <p14:tracePt t="21592" x="746125" y="3314700"/>
          <p14:tracePt t="21598" x="746125" y="3321050"/>
          <p14:tracePt t="21603" x="746125" y="3327400"/>
          <p14:tracePt t="21609" x="746125" y="3333750"/>
          <p14:tracePt t="21614" x="746125" y="3340100"/>
          <p14:tracePt t="21619" x="746125" y="3346450"/>
          <p14:tracePt t="21621" x="746125" y="3352800"/>
          <p14:tracePt t="21623" x="746125" y="3359150"/>
          <p14:tracePt t="21627" x="746125" y="3365500"/>
          <p14:tracePt t="21630" x="746125" y="3371850"/>
          <p14:tracePt t="21634" x="752475" y="3378200"/>
          <p14:tracePt t="21635" x="752475" y="3390900"/>
          <p14:tracePt t="21637" x="758825" y="3390900"/>
          <p14:tracePt t="21639" x="758825" y="3403600"/>
          <p14:tracePt t="21641" x="765175" y="3416300"/>
          <p14:tracePt t="21643" x="765175" y="3422650"/>
          <p14:tracePt t="21645" x="765175" y="3435350"/>
          <p14:tracePt t="21647" x="771525" y="3448050"/>
          <p14:tracePt t="21650" x="777875" y="3454400"/>
          <p14:tracePt t="21652" x="784225" y="3467100"/>
          <p14:tracePt t="21653" x="790575" y="3479800"/>
          <p14:tracePt t="21655" x="796925" y="3492500"/>
          <p14:tracePt t="21657" x="803275" y="3505200"/>
          <p14:tracePt t="21659" x="809625" y="3524250"/>
          <p14:tracePt t="21661" x="822325" y="3543300"/>
          <p14:tracePt t="21663" x="835025" y="3562350"/>
          <p14:tracePt t="21665" x="847725" y="3575050"/>
          <p14:tracePt t="21668" x="860425" y="3594100"/>
          <p14:tracePt t="21669" x="873125" y="3613150"/>
          <p14:tracePt t="21671" x="892175" y="3638550"/>
          <p14:tracePt t="21673" x="911225" y="3659188"/>
          <p14:tracePt t="21675" x="930275" y="3684588"/>
          <p14:tracePt t="21677" x="949325" y="3716338"/>
          <p14:tracePt t="21679" x="981075" y="3741738"/>
          <p14:tracePt t="21681" x="1006475" y="3773488"/>
          <p14:tracePt t="21683" x="1038225" y="3798888"/>
          <p14:tracePt t="21685" x="1076325" y="3830638"/>
          <p14:tracePt t="21687" x="1114425" y="3862388"/>
          <p14:tracePt t="21689" x="1154113" y="3894138"/>
          <p14:tracePt t="21691" x="1192213" y="3919538"/>
          <p14:tracePt t="21693" x="1230313" y="3951288"/>
          <p14:tracePt t="21695" x="1268413" y="3976688"/>
          <p14:tracePt t="21697" x="1312863" y="4008438"/>
          <p14:tracePt t="21700" x="1363663" y="4027488"/>
          <p14:tracePt t="21701" x="1408113" y="4059238"/>
          <p14:tracePt t="21703" x="1452563" y="4086225"/>
          <p14:tracePt t="21705" x="1503363" y="4111625"/>
          <p14:tracePt t="21707" x="1547813" y="4130675"/>
          <p14:tracePt t="21709" x="1598613" y="4156075"/>
          <p14:tracePt t="21711" x="1657350" y="4181475"/>
          <p14:tracePt t="21713" x="1701800" y="4206875"/>
          <p14:tracePt t="21715" x="1758950" y="4232275"/>
          <p14:tracePt t="21718" x="1816100" y="4251325"/>
          <p14:tracePt t="21719" x="1873250" y="4276725"/>
          <p14:tracePt t="21721" x="1930400" y="4302125"/>
          <p14:tracePt t="21723" x="1974850" y="4327525"/>
          <p14:tracePt t="21725" x="2032000" y="4340225"/>
          <p14:tracePt t="21727" x="2078038" y="4359275"/>
          <p14:tracePt t="21729" x="2135188" y="4371975"/>
          <p14:tracePt t="21731" x="2179638" y="4397375"/>
          <p14:tracePt t="21733" x="2224088" y="4410075"/>
          <p14:tracePt t="21735" x="2274888" y="4429125"/>
          <p14:tracePt t="21737" x="2319338" y="4441825"/>
          <p14:tracePt t="21739" x="2363788" y="4454525"/>
          <p14:tracePt t="21741" x="2408238" y="4473575"/>
          <p14:tracePt t="21743" x="2452688" y="4479925"/>
          <p14:tracePt t="21745" x="2497138" y="4492625"/>
          <p14:tracePt t="21747" x="2536825" y="4513263"/>
          <p14:tracePt t="21751" x="2581275" y="4519613"/>
          <p14:tracePt t="21751" x="2613025" y="4525963"/>
          <p14:tracePt t="21754" x="2663825" y="4538663"/>
          <p14:tracePt t="21755" x="2708275" y="4545013"/>
          <p14:tracePt t="21757" x="2752725" y="4557713"/>
          <p14:tracePt t="21759" x="2784475" y="4564063"/>
          <p14:tracePt t="21761" x="2828925" y="4570413"/>
          <p14:tracePt t="21763" x="2867025" y="4576763"/>
          <p14:tracePt t="21765" x="2911475" y="4583113"/>
          <p14:tracePt t="21767" x="2943225" y="4583113"/>
          <p14:tracePt t="21769" x="2989263" y="4589463"/>
          <p14:tracePt t="21771" x="3021013" y="4589463"/>
          <p14:tracePt t="21773" x="3065463" y="4589463"/>
          <p14:tracePt t="21775" x="3097213" y="4589463"/>
          <p14:tracePt t="21777" x="3141663" y="4589463"/>
          <p14:tracePt t="21779" x="3173413" y="4589463"/>
          <p14:tracePt t="21781" x="3217863" y="4589463"/>
          <p14:tracePt t="21783" x="3249613" y="4589463"/>
          <p14:tracePt t="21786" x="3287713" y="4589463"/>
          <p14:tracePt t="21787" x="3325813" y="4589463"/>
          <p14:tracePt t="21789" x="3370263" y="4589463"/>
          <p14:tracePt t="21791" x="3408363" y="4589463"/>
          <p14:tracePt t="21793" x="3448050" y="4583113"/>
          <p14:tracePt t="21795" x="3492500" y="4583113"/>
          <p14:tracePt t="21797" x="3524250" y="4576763"/>
          <p14:tracePt t="21800" x="3556000" y="4570413"/>
          <p14:tracePt t="21802" x="3594100" y="4564063"/>
          <p14:tracePt t="21803" x="3625850" y="4564063"/>
          <p14:tracePt t="21805" x="3657600" y="4557713"/>
          <p14:tracePt t="21807" x="3695700" y="4551363"/>
          <p14:tracePt t="21809" x="3721100" y="4545013"/>
          <p14:tracePt t="21811" x="3752850" y="4538663"/>
          <p14:tracePt t="21813" x="3778250" y="4532313"/>
          <p14:tracePt t="21815" x="3803650" y="4525963"/>
          <p14:tracePt t="21817" x="3835400" y="4519613"/>
          <p14:tracePt t="21819" x="3860800" y="4513263"/>
          <p14:tracePt t="21821" x="3887788" y="4506913"/>
          <p14:tracePt t="21823" x="3913188" y="4492625"/>
          <p14:tracePt t="21825" x="3938588" y="4486275"/>
          <p14:tracePt t="21827" x="3963988" y="4479925"/>
          <p14:tracePt t="21829" x="3989388" y="4473575"/>
          <p14:tracePt t="21831" x="4014788" y="4460875"/>
          <p14:tracePt t="21833" x="4040188" y="4454525"/>
          <p14:tracePt t="21835" x="4065588" y="4448175"/>
          <p14:tracePt t="21837" x="4084638" y="4441825"/>
          <p14:tracePt t="21839" x="4110038" y="4435475"/>
          <p14:tracePt t="21841" x="4135438" y="4429125"/>
          <p14:tracePt t="21843" x="4154488" y="4422775"/>
          <p14:tracePt t="21845" x="4179888" y="4416425"/>
          <p14:tracePt t="21847" x="4205288" y="4410075"/>
          <p14:tracePt t="21851" x="4217988" y="4403725"/>
          <p14:tracePt t="21851" x="4243388" y="4397375"/>
          <p14:tracePt t="21853" x="4268788" y="4391025"/>
          <p14:tracePt t="21855" x="4287838" y="4384675"/>
          <p14:tracePt t="21857" x="4313238" y="4378325"/>
          <p14:tracePt t="21859" x="4332288" y="4378325"/>
          <p14:tracePt t="21861" x="4352925" y="4371975"/>
          <p14:tracePt t="21863" x="4378325" y="4365625"/>
          <p14:tracePt t="21865" x="4403725" y="4365625"/>
          <p14:tracePt t="21867" x="4429125" y="4359275"/>
          <p14:tracePt t="21869" x="4448175" y="4352925"/>
          <p14:tracePt t="21871" x="4473575" y="4352925"/>
          <p14:tracePt t="21873" x="4498975" y="4346575"/>
          <p14:tracePt t="21875" x="4524375" y="4346575"/>
          <p14:tracePt t="21877" x="4549775" y="4346575"/>
          <p14:tracePt t="21879" x="4581525" y="4346575"/>
          <p14:tracePt t="21881" x="4606925" y="4340225"/>
          <p14:tracePt t="21884" x="4638675" y="4340225"/>
          <p14:tracePt t="21885" x="4664075" y="4333875"/>
          <p14:tracePt t="21887" x="4695825" y="4333875"/>
          <p14:tracePt t="21889" x="4727575" y="4327525"/>
          <p14:tracePt t="21891" x="4752975" y="4327525"/>
          <p14:tracePt t="21893" x="4784725" y="4314825"/>
          <p14:tracePt t="21895" x="4818063" y="4314825"/>
          <p14:tracePt t="21897" x="4856163" y="4308475"/>
          <p14:tracePt t="21901" x="4919663" y="4302125"/>
          <p14:tracePt t="21903" x="4951413" y="4302125"/>
          <p14:tracePt t="21905" x="4989513" y="4295775"/>
          <p14:tracePt t="21907" x="5021263" y="4295775"/>
          <p14:tracePt t="21909" x="5053013" y="4289425"/>
          <p14:tracePt t="21911" x="5091113" y="4289425"/>
          <p14:tracePt t="21913" x="5122863" y="4283075"/>
          <p14:tracePt t="21915" x="5148263" y="4283075"/>
          <p14:tracePt t="21917" x="5180013" y="4276725"/>
          <p14:tracePt t="21919" x="5211763" y="4276725"/>
          <p14:tracePt t="21921" x="5237163" y="4270375"/>
          <p14:tracePt t="21923" x="5270500" y="4264025"/>
          <p14:tracePt t="21925" x="5295900" y="4264025"/>
          <p14:tracePt t="21927" x="5327650" y="4257675"/>
          <p14:tracePt t="21929" x="5353050" y="4251325"/>
          <p14:tracePt t="21931" x="5378450" y="4251325"/>
          <p14:tracePt t="21934" x="5410200" y="4244975"/>
          <p14:tracePt t="21935" x="5435600" y="4238625"/>
          <p14:tracePt t="21937" x="5467350" y="4232275"/>
          <p14:tracePt t="21939" x="5492750" y="4225925"/>
          <p14:tracePt t="21941" x="5518150" y="4219575"/>
          <p14:tracePt t="21943" x="5543550" y="4219575"/>
          <p14:tracePt t="21945" x="5562600" y="4213225"/>
          <p14:tracePt t="21947" x="5588000" y="4206875"/>
          <p14:tracePt t="21951" x="5638800" y="4194175"/>
          <p14:tracePt t="21953" x="5664200" y="4187825"/>
          <p14:tracePt t="21955" x="5683250" y="4181475"/>
          <p14:tracePt t="21957" x="5695950" y="4175125"/>
          <p14:tracePt t="21959" x="5722938" y="4168775"/>
          <p14:tracePt t="21961" x="5741988" y="4162425"/>
          <p14:tracePt t="21963" x="5761038" y="4162425"/>
          <p14:tracePt t="21965" x="5773738" y="4156075"/>
          <p14:tracePt t="21967" x="5792788" y="4149725"/>
          <p14:tracePt t="21969" x="5811838" y="4143375"/>
          <p14:tracePt t="21971" x="5830888" y="4137025"/>
          <p14:tracePt t="21973" x="5843588" y="4130675"/>
          <p14:tracePt t="21975" x="5862638" y="4117975"/>
          <p14:tracePt t="21977" x="5881688" y="4111625"/>
          <p14:tracePt t="21979" x="5900738" y="4105275"/>
          <p14:tracePt t="21981" x="5913438" y="4092575"/>
          <p14:tracePt t="21984" x="5919788" y="4092575"/>
          <p14:tracePt t="21985" x="5932488" y="4086225"/>
          <p14:tracePt t="21987" x="5945188" y="4079875"/>
          <p14:tracePt t="21989" x="5951538" y="4073525"/>
          <p14:tracePt t="21991" x="5964238" y="4059238"/>
          <p14:tracePt t="21993" x="5976938" y="4052888"/>
          <p14:tracePt t="21995" x="5983288" y="4052888"/>
          <p14:tracePt t="21997" x="5989638" y="4046538"/>
          <p14:tracePt t="22001" x="6002338" y="4040188"/>
          <p14:tracePt t="22003" x="6002338" y="4033838"/>
          <p14:tracePt t="22005" x="6008688" y="4021138"/>
          <p14:tracePt t="22007" x="6015038" y="4021138"/>
          <p14:tracePt t="22009" x="6015038" y="4014788"/>
          <p14:tracePt t="22011" x="6021388" y="4008438"/>
          <p14:tracePt t="22013" x="6021388" y="4002088"/>
          <p14:tracePt t="22015" x="6027738" y="4002088"/>
          <p14:tracePt t="22017" x="6027738" y="3995738"/>
          <p14:tracePt t="22019" x="6027738" y="3989388"/>
          <p14:tracePt t="22021" x="6034088" y="3989388"/>
          <p14:tracePt t="22023" x="6034088" y="3983038"/>
          <p14:tracePt t="22025" x="6034088" y="3976688"/>
          <p14:tracePt t="22027" x="6034088" y="3970338"/>
          <p14:tracePt t="22031" x="6034088" y="3963988"/>
          <p14:tracePt t="22034" x="6034088" y="3957638"/>
          <p14:tracePt t="22039" x="6040438" y="3951288"/>
          <p14:tracePt t="22041" x="6040438" y="3944938"/>
          <p14:tracePt t="22045" x="6040438" y="3938588"/>
          <p14:tracePt t="22047" x="6046788" y="3938588"/>
          <p14:tracePt t="22052" x="6046788" y="3925888"/>
          <p14:tracePt t="22055" x="6053138" y="3919538"/>
          <p14:tracePt t="22070" x="6065838" y="3894138"/>
          <p14:tracePt t="22071" x="6072188" y="3887788"/>
          <p14:tracePt t="22073" x="6072188" y="3881438"/>
          <p14:tracePt t="22075" x="6078538" y="3881438"/>
          <p14:tracePt t="22077" x="6078538" y="3875088"/>
          <p14:tracePt t="22081" x="6084888" y="3868738"/>
          <p14:tracePt t="22084" x="6091238" y="3862388"/>
          <p14:tracePt t="22087" x="6097588" y="3856038"/>
          <p14:tracePt t="22089" x="6097588" y="3849688"/>
          <p14:tracePt t="22093" x="6103938" y="3843338"/>
          <p14:tracePt t="22095" x="6110288" y="3843338"/>
          <p14:tracePt t="22097" x="6110288" y="3836988"/>
          <p14:tracePt t="22100" x="6110288" y="3830638"/>
          <p14:tracePt t="22103" x="6116638" y="3830638"/>
          <p14:tracePt t="22105" x="6116638" y="3824288"/>
          <p14:tracePt t="22107" x="6122988" y="3817938"/>
          <p14:tracePt t="22111" x="6129338" y="3817938"/>
          <p14:tracePt t="22116" x="6129338" y="3811588"/>
          <p14:tracePt t="22118" x="6129338" y="3805238"/>
          <p14:tracePt t="22124" x="6129338" y="3798888"/>
          <p14:tracePt t="22127" x="6135688" y="3798888"/>
          <p14:tracePt t="22134" x="6135688" y="3792538"/>
          <p14:tracePt t="22142" x="6135688" y="3786188"/>
          <p14:tracePt t="22157" x="6135688" y="3779838"/>
          <p14:tracePt t="22167" x="6135688" y="3773488"/>
          <p14:tracePt t="22182" x="6135688" y="3767138"/>
          <p14:tracePt t="22193" x="6142038" y="3767138"/>
          <p14:tracePt t="22195" x="6142038" y="3760788"/>
          <p14:tracePt t="22202" x="6142038" y="3754438"/>
          <p14:tracePt t="22211" x="6142038" y="3748088"/>
          <p14:tracePt t="22218" x="6148388" y="3741738"/>
          <p14:tracePt t="22221" x="6148388" y="3735388"/>
          <p14:tracePt t="22228" x="6154738" y="3735388"/>
          <p14:tracePt t="22231" x="6154738" y="3729038"/>
          <p14:tracePt t="22235" x="6154738" y="3722688"/>
          <p14:tracePt t="22244" x="6154738" y="3716338"/>
          <p14:tracePt t="22252" x="6154738" y="3703638"/>
          <p14:tracePt t="22259" x="6154738" y="3697288"/>
          <p14:tracePt t="22261" x="6154738" y="3690938"/>
          <p14:tracePt t="22268" x="6154738" y="3684588"/>
          <p14:tracePt t="22271" x="6148388" y="3678238"/>
          <p14:tracePt t="22273" x="6148388" y="3671888"/>
          <p14:tracePt t="22279" x="6148388" y="3665538"/>
          <p14:tracePt t="22281" x="6142038" y="3659188"/>
          <p14:tracePt t="22287" x="6135688" y="3652838"/>
          <p14:tracePt t="22289" x="6135688" y="3646488"/>
          <p14:tracePt t="22291" x="6135688" y="3638550"/>
          <p14:tracePt t="22297" x="6129338" y="3632200"/>
          <p14:tracePt t="22302" x="6129338" y="3625850"/>
          <p14:tracePt t="22303" x="6122988" y="3625850"/>
          <p14:tracePt t="22305" x="6122988" y="3619500"/>
          <p14:tracePt t="22307" x="6116638" y="3613150"/>
          <p14:tracePt t="22313" x="6116638" y="3606800"/>
          <p14:tracePt t="22316" x="6116638" y="3600450"/>
          <p14:tracePt t="22319" x="6110288" y="3594100"/>
          <p14:tracePt t="22325" x="6103938" y="3587750"/>
          <p14:tracePt t="22329" x="6103938" y="3581400"/>
          <p14:tracePt t="22335" x="6103938" y="3575050"/>
          <p14:tracePt t="22339" x="6097588" y="3568700"/>
          <p14:tracePt t="22343" x="6097588" y="3562350"/>
          <p14:tracePt t="22345" x="6091238" y="3562350"/>
          <p14:tracePt t="22352" x="6084888" y="3562350"/>
          <p14:tracePt t="22353" x="6084888" y="3556000"/>
          <p14:tracePt t="22357" x="6084888" y="3549650"/>
          <p14:tracePt t="22368" x="6078538" y="3549650"/>
          <p14:tracePt t="22369" x="6078538" y="3543300"/>
          <p14:tracePt t="22378" x="6078538" y="3536950"/>
          <p14:tracePt t="22446" x="6072188" y="3536950"/>
          <p14:tracePt t="22531" x="6072188" y="3543300"/>
          <p14:tracePt t="22548" x="6072188" y="3549650"/>
          <p14:tracePt t="22958" x="6065838" y="3549650"/>
          <p14:tracePt t="22962" x="6059488" y="3549650"/>
          <p14:tracePt t="22964" x="6053138" y="3549650"/>
          <p14:tracePt t="22967" x="6046788" y="3549650"/>
          <p14:tracePt t="22969" x="6040438" y="3549650"/>
          <p14:tracePt t="22974" x="6034088" y="3549650"/>
          <p14:tracePt t="22975" x="6027738" y="3549650"/>
          <p14:tracePt t="22977" x="6021388" y="3549650"/>
          <p14:tracePt t="22981" x="6015038" y="3549650"/>
          <p14:tracePt t="22985" x="6008688" y="3549650"/>
          <p14:tracePt t="22995" x="6002338" y="3543300"/>
          <p14:tracePt t="22997" x="5995988" y="3543300"/>
          <p14:tracePt t="23010" x="5989638" y="3543300"/>
          <p14:tracePt t="23014" x="5989638" y="3536950"/>
          <p14:tracePt t="23015" x="5983288" y="3536950"/>
          <p14:tracePt t="23022" x="5976938" y="3536950"/>
          <p14:tracePt t="23030" x="5970588" y="3530600"/>
          <p14:tracePt t="23032" x="5964238" y="3530600"/>
          <p14:tracePt t="23037" x="5957888" y="3530600"/>
          <p14:tracePt t="23039" x="5951538" y="3530600"/>
          <p14:tracePt t="23041" x="5945188" y="3530600"/>
          <p14:tracePt t="23045" x="5938838" y="3530600"/>
          <p14:tracePt t="23047" x="5932488" y="3530600"/>
          <p14:tracePt t="23052" x="5926138" y="3536950"/>
          <p14:tracePt t="23053" x="5919788" y="3536950"/>
          <p14:tracePt t="23055" x="5913438" y="3536950"/>
          <p14:tracePt t="23057" x="5913438" y="3543300"/>
          <p14:tracePt t="23061" x="5907088" y="3543300"/>
          <p14:tracePt t="23065" x="5900738" y="3543300"/>
          <p14:tracePt t="23070" x="5900738" y="3549650"/>
          <p14:tracePt t="23079" x="5894388" y="3556000"/>
          <p14:tracePt t="23088" x="5881688" y="3556000"/>
          <p14:tracePt t="23089" x="5881688" y="3562350"/>
          <p14:tracePt t="23262" x="5881688" y="3556000"/>
          <p14:tracePt t="23266" x="5881688" y="3549650"/>
          <p14:tracePt t="23271" x="5881688" y="3543300"/>
          <p14:tracePt t="23275" x="5881688" y="3536950"/>
          <p14:tracePt t="23277" x="5881688" y="3530600"/>
          <p14:tracePt t="23285" x="5881688" y="3517900"/>
          <p14:tracePt t="23291" x="5881688" y="3511550"/>
          <p14:tracePt t="23293" x="5888038" y="3505200"/>
          <p14:tracePt t="23295" x="5888038" y="3498850"/>
          <p14:tracePt t="23301" x="5888038" y="3486150"/>
          <p14:tracePt t="23305" x="5888038" y="3479800"/>
          <p14:tracePt t="23307" x="5888038" y="3473450"/>
          <p14:tracePt t="23309" x="5888038" y="3467100"/>
          <p14:tracePt t="23313" x="5888038" y="3460750"/>
          <p14:tracePt t="23315" x="5894388" y="3448050"/>
          <p14:tracePt t="23319" x="5894388" y="3435350"/>
          <p14:tracePt t="23323" x="5894388" y="3422650"/>
          <p14:tracePt t="23325" x="5894388" y="3409950"/>
          <p14:tracePt t="23329" x="5900738" y="3397250"/>
          <p14:tracePt t="23331" x="5900738" y="3390900"/>
          <p14:tracePt t="23334" x="5900738" y="3378200"/>
          <p14:tracePt t="23335" x="5907088" y="3365500"/>
          <p14:tracePt t="23337" x="5907088" y="3359150"/>
          <p14:tracePt t="23339" x="5913438" y="3346450"/>
          <p14:tracePt t="23341" x="5913438" y="3333750"/>
          <p14:tracePt t="23343" x="5919788" y="3327400"/>
          <p14:tracePt t="23345" x="5919788" y="3314700"/>
          <p14:tracePt t="23347" x="5926138" y="3302000"/>
          <p14:tracePt t="23351" x="5926138" y="3282950"/>
          <p14:tracePt t="23353" x="5926138" y="3263900"/>
          <p14:tracePt t="23355" x="5932488" y="3257550"/>
          <p14:tracePt t="23357" x="5932488" y="3244850"/>
          <p14:tracePt t="23359" x="5938838" y="3225800"/>
          <p14:tracePt t="23361" x="5938838" y="3211513"/>
          <p14:tracePt t="23363" x="5945188" y="3192463"/>
          <p14:tracePt t="23365" x="5945188" y="3173413"/>
          <p14:tracePt t="23367" x="5951538" y="3160713"/>
          <p14:tracePt t="23369" x="5951538" y="3148013"/>
          <p14:tracePt t="23371" x="5957888" y="3128963"/>
          <p14:tracePt t="23373" x="5957888" y="3109913"/>
          <p14:tracePt t="23375" x="5964238" y="3097213"/>
          <p14:tracePt t="23377" x="5964238" y="3078163"/>
          <p14:tracePt t="23379" x="5970588" y="3059113"/>
          <p14:tracePt t="23381" x="5970588" y="3046413"/>
          <p14:tracePt t="23383" x="5976938" y="3027363"/>
          <p14:tracePt t="23385" x="5976938" y="3008313"/>
          <p14:tracePt t="23387" x="5983288" y="2989263"/>
          <p14:tracePt t="23389" x="5989638" y="2976563"/>
          <p14:tracePt t="23391" x="5989638" y="2957513"/>
          <p14:tracePt t="23393" x="5989638" y="2932113"/>
          <p14:tracePt t="23395" x="5989638" y="2913063"/>
          <p14:tracePt t="23397" x="5995988" y="2900363"/>
          <p14:tracePt t="23401" x="6002338" y="2855913"/>
          <p14:tracePt t="23403" x="6002338" y="2843213"/>
          <p14:tracePt t="23405" x="6008688" y="2824163"/>
          <p14:tracePt t="23407" x="6008688" y="2805113"/>
          <p14:tracePt t="23409" x="6008688" y="2778125"/>
          <p14:tracePt t="23411" x="6015038" y="2765425"/>
          <p14:tracePt t="23413" x="6015038" y="2746375"/>
          <p14:tracePt t="23415" x="6015038" y="2727325"/>
          <p14:tracePt t="23417" x="6015038" y="2714625"/>
          <p14:tracePt t="23419" x="6015038" y="2695575"/>
          <p14:tracePt t="23421" x="6015038" y="2676525"/>
          <p14:tracePt t="23423" x="6015038" y="2663825"/>
          <p14:tracePt t="23425" x="6015038" y="2644775"/>
          <p14:tracePt t="23427" x="6015038" y="2632075"/>
          <p14:tracePt t="23429" x="6015038" y="2619375"/>
          <p14:tracePt t="23431" x="6015038" y="2600325"/>
          <p14:tracePt t="23433" x="6015038" y="2581275"/>
          <p14:tracePt t="23435" x="6015038" y="2574925"/>
          <p14:tracePt t="23437" x="6015038" y="2555875"/>
          <p14:tracePt t="23439" x="6015038" y="2536825"/>
          <p14:tracePt t="23441" x="6015038" y="2530475"/>
          <p14:tracePt t="23443" x="6015038" y="2511425"/>
          <p14:tracePt t="23445" x="6015038" y="2505075"/>
          <p14:tracePt t="23447" x="6015038" y="2492375"/>
          <p14:tracePt t="23450" x="6015038" y="2473325"/>
          <p14:tracePt t="23452" x="6015038" y="2466975"/>
          <p14:tracePt t="23453" x="6015038" y="2454275"/>
          <p14:tracePt t="23455" x="6015038" y="2441575"/>
          <p14:tracePt t="23457" x="6015038" y="2435225"/>
          <p14:tracePt t="23459" x="6015038" y="2422525"/>
          <p14:tracePt t="23461" x="6015038" y="2416175"/>
          <p14:tracePt t="23463" x="6015038" y="2403475"/>
          <p14:tracePt t="23465" x="6015038" y="2390775"/>
          <p14:tracePt t="23468" x="6021388" y="2384425"/>
          <p14:tracePt t="23469" x="6021388" y="2371725"/>
          <p14:tracePt t="23471" x="6021388" y="2365375"/>
          <p14:tracePt t="23473" x="6021388" y="2359025"/>
          <p14:tracePt t="23475" x="6021388" y="2344738"/>
          <p14:tracePt t="23479" x="6021388" y="2332038"/>
          <p14:tracePt t="23481" x="6021388" y="2325688"/>
          <p14:tracePt t="23485" x="6021388" y="2319338"/>
          <p14:tracePt t="23487" x="6021388" y="2306638"/>
          <p14:tracePt t="23493" x="6021388" y="2300288"/>
          <p14:tracePt t="23495" x="6021388" y="2293938"/>
          <p14:tracePt t="23500" x="6021388" y="2287588"/>
          <p14:tracePt t="23504" x="6021388" y="2281238"/>
          <p14:tracePt t="23507" x="6021388" y="2274888"/>
          <p14:tracePt t="23737" x="6027738" y="2268538"/>
          <p14:tracePt t="23740" x="6027738" y="2262188"/>
          <p14:tracePt t="23747" x="6034088" y="2262188"/>
          <p14:tracePt t="23751" x="6034088" y="2255838"/>
          <p14:tracePt t="23753" x="6040438" y="2249488"/>
          <p14:tracePt t="23763" x="6046788" y="2249488"/>
          <p14:tracePt t="23769" x="6046788" y="2243138"/>
          <p14:tracePt t="23775" x="6046788" y="2236788"/>
          <p14:tracePt t="23784" x="6046788" y="2230438"/>
          <p14:tracePt t="23794" x="6053138" y="2230438"/>
          <p14:tracePt t="23804" x="6053138" y="2224088"/>
          <p14:tracePt t="23994" x="6053138" y="2217738"/>
          <p14:tracePt t="24006" x="6046788" y="2211388"/>
          <p14:tracePt t="24010" x="6040438" y="2205038"/>
          <p14:tracePt t="24012" x="6034088" y="2205038"/>
          <p14:tracePt t="24013" x="6034088" y="2198688"/>
          <p14:tracePt t="24019" x="6027738" y="2198688"/>
          <p14:tracePt t="24021" x="6021388" y="2192338"/>
          <p14:tracePt t="24025" x="6021388" y="2185988"/>
          <p14:tracePt t="24027" x="6015038" y="2185988"/>
          <p14:tracePt t="24029" x="6008688" y="2185988"/>
          <p14:tracePt t="24034" x="6002338" y="2179638"/>
          <p14:tracePt t="24036" x="6002338" y="2173288"/>
          <p14:tracePt t="24037" x="5995988" y="2166938"/>
          <p14:tracePt t="24039" x="5989638" y="2166938"/>
          <p14:tracePt t="24043" x="5983288" y="2160588"/>
          <p14:tracePt t="24045" x="5976938" y="2154238"/>
          <p14:tracePt t="24047" x="5970588" y="2154238"/>
          <p14:tracePt t="24050" x="5970588" y="2147888"/>
          <p14:tracePt t="24053" x="5957888" y="2135188"/>
          <p14:tracePt t="24057" x="5951538" y="2122488"/>
          <p14:tracePt t="24059" x="5945188" y="2116138"/>
          <p14:tracePt t="24061" x="5938838" y="2116138"/>
          <p14:tracePt t="24063" x="5932488" y="2109788"/>
          <p14:tracePt t="24065" x="5926138" y="2097088"/>
          <p14:tracePt t="24068" x="5919788" y="2097088"/>
          <p14:tracePt t="24069" x="5919788" y="2090738"/>
          <p14:tracePt t="24071" x="5907088" y="2084388"/>
          <p14:tracePt t="24073" x="5900738" y="2071688"/>
          <p14:tracePt t="24075" x="5894388" y="2071688"/>
          <p14:tracePt t="24077" x="5894388" y="2065338"/>
          <p14:tracePt t="24085" x="5875338" y="2046288"/>
          <p14:tracePt t="24087" x="5868988" y="2039938"/>
          <p14:tracePt t="24089" x="5862638" y="2039938"/>
          <p14:tracePt t="24093" x="5862638" y="2033588"/>
          <p14:tracePt t="24095" x="5856288" y="2033588"/>
          <p14:tracePt t="24097" x="5856288" y="2027238"/>
          <p14:tracePt t="24100" x="5849938" y="2027238"/>
          <p14:tracePt t="24103" x="5849938" y="2020888"/>
          <p14:tracePt t="24105" x="5849938" y="2014538"/>
          <p14:tracePt t="24109" x="5849938" y="2008188"/>
          <p14:tracePt t="24111" x="5843588" y="2008188"/>
          <p14:tracePt t="24115" x="5843588" y="2001838"/>
          <p14:tracePt t="24117" x="5843588" y="1995488"/>
          <p14:tracePt t="24119" x="5837238" y="1995488"/>
          <p14:tracePt t="24121" x="5837238" y="1989138"/>
          <p14:tracePt t="24123" x="5837238" y="1982788"/>
          <p14:tracePt t="24125" x="5837238" y="1976438"/>
          <p14:tracePt t="24129" x="5837238" y="1970088"/>
          <p14:tracePt t="24131" x="5837238" y="1963738"/>
          <p14:tracePt t="24137" x="5837238" y="1957388"/>
          <p14:tracePt t="24139" x="5837238" y="1951038"/>
          <p14:tracePt t="24143" x="5837238" y="1944688"/>
          <p14:tracePt t="24151" x="5837238" y="1938338"/>
          <p14:tracePt t="24153" x="5837238" y="1931988"/>
          <p14:tracePt t="24159" x="5837238" y="1924050"/>
          <p14:tracePt t="24163" x="5837238" y="1917700"/>
          <p14:tracePt t="24165" x="5837238" y="1911350"/>
          <p14:tracePt t="24171" x="5837238" y="1905000"/>
          <p14:tracePt t="24173" x="5837238" y="1898650"/>
          <p14:tracePt t="24179" x="5837238" y="1892300"/>
          <p14:tracePt t="24184" x="5837238" y="1885950"/>
          <p14:tracePt t="24185" x="5837238" y="1879600"/>
          <p14:tracePt t="24191" x="5837238" y="1873250"/>
          <p14:tracePt t="24193" x="5837238" y="1866900"/>
          <p14:tracePt t="24195" x="5843588" y="1866900"/>
          <p14:tracePt t="24202" x="5843588" y="1860550"/>
          <p14:tracePt t="24205" x="5849938" y="1854200"/>
          <p14:tracePt t="24211" x="5856288" y="1854200"/>
          <p14:tracePt t="24213" x="5856288" y="1847850"/>
          <p14:tracePt t="24219" x="5856288" y="1841500"/>
          <p14:tracePt t="24225" x="5862638" y="1841500"/>
          <p14:tracePt t="24227" x="5862638" y="1835150"/>
          <p14:tracePt t="24709" x="5868988" y="1835150"/>
          <p14:tracePt t="24714" x="5875338" y="1841500"/>
          <p14:tracePt t="24715" x="5875338" y="1847850"/>
          <p14:tracePt t="24719" x="5881688" y="1854200"/>
          <p14:tracePt t="24721" x="5888038" y="1860550"/>
          <p14:tracePt t="24726" x="5894388" y="1866900"/>
          <p14:tracePt t="24727" x="5900738" y="1873250"/>
          <p14:tracePt t="24729" x="5907088" y="1879600"/>
          <p14:tracePt t="24731" x="5913438" y="1892300"/>
          <p14:tracePt t="24734" x="5913438" y="1898650"/>
          <p14:tracePt t="24735" x="5919788" y="1905000"/>
          <p14:tracePt t="24737" x="5926138" y="1917700"/>
          <p14:tracePt t="24739" x="5932488" y="1931988"/>
          <p14:tracePt t="24741" x="5938838" y="1938338"/>
          <p14:tracePt t="24743" x="5945188" y="1951038"/>
          <p14:tracePt t="24745" x="5951538" y="1963738"/>
          <p14:tracePt t="24747" x="5957888" y="1976438"/>
          <p14:tracePt t="24751" x="5970588" y="1995488"/>
          <p14:tracePt t="24753" x="5976938" y="2008188"/>
          <p14:tracePt t="24755" x="5976938" y="2014538"/>
          <p14:tracePt t="24757" x="5983288" y="2027238"/>
          <p14:tracePt t="24759" x="5989638" y="2039938"/>
          <p14:tracePt t="24761" x="5995988" y="2052638"/>
          <p14:tracePt t="24763" x="6002338" y="2058988"/>
          <p14:tracePt t="24765" x="6008688" y="2071688"/>
          <p14:tracePt t="24767" x="6015038" y="2084388"/>
          <p14:tracePt t="24769" x="6015038" y="2090738"/>
          <p14:tracePt t="24771" x="6021388" y="2109788"/>
          <p14:tracePt t="24773" x="6027738" y="2122488"/>
          <p14:tracePt t="24775" x="6034088" y="2141538"/>
          <p14:tracePt t="24777" x="6040438" y="2147888"/>
          <p14:tracePt t="24779" x="6046788" y="2166938"/>
          <p14:tracePt t="24781" x="6053138" y="2179638"/>
          <p14:tracePt t="24784" x="6059488" y="2198688"/>
          <p14:tracePt t="24785" x="6065838" y="2205038"/>
          <p14:tracePt t="24787" x="6065838" y="2224088"/>
          <p14:tracePt t="24789" x="6065838" y="2236788"/>
          <p14:tracePt t="24791" x="6065838" y="2249488"/>
          <p14:tracePt t="24793" x="6072188" y="2262188"/>
          <p14:tracePt t="24795" x="6072188" y="2274888"/>
          <p14:tracePt t="24797" x="6078538" y="2281238"/>
          <p14:tracePt t="24801" x="6078538" y="2312988"/>
          <p14:tracePt t="24803" x="6084888" y="2319338"/>
          <p14:tracePt t="24805" x="6084888" y="2332038"/>
          <p14:tracePt t="24807" x="6084888" y="2338388"/>
          <p14:tracePt t="24809" x="6084888" y="2351088"/>
          <p14:tracePt t="24811" x="6091238" y="2359025"/>
          <p14:tracePt t="24813" x="6091238" y="2365375"/>
          <p14:tracePt t="24815" x="6091238" y="2371725"/>
          <p14:tracePt t="24817" x="6091238" y="2378075"/>
          <p14:tracePt t="24821" x="6091238" y="2384425"/>
          <p14:tracePt t="24823" x="6091238" y="2390775"/>
          <p14:tracePt t="24827" x="6091238" y="2397125"/>
          <p14:tracePt t="25063" x="6091238" y="2390775"/>
          <p14:tracePt t="25068" x="6091238" y="2384425"/>
          <p14:tracePt t="25078" x="6091238" y="2378075"/>
          <p14:tracePt t="25085" x="6091238" y="2371725"/>
          <p14:tracePt t="25091" x="6091238" y="2365375"/>
          <p14:tracePt t="25094" x="6091238" y="2359025"/>
          <p14:tracePt t="25095" x="6084888" y="2359025"/>
          <p14:tracePt t="25097" x="6084888" y="2351088"/>
          <p14:tracePt t="25103" x="6084888" y="2344738"/>
          <p14:tracePt t="25105" x="6084888" y="2338388"/>
          <p14:tracePt t="25107" x="6078538" y="2338388"/>
          <p14:tracePt t="25109" x="6078538" y="2332038"/>
          <p14:tracePt t="25111" x="6072188" y="2325688"/>
          <p14:tracePt t="25113" x="6065838" y="2319338"/>
          <p14:tracePt t="25118" x="6065838" y="2312988"/>
          <p14:tracePt t="25119" x="6059488" y="2306638"/>
          <p14:tracePt t="25121" x="6053138" y="2306638"/>
          <p14:tracePt t="25123" x="6053138" y="2300288"/>
          <p14:tracePt t="25125" x="6046788" y="2293938"/>
          <p14:tracePt t="25127" x="6040438" y="2287588"/>
          <p14:tracePt t="25129" x="6034088" y="2287588"/>
          <p14:tracePt t="25131" x="6034088" y="2281238"/>
          <p14:tracePt t="25134" x="6027738" y="2274888"/>
          <p14:tracePt t="25136" x="6021388" y="2274888"/>
          <p14:tracePt t="25137" x="6021388" y="2268538"/>
          <p14:tracePt t="25139" x="6015038" y="2262188"/>
          <p14:tracePt t="25141" x="6008688" y="2262188"/>
          <p14:tracePt t="25143" x="6002338" y="2255838"/>
          <p14:tracePt t="25145" x="6002338" y="2249488"/>
          <p14:tracePt t="25147" x="5995988" y="2243138"/>
          <p14:tracePt t="25151" x="5989638" y="2230438"/>
          <p14:tracePt t="25153" x="5976938" y="2224088"/>
          <p14:tracePt t="25155" x="5970588" y="2224088"/>
          <p14:tracePt t="25157" x="5970588" y="2217738"/>
          <p14:tracePt t="25159" x="5964238" y="2211388"/>
          <p14:tracePt t="25161" x="5957888" y="2205038"/>
          <p14:tracePt t="25163" x="5951538" y="2205038"/>
          <p14:tracePt t="25165" x="5951538" y="2198688"/>
          <p14:tracePt t="25167" x="5945188" y="2192338"/>
          <p14:tracePt t="25169" x="5938838" y="2192338"/>
          <p14:tracePt t="25171" x="5938838" y="2185988"/>
          <p14:tracePt t="25173" x="5932488" y="2179638"/>
          <p14:tracePt t="25175" x="5926138" y="2179638"/>
          <p14:tracePt t="25177" x="5919788" y="2179638"/>
          <p14:tracePt t="25179" x="5919788" y="2173288"/>
          <p14:tracePt t="25181" x="5913438" y="2166938"/>
          <p14:tracePt t="25184" x="5907088" y="2160588"/>
          <p14:tracePt t="25187" x="5900738" y="2154238"/>
          <p14:tracePt t="25189" x="5894388" y="2147888"/>
          <p14:tracePt t="25192" x="5888038" y="2147888"/>
          <p14:tracePt t="25195" x="5888038" y="2141538"/>
          <p14:tracePt t="25197" x="5881688" y="2135188"/>
          <p14:tracePt t="25201" x="5875338" y="2128838"/>
          <p14:tracePt t="25203" x="5868988" y="2122488"/>
          <p14:tracePt t="25205" x="5862638" y="2116138"/>
          <p14:tracePt t="25209" x="5856288" y="2109788"/>
          <p14:tracePt t="25213" x="5849938" y="2103438"/>
          <p14:tracePt t="25215" x="5843588" y="2097088"/>
          <p14:tracePt t="25220" x="5837238" y="2090738"/>
          <p14:tracePt t="25221" x="5830888" y="2090738"/>
          <p14:tracePt t="25223" x="5824538" y="2084388"/>
          <p14:tracePt t="25227" x="5818188" y="2078038"/>
          <p14:tracePt t="25229" x="5811838" y="2071688"/>
          <p14:tracePt t="25231" x="5811838" y="2065338"/>
          <p14:tracePt t="25234" x="5805488" y="2065338"/>
          <p14:tracePt t="25235" x="5792788" y="2058988"/>
          <p14:tracePt t="25237" x="5792788" y="2052638"/>
          <p14:tracePt t="25239" x="5780088" y="2046288"/>
          <p14:tracePt t="25241" x="5773738" y="2046288"/>
          <p14:tracePt t="25243" x="5767388" y="2039938"/>
          <p14:tracePt t="25245" x="5761038" y="2033588"/>
          <p14:tracePt t="25247" x="5754688" y="2027238"/>
          <p14:tracePt t="25251" x="5729288" y="2020888"/>
          <p14:tracePt t="25253" x="5722938" y="2014538"/>
          <p14:tracePt t="25255" x="5716588" y="2008188"/>
          <p14:tracePt t="25257" x="5702300" y="2001838"/>
          <p14:tracePt t="25259" x="5689600" y="2001838"/>
          <p14:tracePt t="25261" x="5683250" y="1995488"/>
          <p14:tracePt t="25263" x="5670550" y="1989138"/>
          <p14:tracePt t="25265" x="5657850" y="1976438"/>
          <p14:tracePt t="25268" x="5651500" y="1970088"/>
          <p14:tracePt t="25270" x="5638800" y="1963738"/>
          <p14:tracePt t="25271" x="5626100" y="1963738"/>
          <p14:tracePt t="25273" x="5613400" y="1951038"/>
          <p14:tracePt t="25275" x="5607050" y="1944688"/>
          <p14:tracePt t="25277" x="5588000" y="1938338"/>
          <p14:tracePt t="25279" x="5575300" y="1924050"/>
          <p14:tracePt t="25281" x="5562600" y="1917700"/>
          <p14:tracePt t="25284" x="5549900" y="1911350"/>
          <p14:tracePt t="25287" x="5518150" y="1898650"/>
          <p14:tracePt t="25289" x="5505450" y="1885950"/>
          <p14:tracePt t="25291" x="5499100" y="1879600"/>
          <p14:tracePt t="25293" x="5480050" y="1873250"/>
          <p14:tracePt t="25295" x="5467350" y="1860550"/>
          <p14:tracePt t="25297" x="5448300" y="1854200"/>
          <p14:tracePt t="25301" x="5435600" y="1847850"/>
          <p14:tracePt t="25301" x="5416550" y="1841500"/>
          <p14:tracePt t="25303" x="5403850" y="1835150"/>
          <p14:tracePt t="25305" x="5384800" y="1828800"/>
          <p14:tracePt t="25307" x="5372100" y="1816100"/>
          <p14:tracePt t="25309" x="5353050" y="1809750"/>
          <p14:tracePt t="25311" x="5340350" y="1803400"/>
          <p14:tracePt t="25313" x="5321300" y="1797050"/>
          <p14:tracePt t="25315" x="5308600" y="1784350"/>
          <p14:tracePt t="25318" x="5289550" y="1784350"/>
          <p14:tracePt t="25319" x="5276850" y="1778000"/>
          <p14:tracePt t="25321" x="5256213" y="1771650"/>
          <p14:tracePt t="25323" x="5243513" y="1765300"/>
          <p14:tracePt t="25325" x="5224463" y="1758950"/>
          <p14:tracePt t="25327" x="5205413" y="1746250"/>
          <p14:tracePt t="25329" x="5186363" y="1739900"/>
          <p14:tracePt t="25331" x="5180013" y="1733550"/>
          <p14:tracePt t="25334" x="5160963" y="1727200"/>
          <p14:tracePt t="25335" x="5141913" y="1720850"/>
          <p14:tracePt t="25337" x="5122863" y="1714500"/>
          <p14:tracePt t="25339" x="5110163" y="1708150"/>
          <p14:tracePt t="25341" x="5091113" y="1701800"/>
          <p14:tracePt t="25343" x="5072063" y="1695450"/>
          <p14:tracePt t="25345" x="5059363" y="1682750"/>
          <p14:tracePt t="25347" x="5046663" y="1676400"/>
          <p14:tracePt t="25351" x="5008563" y="1663700"/>
          <p14:tracePt t="25353" x="4989513" y="1651000"/>
          <p14:tracePt t="25355" x="4970463" y="1651000"/>
          <p14:tracePt t="25357" x="4957763" y="1644650"/>
          <p14:tracePt t="25359" x="4938713" y="1638300"/>
          <p14:tracePt t="25361" x="4919663" y="1631950"/>
          <p14:tracePt t="25363" x="4900613" y="1619250"/>
          <p14:tracePt t="25366" x="4887913" y="1612900"/>
          <p14:tracePt t="25368" x="4868863" y="1606550"/>
          <p14:tracePt t="25369" x="4849813" y="1600200"/>
          <p14:tracePt t="25371" x="4830763" y="1587500"/>
          <p14:tracePt t="25373" x="4818063" y="1581150"/>
          <p14:tracePt t="25375" x="4797425" y="1581150"/>
          <p14:tracePt t="25377" x="4778375" y="1574800"/>
          <p14:tracePt t="25379" x="4759325" y="1562100"/>
          <p14:tracePt t="25381" x="4746625" y="1555750"/>
          <p14:tracePt t="25383" x="4727575" y="1549400"/>
          <p14:tracePt t="25385" x="4708525" y="1543050"/>
          <p14:tracePt t="25387" x="4689475" y="1536700"/>
          <p14:tracePt t="25389" x="4670425" y="1530350"/>
          <p14:tracePt t="25391" x="4651375" y="1524000"/>
          <p14:tracePt t="25393" x="4632325" y="1517650"/>
          <p14:tracePt t="25395" x="4613275" y="1511300"/>
          <p14:tracePt t="25397" x="4600575" y="1504950"/>
          <p14:tracePt t="25401" x="4562475" y="1497013"/>
          <p14:tracePt t="25403" x="4543425" y="1490663"/>
          <p14:tracePt t="25405" x="4530725" y="1484313"/>
          <p14:tracePt t="25407" x="4511675" y="1477963"/>
          <p14:tracePt t="25409" x="4492625" y="1471613"/>
          <p14:tracePt t="25411" x="4473575" y="1471613"/>
          <p14:tracePt t="25413" x="4460875" y="1465263"/>
          <p14:tracePt t="25415" x="4441825" y="1465263"/>
          <p14:tracePt t="25417" x="4422775" y="1458913"/>
          <p14:tracePt t="25419" x="4410075" y="1458913"/>
          <p14:tracePt t="25421" x="4397375" y="1452563"/>
          <p14:tracePt t="25423" x="4378325" y="1452563"/>
          <p14:tracePt t="25425" x="4371975" y="1452563"/>
          <p14:tracePt t="25427" x="4352925" y="1446213"/>
          <p14:tracePt t="25429" x="4338638" y="1446213"/>
          <p14:tracePt t="25431" x="4332288" y="1446213"/>
          <p14:tracePt t="25433" x="4313238" y="1446213"/>
          <p14:tracePt t="25435" x="4300538" y="1439863"/>
          <p14:tracePt t="25437" x="4294188" y="1439863"/>
          <p14:tracePt t="25439" x="4275138" y="1439863"/>
          <p14:tracePt t="25441" x="4262438" y="1439863"/>
          <p14:tracePt t="25443" x="4256088" y="1439863"/>
          <p14:tracePt t="25445" x="4237038" y="1439863"/>
          <p14:tracePt t="25447" x="4217988" y="1439863"/>
          <p14:tracePt t="25452" x="4192588" y="1439863"/>
          <p14:tracePt t="25453" x="4173538" y="1439863"/>
          <p14:tracePt t="25455" x="4160838" y="1439863"/>
          <p14:tracePt t="25457" x="4141788" y="1439863"/>
          <p14:tracePt t="25459" x="4122738" y="1439863"/>
          <p14:tracePt t="25461" x="4110038" y="1439863"/>
          <p14:tracePt t="25463" x="4090988" y="1439863"/>
          <p14:tracePt t="25465" x="4071938" y="1439863"/>
          <p14:tracePt t="25467" x="4059238" y="1439863"/>
          <p14:tracePt t="25469" x="4040188" y="1439863"/>
          <p14:tracePt t="25471" x="4014788" y="1439863"/>
          <p14:tracePt t="25473" x="3995738" y="1439863"/>
          <p14:tracePt t="25475" x="3976688" y="1439863"/>
          <p14:tracePt t="25477" x="3951288" y="1439863"/>
          <p14:tracePt t="25479" x="3925888" y="1439863"/>
          <p14:tracePt t="25481" x="3906838" y="1439863"/>
          <p14:tracePt t="25484" x="3879850" y="1439863"/>
          <p14:tracePt t="25486" x="3854450" y="1439863"/>
          <p14:tracePt t="25487" x="3829050" y="1439863"/>
          <p14:tracePt t="25489" x="3797300" y="1439863"/>
          <p14:tracePt t="25491" x="3778250" y="1439863"/>
          <p14:tracePt t="25493" x="3746500" y="1439863"/>
          <p14:tracePt t="25495" x="3721100" y="1446213"/>
          <p14:tracePt t="25497" x="3689350" y="1446213"/>
          <p14:tracePt t="25502" x="3619500" y="1446213"/>
          <p14:tracePt t="25503" x="3587750" y="1446213"/>
          <p14:tracePt t="25505" x="3556000" y="1452563"/>
          <p14:tracePt t="25507" x="3524250" y="1452563"/>
          <p14:tracePt t="25509" x="3486150" y="1452563"/>
          <p14:tracePt t="25511" x="3454400" y="1452563"/>
          <p14:tracePt t="25513" x="3421063" y="1458913"/>
          <p14:tracePt t="25515" x="3395663" y="1458913"/>
          <p14:tracePt t="25518" x="3363913" y="1458913"/>
          <p14:tracePt t="25519" x="3332163" y="1465263"/>
          <p14:tracePt t="25521" x="3294063" y="1471613"/>
          <p14:tracePt t="25523" x="3262313" y="1471613"/>
          <p14:tracePt t="25525" x="3230563" y="1477963"/>
          <p14:tracePt t="25527" x="3198813" y="1477963"/>
          <p14:tracePt t="25529" x="3173413" y="1484313"/>
          <p14:tracePt t="25532" x="3135313" y="1490663"/>
          <p14:tracePt t="25534" x="3109913" y="1497013"/>
          <p14:tracePt t="25536" x="3090863" y="1497013"/>
          <p14:tracePt t="25537" x="3059113" y="1504950"/>
          <p14:tracePt t="25539" x="3033713" y="1511300"/>
          <p14:tracePt t="25541" x="2995613" y="1517650"/>
          <p14:tracePt t="25543" x="2968625" y="1524000"/>
          <p14:tracePt t="25545" x="2936875" y="1530350"/>
          <p14:tracePt t="25547" x="2911475" y="1543050"/>
          <p14:tracePt t="25551" x="2841625" y="1562100"/>
          <p14:tracePt t="25553" x="2816225" y="1568450"/>
          <p14:tracePt t="25555" x="2778125" y="1587500"/>
          <p14:tracePt t="25557" x="2746375" y="1600200"/>
          <p14:tracePt t="25559" x="2708275" y="1612900"/>
          <p14:tracePt t="25561" x="2670175" y="1625600"/>
          <p14:tracePt t="25563" x="2638425" y="1644650"/>
          <p14:tracePt t="25565" x="2600325" y="1657350"/>
          <p14:tracePt t="25567" x="2562225" y="1670050"/>
          <p14:tracePt t="25569" x="2517775" y="1689100"/>
          <p14:tracePt t="25571" x="2484438" y="1701800"/>
          <p14:tracePt t="25573" x="2446338" y="1714500"/>
          <p14:tracePt t="25575" x="2408238" y="1727200"/>
          <p14:tracePt t="25577" x="2376488" y="1746250"/>
          <p14:tracePt t="25579" x="2338388" y="1765300"/>
          <p14:tracePt t="25581" x="2300288" y="1778000"/>
          <p14:tracePt t="25583" x="2262188" y="1797050"/>
          <p14:tracePt t="25585" x="2230438" y="1809750"/>
          <p14:tracePt t="25587" x="2192338" y="1822450"/>
          <p14:tracePt t="25589" x="2166938" y="1835150"/>
          <p14:tracePt t="25591" x="2128838" y="1854200"/>
          <p14:tracePt t="25593" x="2103438" y="1866900"/>
          <p14:tracePt t="25595" x="2078038" y="1879600"/>
          <p14:tracePt t="25597" x="2038350" y="1892300"/>
          <p14:tracePt t="25602" x="1987550" y="1917700"/>
          <p14:tracePt t="25603" x="1962150" y="1924050"/>
          <p14:tracePt t="25605" x="1936750" y="1938338"/>
          <p14:tracePt t="25607" x="1911350" y="1944688"/>
          <p14:tracePt t="25609" x="1898650" y="1951038"/>
          <p14:tracePt t="25611" x="1879600" y="1963738"/>
          <p14:tracePt t="25613" x="1860550" y="1970088"/>
          <p14:tracePt t="25615" x="1841500" y="1976438"/>
          <p14:tracePt t="25617" x="1828800" y="1982788"/>
          <p14:tracePt t="25619" x="1809750" y="1989138"/>
          <p14:tracePt t="25621" x="1790700" y="1989138"/>
          <p14:tracePt t="25623" x="1778000" y="1995488"/>
          <p14:tracePt t="25625" x="1771650" y="2001838"/>
          <p14:tracePt t="25627" x="1752600" y="2008188"/>
          <p14:tracePt t="25629" x="1739900" y="2014538"/>
          <p14:tracePt t="25631" x="1727200" y="2020888"/>
          <p14:tracePt t="25634" x="1720850" y="2020888"/>
          <p14:tracePt t="25635" x="1708150" y="2027238"/>
          <p14:tracePt t="25637" x="1701800" y="2027238"/>
          <p14:tracePt t="25639" x="1689100" y="2027238"/>
          <p14:tracePt t="25641" x="1676400" y="2033588"/>
          <p14:tracePt t="25643" x="1670050" y="2033588"/>
          <p14:tracePt t="25645" x="1663700" y="2039938"/>
          <p14:tracePt t="25647" x="1651000" y="2046288"/>
          <p14:tracePt t="25651" x="1644650" y="2052638"/>
          <p14:tracePt t="25653" x="1631950" y="2052638"/>
          <p14:tracePt t="25657" x="1625600" y="2052638"/>
          <p14:tracePt t="25659" x="1619250" y="2058988"/>
          <p14:tracePt t="25661" x="1612900" y="2058988"/>
          <p14:tracePt t="25663" x="1612900" y="2065338"/>
          <p14:tracePt t="25669" x="1598613" y="2065338"/>
          <p14:tracePt t="25675" x="1592263" y="2065338"/>
          <p14:tracePt t="25680" x="1585913" y="2071688"/>
          <p14:tracePt t="25722" x="1592263" y="2071688"/>
          <p14:tracePt t="25724" x="1592263" y="2065338"/>
          <p14:tracePt t="25725" x="1598613" y="2058988"/>
          <p14:tracePt t="25727" x="1606550" y="2058988"/>
          <p14:tracePt t="25729" x="1612900" y="2052638"/>
          <p14:tracePt t="25731" x="1625600" y="2052638"/>
          <p14:tracePt t="25734" x="1638300" y="2046288"/>
          <p14:tracePt t="25735" x="1644650" y="2039938"/>
          <p14:tracePt t="25737" x="1657350" y="2033588"/>
          <p14:tracePt t="25739" x="1670050" y="2027238"/>
          <p14:tracePt t="25742" x="1676400" y="2020888"/>
          <p14:tracePt t="25743" x="1695450" y="2020888"/>
          <p14:tracePt t="25745" x="1714500" y="2014538"/>
          <p14:tracePt t="25747" x="1733550" y="2008188"/>
          <p14:tracePt t="25750" x="1752600" y="1995488"/>
          <p14:tracePt t="25752" x="1765300" y="1989138"/>
          <p14:tracePt t="25753" x="1784350" y="1982788"/>
          <p14:tracePt t="25755" x="1803400" y="1976438"/>
          <p14:tracePt t="25757" x="1822450" y="1963738"/>
          <p14:tracePt t="25759" x="1835150" y="1957388"/>
          <p14:tracePt t="25761" x="1854200" y="1951038"/>
          <p14:tracePt t="25763" x="1873250" y="1944688"/>
          <p14:tracePt t="25765" x="1892300" y="1938338"/>
          <p14:tracePt t="25767" x="1905000" y="1931988"/>
          <p14:tracePt t="25769" x="1930400" y="1924050"/>
          <p14:tracePt t="25771" x="1949450" y="1917700"/>
          <p14:tracePt t="25773" x="1974850" y="1911350"/>
          <p14:tracePt t="25775" x="1993900" y="1905000"/>
          <p14:tracePt t="25777" x="2019300" y="1892300"/>
          <p14:tracePt t="25779" x="2038350" y="1885950"/>
          <p14:tracePt t="25781" x="2065338" y="1879600"/>
          <p14:tracePt t="25784" x="2090738" y="1873250"/>
          <p14:tracePt t="25785" x="2116138" y="1866900"/>
          <p14:tracePt t="25787" x="2141538" y="1860550"/>
          <p14:tracePt t="25789" x="2173288" y="1860550"/>
          <p14:tracePt t="25791" x="2205038" y="1854200"/>
          <p14:tracePt t="25793" x="2243138" y="1847850"/>
          <p14:tracePt t="25795" x="2274888" y="1847850"/>
          <p14:tracePt t="25797" x="2306638" y="1841500"/>
          <p14:tracePt t="25802" x="2376488" y="1835150"/>
          <p14:tracePt t="25803" x="2420938" y="1835150"/>
          <p14:tracePt t="25805" x="2452688" y="1828800"/>
          <p14:tracePt t="25807" x="2497138" y="1828800"/>
          <p14:tracePt t="25809" x="2543175" y="1828800"/>
          <p14:tracePt t="25811" x="2587625" y="1822450"/>
          <p14:tracePt t="25813" x="2632075" y="1822450"/>
          <p14:tracePt t="25815" x="2682875" y="1822450"/>
          <p14:tracePt t="25817" x="2727325" y="1809750"/>
          <p14:tracePt t="25819" x="2778125" y="1809750"/>
          <p14:tracePt t="25821" x="2835275" y="1803400"/>
          <p14:tracePt t="25823" x="2886075" y="1803400"/>
          <p14:tracePt t="25825" x="2943225" y="1803400"/>
          <p14:tracePt t="25827" x="2995613" y="1797050"/>
          <p14:tracePt t="25829" x="3052763" y="1797050"/>
          <p14:tracePt t="25831" x="3103563" y="1790700"/>
          <p14:tracePt t="25833" x="3167063" y="1790700"/>
          <p14:tracePt t="25835" x="3224213" y="1778000"/>
          <p14:tracePt t="25837" x="3275013" y="1778000"/>
          <p14:tracePt t="25839" x="3338513" y="1778000"/>
          <p14:tracePt t="25841" x="3395663" y="1771650"/>
          <p14:tracePt t="25843" x="3448050" y="1771650"/>
          <p14:tracePt t="25845" x="3517900" y="1765300"/>
          <p14:tracePt t="25847" x="3581400" y="1765300"/>
          <p14:tracePt t="25851" x="3632200" y="1765300"/>
          <p14:tracePt t="25852" x="3689350" y="1758950"/>
          <p14:tracePt t="25853" x="3752850" y="1758950"/>
          <p14:tracePt t="25855" x="3816350" y="1746250"/>
          <p14:tracePt t="25857" x="3867150" y="1746250"/>
          <p14:tracePt t="25859" x="3925888" y="1746250"/>
          <p14:tracePt t="25861" x="3976688" y="1746250"/>
          <p14:tracePt t="25863" x="4033838" y="1739900"/>
          <p14:tracePt t="25866" x="4084638" y="1739900"/>
          <p14:tracePt t="25867" x="4141788" y="1739900"/>
          <p14:tracePt t="25869" x="4192588" y="1739900"/>
          <p14:tracePt t="25872" x="4243388" y="1739900"/>
          <p14:tracePt t="25873" x="4287838" y="1733550"/>
          <p14:tracePt t="25875" x="4346575" y="1733550"/>
          <p14:tracePt t="25877" x="4391025" y="1733550"/>
          <p14:tracePt t="25879" x="4429125" y="1733550"/>
          <p14:tracePt t="25881" x="4473575" y="1733550"/>
          <p14:tracePt t="25883" x="4518025" y="1733550"/>
          <p14:tracePt t="25885" x="4549775" y="1733550"/>
          <p14:tracePt t="25887" x="4594225" y="1733550"/>
          <p14:tracePt t="25889" x="4625975" y="1733550"/>
          <p14:tracePt t="25891" x="4657725" y="1733550"/>
          <p14:tracePt t="25893" x="4689475" y="1733550"/>
          <p14:tracePt t="25895" x="4714875" y="1733550"/>
          <p14:tracePt t="25897" x="4740275" y="1733550"/>
          <p14:tracePt t="25902" x="4784725" y="1733550"/>
          <p14:tracePt t="25903" x="4805363" y="1733550"/>
          <p14:tracePt t="25905" x="4824413" y="1733550"/>
          <p14:tracePt t="25907" x="4837113" y="1733550"/>
          <p14:tracePt t="25909" x="4856163" y="1733550"/>
          <p14:tracePt t="25911" x="4875213" y="1733550"/>
          <p14:tracePt t="25913" x="4887913" y="1733550"/>
          <p14:tracePt t="25915" x="4900613" y="1733550"/>
          <p14:tracePt t="25917" x="4913313" y="1733550"/>
          <p14:tracePt t="25919" x="4919663" y="1733550"/>
          <p14:tracePt t="25921" x="4932363" y="1733550"/>
          <p14:tracePt t="25923" x="4938713" y="1733550"/>
          <p14:tracePt t="25925" x="4951413" y="1733550"/>
          <p14:tracePt t="25927" x="4957763" y="1733550"/>
          <p14:tracePt t="25929" x="4964113" y="1733550"/>
          <p14:tracePt t="25931" x="4970463" y="1727200"/>
          <p14:tracePt t="25934" x="4976813" y="1727200"/>
          <p14:tracePt t="25939" x="4983163" y="1727200"/>
          <p14:tracePt t="25941" x="4989513" y="1727200"/>
          <p14:tracePt t="26040" x="4995863" y="1720850"/>
          <p14:tracePt t="26043" x="4995863" y="1714500"/>
          <p14:tracePt t="26045" x="5002213" y="1714500"/>
          <p14:tracePt t="26051" x="5008563" y="1701800"/>
          <p14:tracePt t="26055" x="5014913" y="1695450"/>
          <p14:tracePt t="26059" x="5021263" y="1689100"/>
          <p14:tracePt t="26061" x="5021263" y="1682750"/>
          <p14:tracePt t="26066" x="5027613" y="1682750"/>
          <p14:tracePt t="26067" x="5027613" y="1676400"/>
          <p14:tracePt t="26069" x="5033963" y="1670050"/>
          <p14:tracePt t="26071" x="5033963" y="1663700"/>
          <p14:tracePt t="26073" x="5040313" y="1663700"/>
          <p14:tracePt t="26075" x="5040313" y="1657350"/>
          <p14:tracePt t="26077" x="5040313" y="1651000"/>
          <p14:tracePt t="26079" x="5046663" y="1651000"/>
          <p14:tracePt t="26081" x="5046663" y="1644650"/>
          <p14:tracePt t="26083" x="5053013" y="1638300"/>
          <p14:tracePt t="26085" x="5053013" y="1631950"/>
          <p14:tracePt t="26089" x="5053013" y="1625600"/>
          <p14:tracePt t="26091" x="5053013" y="1619250"/>
          <p14:tracePt t="26093" x="5059363" y="1619250"/>
          <p14:tracePt t="26095" x="5059363" y="1612900"/>
          <p14:tracePt t="26097" x="5065713" y="1606550"/>
          <p14:tracePt t="26101" x="5072063" y="1593850"/>
          <p14:tracePt t="26103" x="5072063" y="1587500"/>
          <p14:tracePt t="26105" x="5072063" y="1581150"/>
          <p14:tracePt t="26107" x="5072063" y="1574800"/>
          <p14:tracePt t="26109" x="5078413" y="1568450"/>
          <p14:tracePt t="26113" x="5084763" y="1555750"/>
          <p14:tracePt t="26116" x="5091113" y="1543050"/>
          <p14:tracePt t="26119" x="5091113" y="1530350"/>
          <p14:tracePt t="26121" x="5097463" y="1524000"/>
          <p14:tracePt t="26123" x="5103813" y="1524000"/>
          <p14:tracePt t="26125" x="5110163" y="1511300"/>
          <p14:tracePt t="26127" x="5110163" y="1504950"/>
          <p14:tracePt t="26129" x="5116513" y="1497013"/>
          <p14:tracePt t="26131" x="5116513" y="1490663"/>
          <p14:tracePt t="26134" x="5122863" y="1484313"/>
          <p14:tracePt t="26137" x="5129213" y="1471613"/>
          <p14:tracePt t="26139" x="5135563" y="1465263"/>
          <p14:tracePt t="26141" x="5141913" y="1465263"/>
          <p14:tracePt t="26143" x="5141913" y="1458913"/>
          <p14:tracePt t="26145" x="5141913" y="1452563"/>
          <p14:tracePt t="26147" x="5148263" y="1446213"/>
          <p14:tracePt t="26150" x="5154613" y="1439863"/>
          <p14:tracePt t="26152" x="5160963" y="1433513"/>
          <p14:tracePt t="26155" x="5167313" y="1420813"/>
          <p14:tracePt t="26157" x="5173663" y="1414463"/>
          <p14:tracePt t="26159" x="5180013" y="1414463"/>
          <p14:tracePt t="26161" x="5180013" y="1408113"/>
          <p14:tracePt t="26163" x="5186363" y="1395413"/>
          <p14:tracePt t="26165" x="5192713" y="1395413"/>
          <p14:tracePt t="26167" x="5192713" y="1389063"/>
          <p14:tracePt t="26169" x="5199063" y="1376363"/>
          <p14:tracePt t="26171" x="5211763" y="1370013"/>
          <p14:tracePt t="26173" x="5218113" y="1363663"/>
          <p14:tracePt t="26175" x="5224463" y="1357313"/>
          <p14:tracePt t="26177" x="5230813" y="1350963"/>
          <p14:tracePt t="26179" x="5243513" y="1344613"/>
          <p14:tracePt t="26181" x="5249863" y="1338263"/>
          <p14:tracePt t="26183" x="5249863" y="1331913"/>
          <p14:tracePt t="26185" x="5256213" y="1325563"/>
          <p14:tracePt t="26187" x="5264150" y="1325563"/>
          <p14:tracePt t="26189" x="5270500" y="1319213"/>
          <p14:tracePt t="26191" x="5276850" y="1312863"/>
          <p14:tracePt t="26193" x="5283200" y="1306513"/>
          <p14:tracePt t="26197" x="5289550" y="1300163"/>
          <p14:tracePt t="26202" x="5302250" y="1287463"/>
          <p14:tracePt t="26205" x="5308600" y="1281113"/>
          <p14:tracePt t="26207" x="5308600" y="1274763"/>
          <p14:tracePt t="26209" x="5314950" y="1274763"/>
          <p14:tracePt t="26211" x="5314950" y="1262063"/>
          <p14:tracePt t="26213" x="5321300" y="1255713"/>
          <p14:tracePt t="26215" x="5321300" y="1249363"/>
          <p14:tracePt t="26217" x="5327650" y="1243013"/>
          <p14:tracePt t="26219" x="5334000" y="1236663"/>
          <p14:tracePt t="26224" x="5334000" y="1230313"/>
          <p14:tracePt t="26236" x="5346700" y="1204913"/>
          <p14:tracePt t="26244" x="5346700" y="1198563"/>
          <p14:tracePt t="26247" x="5353050" y="1198563"/>
          <p14:tracePt t="26263" x="5353050" y="1192213"/>
          <p14:tracePt t="26279" x="5359400" y="1192213"/>
          <p14:tracePt t="26284" x="5359400" y="1185863"/>
          <p14:tracePt t="26286" x="5365750" y="1185863"/>
          <p14:tracePt t="26289" x="5365750" y="1179513"/>
          <p14:tracePt t="26295" x="5365750" y="1173163"/>
          <p14:tracePt t="26297" x="5372100" y="1173163"/>
          <p14:tracePt t="26302" x="5378450" y="1173163"/>
          <p14:tracePt t="26305" x="5378450" y="1166813"/>
          <p14:tracePt t="26309" x="5384800" y="1160463"/>
          <p14:tracePt t="26313" x="5391150" y="1160463"/>
          <p14:tracePt t="26318" x="5397500" y="1154113"/>
          <p14:tracePt t="26322" x="5397500" y="1147763"/>
          <p14:tracePt t="26323" x="5403850" y="1141413"/>
          <p14:tracePt t="26329" x="5410200" y="1135063"/>
          <p14:tracePt t="26334" x="5410200" y="1128713"/>
          <p14:tracePt t="26342" x="5410200" y="1122363"/>
          <p14:tracePt t="26345" x="5416550" y="1122363"/>
          <p14:tracePt t="26347" x="5416550" y="1116013"/>
          <p14:tracePt t="26357" x="5422900" y="1109663"/>
          <p14:tracePt t="26362" x="5422900" y="1103313"/>
          <p14:tracePt t="26367" x="5422900" y="1096963"/>
          <p14:tracePt t="26371" x="5429250" y="1096963"/>
          <p14:tracePt t="26375" x="5429250" y="1090613"/>
          <p14:tracePt t="26377" x="5429250" y="1084263"/>
          <p14:tracePt t="26383" x="5435600" y="1077913"/>
          <p14:tracePt t="26387" x="5441950" y="1069975"/>
          <p14:tracePt t="26389" x="5441950" y="1063625"/>
          <p14:tracePt t="26394" x="5448300" y="1057275"/>
          <p14:tracePt t="26395" x="5448300" y="1050925"/>
          <p14:tracePt t="26397" x="5454650" y="1050925"/>
          <p14:tracePt t="26402" x="5461000" y="1038225"/>
          <p14:tracePt t="26403" x="5461000" y="1031875"/>
          <p14:tracePt t="26405" x="5467350" y="1031875"/>
          <p14:tracePt t="26407" x="5467350" y="1025525"/>
          <p14:tracePt t="26409" x="5473700" y="1019175"/>
          <p14:tracePt t="26413" x="5480050" y="1012825"/>
          <p14:tracePt t="26415" x="5486400" y="1000125"/>
          <p14:tracePt t="26419" x="5492750" y="993775"/>
          <p14:tracePt t="26421" x="5492750" y="987425"/>
          <p14:tracePt t="26423" x="5499100" y="981075"/>
          <p14:tracePt t="26425" x="5505450" y="974725"/>
          <p14:tracePt t="26427" x="5505450" y="968375"/>
          <p14:tracePt t="26429" x="5511800" y="962025"/>
          <p14:tracePt t="26431" x="5518150" y="955675"/>
          <p14:tracePt t="26433" x="5524500" y="942975"/>
          <p14:tracePt t="26437" x="5530850" y="930275"/>
          <p14:tracePt t="26439" x="5537200" y="917575"/>
          <p14:tracePt t="26441" x="5543550" y="911225"/>
          <p14:tracePt t="26443" x="5549900" y="898525"/>
          <p14:tracePt t="26445" x="5556250" y="892175"/>
          <p14:tracePt t="26447" x="5556250" y="885825"/>
          <p14:tracePt t="26451" x="5575300" y="860425"/>
          <p14:tracePt t="26454" x="5581650" y="847725"/>
          <p14:tracePt t="26455" x="5588000" y="847725"/>
          <p14:tracePt t="26457" x="5588000" y="835025"/>
          <p14:tracePt t="26459" x="5600700" y="822325"/>
          <p14:tracePt t="26461" x="5607050" y="822325"/>
          <p14:tracePt t="26463" x="5613400" y="809625"/>
          <p14:tracePt t="26465" x="5613400" y="803275"/>
          <p14:tracePt t="26467" x="5619750" y="803275"/>
          <p14:tracePt t="26470" x="5626100" y="796925"/>
          <p14:tracePt t="26471" x="5626100" y="784225"/>
          <p14:tracePt t="26473" x="5632450" y="784225"/>
          <p14:tracePt t="26475" x="5638800" y="777875"/>
          <p14:tracePt t="26477" x="5645150" y="771525"/>
          <p14:tracePt t="26481" x="5645150" y="765175"/>
          <p14:tracePt t="26483" x="5651500" y="758825"/>
          <p14:tracePt t="26488" x="5651500" y="752475"/>
          <p14:tracePt t="26489" x="5657850" y="752475"/>
          <p14:tracePt t="26495" x="5657850" y="746125"/>
          <p14:tracePt t="26497" x="5664200" y="746125"/>
          <p14:tracePt t="26501" x="5670550" y="739775"/>
          <p14:tracePt t="26503" x="5676900" y="739775"/>
          <p14:tracePt t="26505" x="5676900" y="733425"/>
          <p14:tracePt t="26507" x="5683250" y="733425"/>
          <p14:tracePt t="26509" x="5689600" y="727075"/>
          <p14:tracePt t="26511" x="5689600" y="720725"/>
          <p14:tracePt t="26517" x="5702300" y="714375"/>
          <p14:tracePt t="26519" x="5708650" y="714375"/>
          <p14:tracePt t="26521" x="5708650" y="708025"/>
          <p14:tracePt t="26523" x="5716588" y="708025"/>
          <p14:tracePt t="26525" x="5722938" y="701675"/>
          <p14:tracePt t="26529" x="5729288" y="695325"/>
          <p14:tracePt t="26531" x="5735638" y="695325"/>
          <p14:tracePt t="26534" x="5741988" y="695325"/>
          <p14:tracePt t="26535" x="5741988" y="688975"/>
          <p14:tracePt t="26539" x="5748338" y="682625"/>
          <p14:tracePt t="26544" x="5754688" y="676275"/>
          <p14:tracePt t="26774" x="5761038" y="676275"/>
          <p14:tracePt t="26778" x="5767388" y="676275"/>
          <p14:tracePt t="26780" x="5773738" y="676275"/>
          <p14:tracePt t="26787" x="5780088" y="676275"/>
          <p14:tracePt t="26791" x="5786438" y="676275"/>
          <p14:tracePt t="29802" x="5786438" y="682625"/>
          <p14:tracePt t="29804" x="5786438" y="688975"/>
          <p14:tracePt t="29807" x="5780088" y="688975"/>
          <p14:tracePt t="29809" x="5780088" y="695325"/>
          <p14:tracePt t="29817" x="5780088" y="701675"/>
          <p14:tracePt t="29821" x="5773738" y="701675"/>
          <p14:tracePt t="29825" x="5773738" y="708025"/>
          <p14:tracePt t="29827" x="5767388" y="708025"/>
          <p14:tracePt t="29829" x="5767388" y="714375"/>
          <p14:tracePt t="29835" x="5761038" y="714375"/>
          <p14:tracePt t="29837" x="5761038" y="720725"/>
          <p14:tracePt t="29842" x="5761038" y="727075"/>
          <p14:tracePt t="29845" x="5761038" y="733425"/>
          <p14:tracePt t="29854" x="5754688" y="739775"/>
          <p14:tracePt t="29857" x="5754688" y="746125"/>
          <p14:tracePt t="29861" x="5748338" y="746125"/>
          <p14:tracePt t="29863" x="5748338" y="752475"/>
          <p14:tracePt t="29867" x="5748338" y="758825"/>
          <p14:tracePt t="29869" x="5748338" y="765175"/>
          <p14:tracePt t="29875" x="5741988" y="771525"/>
          <p14:tracePt t="29877" x="5741988" y="777875"/>
          <p14:tracePt t="29884" x="5735638" y="784225"/>
          <p14:tracePt t="29888" x="5735638" y="790575"/>
          <p14:tracePt t="29889" x="5735638" y="796925"/>
          <p14:tracePt t="29893" x="5729288" y="796925"/>
          <p14:tracePt t="29895" x="5729288" y="803275"/>
          <p14:tracePt t="29902" x="5729288" y="809625"/>
          <p14:tracePt t="29905" x="5729288" y="815975"/>
          <p14:tracePt t="29909" x="5729288" y="822325"/>
          <p14:tracePt t="29911" x="5729288" y="828675"/>
          <p14:tracePt t="29920" x="5729288" y="835025"/>
          <p14:tracePt t="29924" x="5729288" y="841375"/>
          <p14:tracePt t="29925" x="5722938" y="841375"/>
          <p14:tracePt t="29931" x="5722938" y="847725"/>
          <p14:tracePt t="29938" x="5722938" y="854075"/>
          <p14:tracePt t="29942" x="5722938" y="860425"/>
          <p14:tracePt t="29958" x="5722938" y="866775"/>
          <p14:tracePt t="30906" x="5722938" y="873125"/>
          <p14:tracePt t="30911" x="5716588" y="873125"/>
          <p14:tracePt t="30913" x="5716588" y="879475"/>
          <p14:tracePt t="30915" x="5716588" y="885825"/>
          <p14:tracePt t="30918" x="5716588" y="892175"/>
          <p14:tracePt t="30926" x="5716588" y="898525"/>
          <p14:tracePt t="30927" x="5716588" y="904875"/>
          <p14:tracePt t="30935" x="5708650" y="911225"/>
          <p14:tracePt t="30937" x="5708650" y="917575"/>
          <p14:tracePt t="30939" x="5702300" y="917575"/>
          <p14:tracePt t="30943" x="5702300" y="923925"/>
          <p14:tracePt t="30945" x="5702300" y="930275"/>
          <p14:tracePt t="30947" x="5695950" y="930275"/>
          <p14:tracePt t="30952" x="5695950" y="936625"/>
          <p14:tracePt t="30953" x="5695950" y="942975"/>
          <p14:tracePt t="30955" x="5695950" y="949325"/>
          <p14:tracePt t="30962" x="5695950" y="955675"/>
          <p14:tracePt t="30963" x="5689600" y="962025"/>
          <p14:tracePt t="30968" x="5689600" y="968375"/>
          <p14:tracePt t="30971" x="5683250" y="974725"/>
          <p14:tracePt t="30973" x="5683250" y="981075"/>
          <p14:tracePt t="30977" x="5683250" y="987425"/>
          <p14:tracePt t="30979" x="5683250" y="993775"/>
          <p14:tracePt t="30981" x="5683250" y="1000125"/>
          <p14:tracePt t="30985" x="5676900" y="1006475"/>
          <p14:tracePt t="30987" x="5676900" y="1012825"/>
          <p14:tracePt t="30989" x="5670550" y="1012825"/>
          <p14:tracePt t="30991" x="5670550" y="1019175"/>
          <p14:tracePt t="30993" x="5670550" y="1031875"/>
          <p14:tracePt t="30995" x="5664200" y="1031875"/>
          <p14:tracePt t="30997" x="5664200" y="1044575"/>
          <p14:tracePt t="31001" x="5664200" y="1057275"/>
          <p14:tracePt t="31003" x="5657850" y="1069975"/>
          <p14:tracePt t="31005" x="5651500" y="1084263"/>
          <p14:tracePt t="31007" x="5651500" y="1090613"/>
          <p14:tracePt t="31009" x="5645150" y="1103313"/>
          <p14:tracePt t="31011" x="5638800" y="1116013"/>
          <p14:tracePt t="31013" x="5638800" y="1122363"/>
          <p14:tracePt t="31015" x="5632450" y="1141413"/>
          <p14:tracePt t="31017" x="5632450" y="1147763"/>
          <p14:tracePt t="31019" x="5632450" y="1166813"/>
          <p14:tracePt t="31021" x="5626100" y="1185863"/>
          <p14:tracePt t="31023" x="5619750" y="1204913"/>
          <p14:tracePt t="31025" x="5619750" y="1217613"/>
          <p14:tracePt t="31027" x="5613400" y="1236663"/>
          <p14:tracePt t="31029" x="5607050" y="1255713"/>
          <p14:tracePt t="31031" x="5607050" y="1274763"/>
          <p14:tracePt t="31033" x="5600700" y="1293813"/>
          <p14:tracePt t="31036" x="5594350" y="1312863"/>
          <p14:tracePt t="31037" x="5594350" y="1338263"/>
          <p14:tracePt t="31039" x="5588000" y="1357313"/>
          <p14:tracePt t="31041" x="5588000" y="1376363"/>
          <p14:tracePt t="31043" x="5581650" y="1401763"/>
          <p14:tracePt t="31045" x="5581650" y="1420813"/>
          <p14:tracePt t="31047" x="5581650" y="1446213"/>
          <p14:tracePt t="31051" x="5575300" y="1490663"/>
          <p14:tracePt t="31053" x="5575300" y="1517650"/>
          <p14:tracePt t="31055" x="5575300" y="1536700"/>
          <p14:tracePt t="31057" x="5575300" y="1555750"/>
          <p14:tracePt t="31059" x="5575300" y="1581150"/>
          <p14:tracePt t="31061" x="5575300" y="1606550"/>
          <p14:tracePt t="31063" x="5575300" y="1631950"/>
          <p14:tracePt t="31065" x="5575300" y="1651000"/>
          <p14:tracePt t="31067" x="5575300" y="1676400"/>
          <p14:tracePt t="31069" x="5575300" y="1701800"/>
          <p14:tracePt t="31071" x="5575300" y="1714500"/>
          <p14:tracePt t="31073" x="5581650" y="1739900"/>
          <p14:tracePt t="31075" x="5588000" y="1765300"/>
          <p14:tracePt t="31077" x="5594350" y="1784350"/>
          <p14:tracePt t="31079" x="5600700" y="1809750"/>
          <p14:tracePt t="31081" x="5607050" y="1828800"/>
          <p14:tracePt t="31084" x="5613400" y="1841500"/>
          <p14:tracePt t="31085" x="5619750" y="1866900"/>
          <p14:tracePt t="31087" x="5626100" y="1885950"/>
          <p14:tracePt t="31089" x="5632450" y="1905000"/>
          <p14:tracePt t="31091" x="5632450" y="1917700"/>
          <p14:tracePt t="31093" x="5645150" y="1938338"/>
          <p14:tracePt t="31095" x="5651500" y="1957388"/>
          <p14:tracePt t="31097" x="5664200" y="1976438"/>
          <p14:tracePt t="31101" x="5683250" y="2008188"/>
          <p14:tracePt t="31103" x="5689600" y="2027238"/>
          <p14:tracePt t="31105" x="5702300" y="2046288"/>
          <p14:tracePt t="31107" x="5708650" y="2065338"/>
          <p14:tracePt t="31109" x="5708650" y="2078038"/>
          <p14:tracePt t="31111" x="5722938" y="2097088"/>
          <p14:tracePt t="31113" x="5729288" y="2116138"/>
          <p14:tracePt t="31115" x="5735638" y="2128838"/>
          <p14:tracePt t="31117" x="5748338" y="2141538"/>
          <p14:tracePt t="31119" x="5754688" y="2154238"/>
          <p14:tracePt t="31121" x="5761038" y="2173288"/>
          <p14:tracePt t="31123" x="5767388" y="2185988"/>
          <p14:tracePt t="31125" x="5773738" y="2198688"/>
          <p14:tracePt t="31127" x="5773738" y="2211388"/>
          <p14:tracePt t="31129" x="5780088" y="2230438"/>
          <p14:tracePt t="31131" x="5786438" y="2236788"/>
          <p14:tracePt t="31134" x="5792788" y="2255838"/>
          <p14:tracePt t="31135" x="5799138" y="2274888"/>
          <p14:tracePt t="31137" x="5805488" y="2287588"/>
          <p14:tracePt t="31139" x="5811838" y="2293938"/>
          <p14:tracePt t="31141" x="5818188" y="2312988"/>
          <p14:tracePt t="31143" x="5818188" y="2325688"/>
          <p14:tracePt t="31145" x="5824538" y="2332038"/>
          <p14:tracePt t="31147" x="5824538" y="2344738"/>
          <p14:tracePt t="31151" x="5837238" y="2371725"/>
          <p14:tracePt t="31153" x="5837238" y="2378075"/>
          <p14:tracePt t="31155" x="5843588" y="2390775"/>
          <p14:tracePt t="31157" x="5843588" y="2397125"/>
          <p14:tracePt t="31159" x="5849938" y="2409825"/>
          <p14:tracePt t="31161" x="5849938" y="2422525"/>
          <p14:tracePt t="31163" x="5849938" y="2428875"/>
          <p14:tracePt t="31165" x="5849938" y="2435225"/>
          <p14:tracePt t="31168" x="5849938" y="2447925"/>
          <p14:tracePt t="31184" x="5856288" y="2486025"/>
          <p14:tracePt t="31186" x="5856288" y="2492375"/>
          <p14:tracePt t="31191" x="5856288" y="2498725"/>
          <p14:tracePt t="31193" x="5856288" y="2505075"/>
          <p14:tracePt t="31197" x="5856288" y="2511425"/>
          <p14:tracePt t="31290" x="5856288" y="2517775"/>
          <p14:tracePt t="31470" x="5849938" y="2511425"/>
          <p14:tracePt t="31475" x="5843588" y="2498725"/>
          <p14:tracePt t="31477" x="5837238" y="2498725"/>
          <p14:tracePt t="31479" x="5830888" y="2492375"/>
          <p14:tracePt t="31481" x="5824538" y="2479675"/>
          <p14:tracePt t="31485" x="5818188" y="2466975"/>
          <p14:tracePt t="31487" x="5805488" y="2460625"/>
          <p14:tracePt t="31489" x="5799138" y="2454275"/>
          <p14:tracePt t="31491" x="5792788" y="2447925"/>
          <p14:tracePt t="31493" x="5780088" y="2435225"/>
          <p14:tracePt t="31495" x="5767388" y="2422525"/>
          <p14:tracePt t="31497" x="5754688" y="2416175"/>
          <p14:tracePt t="31501" x="5735638" y="2397125"/>
          <p14:tracePt t="31503" x="5722938" y="2384425"/>
          <p14:tracePt t="31505" x="5708650" y="2378075"/>
          <p14:tracePt t="31507" x="5702300" y="2365375"/>
          <p14:tracePt t="31509" x="5683250" y="2359025"/>
          <p14:tracePt t="31511" x="5664200" y="2344738"/>
          <p14:tracePt t="31513" x="5651500" y="2332038"/>
          <p14:tracePt t="31515" x="5632450" y="2319338"/>
          <p14:tracePt t="31517" x="5619750" y="2306638"/>
          <p14:tracePt t="31519" x="5600700" y="2300288"/>
          <p14:tracePt t="31521" x="5581650" y="2287588"/>
          <p14:tracePt t="31523" x="5562600" y="2274888"/>
          <p14:tracePt t="31525" x="5543550" y="2268538"/>
          <p14:tracePt t="31527" x="5530850" y="2255838"/>
          <p14:tracePt t="31529" x="5511800" y="2243138"/>
          <p14:tracePt t="31531" x="5492750" y="2236788"/>
          <p14:tracePt t="31533" x="5473700" y="2224088"/>
          <p14:tracePt t="31535" x="5454650" y="2211388"/>
          <p14:tracePt t="31537" x="5429250" y="2198688"/>
          <p14:tracePt t="31539" x="5416550" y="2185988"/>
          <p14:tracePt t="31541" x="5391150" y="2179638"/>
          <p14:tracePt t="31543" x="5365750" y="2166938"/>
          <p14:tracePt t="31545" x="5340350" y="2154238"/>
          <p14:tracePt t="31547" x="5308600" y="2141538"/>
          <p14:tracePt t="31552" x="5256213" y="2122488"/>
          <p14:tracePt t="31553" x="5237163" y="2116138"/>
          <p14:tracePt t="31555" x="5205413" y="2103438"/>
          <p14:tracePt t="31557" x="5186363" y="2097088"/>
          <p14:tracePt t="31559" x="5148263" y="2084388"/>
          <p14:tracePt t="31561" x="5122863" y="2078038"/>
          <p14:tracePt t="31563" x="5091113" y="2071688"/>
          <p14:tracePt t="31565" x="5053013" y="2058988"/>
          <p14:tracePt t="31568" x="5027613" y="2052638"/>
          <p14:tracePt t="31569" x="4995863" y="2046288"/>
          <p14:tracePt t="31571" x="4957763" y="2033588"/>
          <p14:tracePt t="31573" x="4926013" y="2027238"/>
          <p14:tracePt t="31575" x="4887913" y="2014538"/>
          <p14:tracePt t="31577" x="4856163" y="2008188"/>
          <p14:tracePt t="31579" x="4818063" y="2001838"/>
          <p14:tracePt t="31581" x="4784725" y="1995488"/>
          <p14:tracePt t="31584" x="4740275" y="1989138"/>
          <p14:tracePt t="31585" x="4702175" y="1982788"/>
          <p14:tracePt t="31587" x="4670425" y="1963738"/>
          <p14:tracePt t="31589" x="4632325" y="1957388"/>
          <p14:tracePt t="31591" x="4587875" y="1951038"/>
          <p14:tracePt t="31593" x="4556125" y="1944688"/>
          <p14:tracePt t="31595" x="4524375" y="1938338"/>
          <p14:tracePt t="31597" x="4486275" y="1931988"/>
          <p14:tracePt t="31600" x="4441825" y="1924050"/>
          <p14:tracePt t="31601" x="4410075" y="1917700"/>
          <p14:tracePt t="31604" x="4371975" y="1911350"/>
          <p14:tracePt t="31605" x="4338638" y="1898650"/>
          <p14:tracePt t="31607" x="4300538" y="1892300"/>
          <p14:tracePt t="31609" x="4256088" y="1885950"/>
          <p14:tracePt t="31611" x="4224338" y="1879600"/>
          <p14:tracePt t="31613" x="4192588" y="1873250"/>
          <p14:tracePt t="31615" x="4154488" y="1866900"/>
          <p14:tracePt t="31617" x="4122738" y="1860550"/>
          <p14:tracePt t="31619" x="4084638" y="1854200"/>
          <p14:tracePt t="31621" x="4052888" y="1854200"/>
          <p14:tracePt t="31623" x="4008438" y="1847850"/>
          <p14:tracePt t="31625" x="3976688" y="1835150"/>
          <p14:tracePt t="31627" x="3944938" y="1835150"/>
          <p14:tracePt t="31629" x="3906838" y="1835150"/>
          <p14:tracePt t="31631" x="3873500" y="1835150"/>
          <p14:tracePt t="31634" x="3841750" y="1835150"/>
          <p14:tracePt t="31635" x="3797300" y="1828800"/>
          <p14:tracePt t="31637" x="3765550" y="1828800"/>
          <p14:tracePt t="31639" x="3733800" y="1828800"/>
          <p14:tracePt t="31641" x="3702050" y="1828800"/>
          <p14:tracePt t="31643" x="3657600" y="1828800"/>
          <p14:tracePt t="31645" x="3625850" y="1828800"/>
          <p14:tracePt t="31647" x="3587750" y="1828800"/>
          <p14:tracePt t="31650" x="3549650" y="1828800"/>
          <p14:tracePt t="31652" x="3517900" y="1828800"/>
          <p14:tracePt t="31653" x="3473450" y="1828800"/>
          <p14:tracePt t="31655" x="3441700" y="1828800"/>
          <p14:tracePt t="31657" x="3402013" y="1828800"/>
          <p14:tracePt t="31659" x="3363913" y="1828800"/>
          <p14:tracePt t="31661" x="3319463" y="1828800"/>
          <p14:tracePt t="31663" x="3287713" y="1828800"/>
          <p14:tracePt t="31665" x="3255963" y="1828800"/>
          <p14:tracePt t="31667" x="3217863" y="1828800"/>
          <p14:tracePt t="31669" x="3186113" y="1828800"/>
          <p14:tracePt t="31671" x="3154363" y="1828800"/>
          <p14:tracePt t="31673" x="3116263" y="1835150"/>
          <p14:tracePt t="31675" x="3084513" y="1835150"/>
          <p14:tracePt t="31677" x="3052763" y="1847850"/>
          <p14:tracePt t="31679" x="3021013" y="1847850"/>
          <p14:tracePt t="31681" x="2995613" y="1854200"/>
          <p14:tracePt t="31684" x="2962275" y="1854200"/>
          <p14:tracePt t="31685" x="2924175" y="1860550"/>
          <p14:tracePt t="31687" x="2898775" y="1860550"/>
          <p14:tracePt t="31689" x="2867025" y="1866900"/>
          <p14:tracePt t="31691" x="2835275" y="1873250"/>
          <p14:tracePt t="31693" x="2809875" y="1873250"/>
          <p14:tracePt t="31695" x="2778125" y="1879600"/>
          <p14:tracePt t="31697" x="2746375" y="1885950"/>
          <p14:tracePt t="31701" x="2676525" y="1898650"/>
          <p14:tracePt t="31703" x="2638425" y="1905000"/>
          <p14:tracePt t="31705" x="2606675" y="1905000"/>
          <p14:tracePt t="31707" x="2574925" y="1911350"/>
          <p14:tracePt t="31709" x="2536825" y="1917700"/>
          <p14:tracePt t="31711" x="2503488" y="1917700"/>
          <p14:tracePt t="31713" x="2459038" y="1924050"/>
          <p14:tracePt t="31715" x="2427288" y="1938338"/>
          <p14:tracePt t="31717" x="2389188" y="1944688"/>
          <p14:tracePt t="31719" x="2357438" y="1944688"/>
          <p14:tracePt t="31721" x="2312988" y="1951038"/>
          <p14:tracePt t="31723" x="2281238" y="1957388"/>
          <p14:tracePt t="31725" x="2243138" y="1963738"/>
          <p14:tracePt t="31727" x="2205038" y="1963738"/>
          <p14:tracePt t="31729" x="2166938" y="1970088"/>
          <p14:tracePt t="31731" x="2122488" y="1976438"/>
          <p14:tracePt t="31734" x="2090738" y="1982788"/>
          <p14:tracePt t="31735" x="2051050" y="1982788"/>
          <p14:tracePt t="31737" x="2019300" y="1989138"/>
          <p14:tracePt t="31739" x="1987550" y="1995488"/>
          <p14:tracePt t="31741" x="1949450" y="1995488"/>
          <p14:tracePt t="31743" x="1917700" y="2008188"/>
          <p14:tracePt t="31745" x="1885950" y="2008188"/>
          <p14:tracePt t="31747" x="1847850" y="2014538"/>
          <p14:tracePt t="31750" x="1828800" y="2014538"/>
          <p14:tracePt t="31751" x="1797050" y="2014538"/>
          <p14:tracePt t="31753" x="1771650" y="2014538"/>
          <p14:tracePt t="31755" x="1739900" y="2020888"/>
          <p14:tracePt t="31757" x="1714500" y="2020888"/>
          <p14:tracePt t="31759" x="1689100" y="2020888"/>
          <p14:tracePt t="31761" x="1670050" y="2020888"/>
          <p14:tracePt t="31763" x="1644650" y="2020888"/>
          <p14:tracePt t="31765" x="1619250" y="2020888"/>
          <p14:tracePt t="31768" x="1592263" y="2020888"/>
          <p14:tracePt t="31769" x="1573213" y="2020888"/>
          <p14:tracePt t="31771" x="1541463" y="2020888"/>
          <p14:tracePt t="31773" x="1516063" y="2020888"/>
          <p14:tracePt t="31775" x="1490663" y="2020888"/>
          <p14:tracePt t="31777" x="1465263" y="2020888"/>
          <p14:tracePt t="31779" x="1446213" y="2020888"/>
          <p14:tracePt t="31781" x="1420813" y="2020888"/>
          <p14:tracePt t="31784" x="1395413" y="2014538"/>
          <p14:tracePt t="31786" x="1370013" y="2014538"/>
          <p14:tracePt t="31787" x="1350963" y="2008188"/>
          <p14:tracePt t="31789" x="1325563" y="2008188"/>
          <p14:tracePt t="31791" x="1306513" y="2001838"/>
          <p14:tracePt t="31793" x="1281113" y="2001838"/>
          <p14:tracePt t="31795" x="1268413" y="1995488"/>
          <p14:tracePt t="31797" x="1243013" y="1995488"/>
          <p14:tracePt t="31801" x="1198563" y="1989138"/>
          <p14:tracePt t="31803" x="1185863" y="1982788"/>
          <p14:tracePt t="31805" x="1166813" y="1976438"/>
          <p14:tracePt t="31807" x="1147763" y="1976438"/>
          <p14:tracePt t="31809" x="1127125" y="1970088"/>
          <p14:tracePt t="31811" x="1114425" y="1963738"/>
          <p14:tracePt t="31813" x="1095375" y="1963738"/>
          <p14:tracePt t="31815" x="1082675" y="1963738"/>
          <p14:tracePt t="31817" x="1076325" y="1963738"/>
          <p14:tracePt t="31819" x="1063625" y="1957388"/>
          <p14:tracePt t="31821" x="1050925" y="1957388"/>
          <p14:tracePt t="31825" x="1044575" y="1957388"/>
          <p14:tracePt t="31827" x="1038225" y="1951038"/>
          <p14:tracePt t="31831" x="1031875" y="1951038"/>
          <p14:tracePt t="31835" x="1025525" y="1951038"/>
          <p14:tracePt t="32050" x="1025525" y="1944688"/>
          <p14:tracePt t="32056" x="1031875" y="1938338"/>
          <p14:tracePt t="32059" x="1031875" y="1931988"/>
          <p14:tracePt t="32062" x="1031875" y="1924050"/>
          <p14:tracePt t="32069" x="1031875" y="1911350"/>
          <p14:tracePt t="32073" x="1031875" y="1905000"/>
          <p14:tracePt t="32075" x="1031875" y="1898650"/>
          <p14:tracePt t="32077" x="1031875" y="1892300"/>
          <p14:tracePt t="32084" x="1031875" y="1885950"/>
          <p14:tracePt t="32088" x="1031875" y="1879600"/>
          <p14:tracePt t="32095" x="1031875" y="1873250"/>
          <p14:tracePt t="32097" x="1038225" y="1873250"/>
          <p14:tracePt t="32103" x="1038225" y="1866900"/>
          <p14:tracePt t="32112" x="1044575" y="1860550"/>
          <p14:tracePt t="32144" x="1044575" y="1866900"/>
          <p14:tracePt t="32148" x="1044575" y="1873250"/>
          <p14:tracePt t="32152" x="1044575" y="1879600"/>
          <p14:tracePt t="32153" x="1044575" y="1892300"/>
          <p14:tracePt t="32157" x="1044575" y="1905000"/>
          <p14:tracePt t="32159" x="1044575" y="1911350"/>
          <p14:tracePt t="32161" x="1044575" y="1924050"/>
          <p14:tracePt t="32163" x="1044575" y="1938338"/>
          <p14:tracePt t="32165" x="1044575" y="1944688"/>
          <p14:tracePt t="32167" x="1044575" y="1957388"/>
          <p14:tracePt t="32169" x="1038225" y="1970088"/>
          <p14:tracePt t="32171" x="1038225" y="1976438"/>
          <p14:tracePt t="32173" x="1038225" y="1995488"/>
          <p14:tracePt t="32175" x="1038225" y="2001838"/>
          <p14:tracePt t="32177" x="1038225" y="2020888"/>
          <p14:tracePt t="32179" x="1038225" y="2033588"/>
          <p14:tracePt t="32181" x="1038225" y="2039938"/>
          <p14:tracePt t="32184" x="1038225" y="2058988"/>
          <p14:tracePt t="32185" x="1038225" y="2071688"/>
          <p14:tracePt t="32187" x="1038225" y="2078038"/>
          <p14:tracePt t="32189" x="1038225" y="2090738"/>
          <p14:tracePt t="32191" x="1038225" y="2097088"/>
          <p14:tracePt t="32193" x="1038225" y="2109788"/>
          <p14:tracePt t="32195" x="1038225" y="2122488"/>
          <p14:tracePt t="32197" x="1038225" y="2128838"/>
          <p14:tracePt t="32200" x="1038225" y="2141538"/>
          <p14:tracePt t="32202" x="1038225" y="2147888"/>
          <p14:tracePt t="32203" x="1038225" y="2160588"/>
          <p14:tracePt t="32205" x="1038225" y="2173288"/>
          <p14:tracePt t="32207" x="1038225" y="2179638"/>
          <p14:tracePt t="32209" x="1038225" y="2192338"/>
          <p14:tracePt t="32211" x="1038225" y="2198688"/>
          <p14:tracePt t="32213" x="1044575" y="2211388"/>
          <p14:tracePt t="32215" x="1050925" y="2224088"/>
          <p14:tracePt t="32217" x="1050925" y="2230438"/>
          <p14:tracePt t="32219" x="1050925" y="2243138"/>
          <p14:tracePt t="32221" x="1057275" y="2255838"/>
          <p14:tracePt t="32223" x="1063625" y="2268538"/>
          <p14:tracePt t="32225" x="1069975" y="2274888"/>
          <p14:tracePt t="32227" x="1069975" y="2281238"/>
          <p14:tracePt t="32229" x="1076325" y="2287588"/>
          <p14:tracePt t="32231" x="1076325" y="2293938"/>
          <p14:tracePt t="32234" x="1082675" y="2300288"/>
          <p14:tracePt t="32235" x="1082675" y="2306638"/>
          <p14:tracePt t="32237" x="1089025" y="2306638"/>
          <p14:tracePt t="32241" x="1095375" y="2312988"/>
          <p14:tracePt t="32450" x="1095375" y="2306638"/>
          <p14:tracePt t="32454" x="1095375" y="2300288"/>
          <p14:tracePt t="32455" x="1101725" y="2300288"/>
          <p14:tracePt t="32457" x="1101725" y="2293938"/>
          <p14:tracePt t="32459" x="1101725" y="2287588"/>
          <p14:tracePt t="32461" x="1108075" y="2287588"/>
          <p14:tracePt t="32463" x="1108075" y="2281238"/>
          <p14:tracePt t="32471" x="1114425" y="2281238"/>
          <p14:tracePt t="32477" x="1120775" y="2281238"/>
          <p14:tracePt t="32484" x="1127125" y="2274888"/>
          <p14:tracePt t="32496" x="1133475" y="2274888"/>
          <p14:tracePt t="32502" x="1139825" y="2274888"/>
          <p14:tracePt t="32505" x="1139825" y="2281238"/>
          <p14:tracePt t="32507" x="1147763" y="2281238"/>
          <p14:tracePt t="32509" x="1147763" y="2287588"/>
          <p14:tracePt t="32511" x="1154113" y="2293938"/>
          <p14:tracePt t="32516" x="1160463" y="2293938"/>
          <p14:tracePt t="32518" x="1160463" y="2300288"/>
          <p14:tracePt t="32519" x="1160463" y="2306638"/>
          <p14:tracePt t="32523" x="1160463" y="2312988"/>
          <p14:tracePt t="32525" x="1166813" y="2312988"/>
          <p14:tracePt t="32527" x="1166813" y="2319338"/>
          <p14:tracePt t="32529" x="1166813" y="2325688"/>
          <p14:tracePt t="32531" x="1173163" y="2325688"/>
          <p14:tracePt t="32534" x="1173163" y="2332038"/>
          <p14:tracePt t="32536" x="1173163" y="2338388"/>
          <p14:tracePt t="32539" x="1173163" y="2344738"/>
          <p14:tracePt t="32541" x="1173163" y="2351088"/>
          <p14:tracePt t="32543" x="1173163" y="2359025"/>
          <p14:tracePt t="32547" x="1173163" y="2365375"/>
          <p14:tracePt t="32551" x="1179513" y="2378075"/>
          <p14:tracePt t="32553" x="1179513" y="2384425"/>
          <p14:tracePt t="32555" x="1185863" y="2397125"/>
          <p14:tracePt t="32559" x="1185863" y="2409825"/>
          <p14:tracePt t="32564" x="1192213" y="2422525"/>
          <p14:tracePt t="32565" x="1192213" y="2428875"/>
          <p14:tracePt t="32568" x="1198563" y="2435225"/>
          <p14:tracePt t="32569" x="1198563" y="2441575"/>
          <p14:tracePt t="32571" x="1198563" y="2454275"/>
          <p14:tracePt t="32575" x="1204913" y="2460625"/>
          <p14:tracePt t="32577" x="1204913" y="2466975"/>
          <p14:tracePt t="32579" x="1211263" y="2466975"/>
          <p14:tracePt t="32581" x="1211263" y="2479675"/>
          <p14:tracePt t="32584" x="1211263" y="2486025"/>
          <p14:tracePt t="32585" x="1217613" y="2486025"/>
          <p14:tracePt t="32589" x="1223963" y="2492375"/>
          <p14:tracePt t="32592" x="1223963" y="2498725"/>
          <p14:tracePt t="32593" x="1230313" y="2505075"/>
          <p14:tracePt t="32602" x="1230313" y="2511425"/>
          <p14:tracePt t="32709" x="1223963" y="2511425"/>
          <p14:tracePt t="32712" x="1217613" y="2511425"/>
          <p14:tracePt t="32717" x="1211263" y="2511425"/>
          <p14:tracePt t="32720" x="1204913" y="2505075"/>
          <p14:tracePt t="32723" x="1198563" y="2505075"/>
          <p14:tracePt t="32725" x="1192213" y="2505075"/>
          <p14:tracePt t="32727" x="1192213" y="2498725"/>
          <p14:tracePt t="32729" x="1185863" y="2498725"/>
          <p14:tracePt t="32731" x="1179513" y="2498725"/>
          <p14:tracePt t="32734" x="1173163" y="2498725"/>
          <p14:tracePt t="32735" x="1166813" y="2498725"/>
          <p14:tracePt t="32737" x="1160463" y="2498725"/>
          <p14:tracePt t="32739" x="1154113" y="2498725"/>
          <p14:tracePt t="32741" x="1147763" y="2498725"/>
          <p14:tracePt t="32743" x="1133475" y="2498725"/>
          <p14:tracePt t="32747" x="1120775" y="2498725"/>
          <p14:tracePt t="32752" x="1108075" y="2498725"/>
          <p14:tracePt t="32753" x="1101725" y="2498725"/>
          <p14:tracePt t="32755" x="1095375" y="2498725"/>
          <p14:tracePt t="32757" x="1089025" y="2498725"/>
          <p14:tracePt t="32759" x="1082675" y="2498725"/>
          <p14:tracePt t="32761" x="1076325" y="2498725"/>
          <p14:tracePt t="32763" x="1069975" y="2498725"/>
          <p14:tracePt t="32765" x="1063625" y="2498725"/>
          <p14:tracePt t="32767" x="1057275" y="2498725"/>
          <p14:tracePt t="32769" x="1050925" y="2498725"/>
          <p14:tracePt t="32771" x="1044575" y="2505075"/>
          <p14:tracePt t="32775" x="1038225" y="2505075"/>
          <p14:tracePt t="32777" x="1031875" y="2505075"/>
          <p14:tracePt t="32781" x="1025525" y="2505075"/>
          <p14:tracePt t="32784" x="1019175" y="2505075"/>
          <p14:tracePt t="32785" x="1012825" y="2505075"/>
          <p14:tracePt t="32789" x="1006475" y="2505075"/>
          <p14:tracePt t="32791" x="1000125" y="2505075"/>
          <p14:tracePt t="32798" x="993775" y="2505075"/>
          <p14:tracePt t="32801" x="987425" y="2505075"/>
          <p14:tracePt t="32803" x="987425" y="2498725"/>
          <p14:tracePt t="32807" x="981075" y="2498725"/>
          <p14:tracePt t="32809" x="974725" y="2492375"/>
          <p14:tracePt t="32813" x="968375" y="2492375"/>
          <p14:tracePt t="32821" x="962025" y="2486025"/>
          <p14:tracePt t="32825" x="955675" y="2479675"/>
          <p14:tracePt t="32831" x="949325" y="2479675"/>
          <p14:tracePt t="32835" x="936625" y="2473325"/>
          <p14:tracePt t="32839" x="930275" y="2466975"/>
          <p14:tracePt t="32843" x="923925" y="2460625"/>
          <p14:tracePt t="32848" x="917575" y="2460625"/>
          <p14:tracePt t="32852" x="904875" y="2454275"/>
          <p14:tracePt t="32853" x="904875" y="2447925"/>
          <p14:tracePt t="32855" x="898525" y="2447925"/>
          <p14:tracePt t="32857" x="892175" y="2447925"/>
          <p14:tracePt t="32861" x="885825" y="2447925"/>
          <p14:tracePt t="32863" x="879475" y="2441575"/>
          <p14:tracePt t="32865" x="873125" y="2441575"/>
          <p14:tracePt t="32869" x="866775" y="2441575"/>
          <p14:tracePt t="32871" x="854075" y="2435225"/>
          <p14:tracePt t="32875" x="847725" y="2435225"/>
          <p14:tracePt t="32877" x="841375" y="2435225"/>
          <p14:tracePt t="32879" x="835025" y="2435225"/>
          <p14:tracePt t="32881" x="828675" y="2435225"/>
          <p14:tracePt t="32883" x="822325" y="2435225"/>
          <p14:tracePt t="32885" x="815975" y="2435225"/>
          <p14:tracePt t="32887" x="803275" y="2435225"/>
          <p14:tracePt t="32891" x="790575" y="2435225"/>
          <p14:tracePt t="32893" x="784225" y="2435225"/>
          <p14:tracePt t="32895" x="777875" y="2435225"/>
          <p14:tracePt t="32897" x="765175" y="2435225"/>
          <p14:tracePt t="32901" x="752475" y="2435225"/>
          <p14:tracePt t="32903" x="746125" y="2441575"/>
          <p14:tracePt t="32905" x="739775" y="2441575"/>
          <p14:tracePt t="32907" x="733425" y="2441575"/>
          <p14:tracePt t="32909" x="727075" y="2441575"/>
          <p14:tracePt t="32911" x="720725" y="2441575"/>
          <p14:tracePt t="32913" x="714375" y="2441575"/>
          <p14:tracePt t="32915" x="708025" y="2447925"/>
          <p14:tracePt t="32921" x="701675" y="2447925"/>
          <p14:tracePt t="32978" x="701675" y="2454275"/>
          <p14:tracePt t="32985" x="695325" y="2454275"/>
          <p14:tracePt t="32994" x="695325" y="2460625"/>
          <p14:tracePt t="33000" x="695325" y="2466975"/>
          <p14:tracePt t="33002" x="688975" y="2466975"/>
          <p14:tracePt t="33003" x="688975" y="2473325"/>
          <p14:tracePt t="33009" x="681038" y="2479675"/>
          <p14:tracePt t="33013" x="681038" y="2486025"/>
          <p14:tracePt t="33018" x="674688" y="2486025"/>
          <p14:tracePt t="33019" x="674688" y="2492375"/>
          <p14:tracePt t="33021" x="674688" y="2498725"/>
          <p14:tracePt t="33025" x="674688" y="2505075"/>
          <p14:tracePt t="33034" x="668338" y="2511425"/>
          <p14:tracePt t="33037" x="668338" y="2517775"/>
          <p14:tracePt t="33041" x="661988" y="2517775"/>
          <p14:tracePt t="33045" x="661988" y="2524125"/>
          <p14:tracePt t="33052" x="661988" y="2530475"/>
          <p14:tracePt t="33055" x="661988" y="2536825"/>
          <p14:tracePt t="33065" x="661988" y="2543175"/>
          <p14:tracePt t="33069" x="661988" y="2549525"/>
          <p14:tracePt t="33086" x="661988" y="2568575"/>
          <p14:tracePt t="33091" x="661988" y="2574925"/>
          <p14:tracePt t="33096" x="661988" y="2581275"/>
          <p14:tracePt t="33103" x="661988" y="2587625"/>
          <p14:tracePt t="33105" x="661988" y="2593975"/>
          <p14:tracePt t="33113" x="661988" y="2600325"/>
          <p14:tracePt t="33115" x="661988" y="2606675"/>
          <p14:tracePt t="33120" x="661988" y="2613025"/>
          <p14:tracePt t="33125" x="661988" y="2619375"/>
          <p14:tracePt t="33130" x="661988" y="2625725"/>
          <p14:tracePt t="33142" x="661988" y="2632075"/>
          <p14:tracePt t="33146" x="661988" y="2638425"/>
          <p14:tracePt t="33152" x="661988" y="2644775"/>
          <p14:tracePt t="33153" x="668338" y="2644775"/>
          <p14:tracePt t="33169" x="674688" y="2651125"/>
          <p14:tracePt t="33175" x="681038" y="2651125"/>
          <p14:tracePt t="33177" x="681038" y="2657475"/>
          <p14:tracePt t="33182" x="688975" y="2657475"/>
          <p14:tracePt t="33189" x="695325" y="2657475"/>
          <p14:tracePt t="33191" x="701675" y="2663825"/>
          <p14:tracePt t="33197" x="708025" y="2670175"/>
          <p14:tracePt t="33202" x="720725" y="2676525"/>
          <p14:tracePt t="33205" x="727075" y="2676525"/>
          <p14:tracePt t="33207" x="733425" y="2676525"/>
          <p14:tracePt t="33209" x="733425" y="2682875"/>
          <p14:tracePt t="33211" x="739775" y="2682875"/>
          <p14:tracePt t="33213" x="746125" y="2682875"/>
          <p14:tracePt t="33215" x="752475" y="2689225"/>
          <p14:tracePt t="33219" x="758825" y="2689225"/>
          <p14:tracePt t="33221" x="765175" y="2689225"/>
          <p14:tracePt t="33225" x="771525" y="2695575"/>
          <p14:tracePt t="33227" x="777875" y="2695575"/>
          <p14:tracePt t="33229" x="784225" y="2695575"/>
          <p14:tracePt t="33231" x="784225" y="2701925"/>
          <p14:tracePt t="33234" x="790575" y="2701925"/>
          <p14:tracePt t="33235" x="796925" y="2701925"/>
          <p14:tracePt t="33241" x="803275" y="2708275"/>
          <p14:tracePt t="33244" x="809625" y="2708275"/>
          <p14:tracePt t="33245" x="815975" y="2708275"/>
          <p14:tracePt t="33252" x="822325" y="2708275"/>
          <p14:tracePt t="33255" x="828675" y="2708275"/>
          <p14:tracePt t="33268" x="835025" y="2708275"/>
          <p14:tracePt t="33276" x="841375" y="2708275"/>
          <p14:tracePt t="33288" x="847725" y="2708275"/>
          <p14:tracePt t="33298" x="854075" y="2708275"/>
          <p14:tracePt t="33303" x="860425" y="2708275"/>
          <p14:tracePt t="33308" x="866775" y="2708275"/>
          <p14:tracePt t="33312" x="873125" y="2701925"/>
          <p14:tracePt t="33315" x="873125" y="2695575"/>
          <p14:tracePt t="33318" x="879475" y="2695575"/>
          <p14:tracePt t="33321" x="885825" y="2695575"/>
          <p14:tracePt t="33325" x="892175" y="2689225"/>
          <p14:tracePt t="33329" x="892175" y="2682875"/>
          <p14:tracePt t="33331" x="898525" y="2682875"/>
          <p14:tracePt t="33334" x="904875" y="2682875"/>
          <p14:tracePt t="33335" x="904875" y="2676525"/>
          <p14:tracePt t="33339" x="911225" y="2670175"/>
          <p14:tracePt t="33343" x="917575" y="2663825"/>
          <p14:tracePt t="33345" x="923925" y="2663825"/>
          <p14:tracePt t="33351" x="923925" y="2657475"/>
          <p14:tracePt t="33353" x="930275" y="2651125"/>
          <p14:tracePt t="33355" x="936625" y="2651125"/>
          <p14:tracePt t="33359" x="936625" y="2644775"/>
          <p14:tracePt t="33361" x="942975" y="2644775"/>
          <p14:tracePt t="33363" x="949325" y="2638425"/>
          <p14:tracePt t="33365" x="949325" y="2632075"/>
          <p14:tracePt t="33368" x="955675" y="2632075"/>
          <p14:tracePt t="33373" x="962025" y="2625725"/>
          <p14:tracePt t="33377" x="968375" y="2619375"/>
          <p14:tracePt t="33386" x="968375" y="2613025"/>
          <p14:tracePt t="33390" x="974725" y="2606675"/>
          <p14:tracePt t="33395" x="974725" y="2600325"/>
          <p14:tracePt t="33402" x="981075" y="2600325"/>
          <p14:tracePt t="33405" x="981075" y="2593975"/>
          <p14:tracePt t="33412" x="981075" y="2587625"/>
          <p14:tracePt t="33426" x="981075" y="2581275"/>
          <p14:tracePt t="33434" x="981075" y="2574925"/>
          <p14:tracePt t="33443" x="981075" y="2568575"/>
          <p14:tracePt t="33452" x="974725" y="2562225"/>
          <p14:tracePt t="33455" x="974725" y="2555875"/>
          <p14:tracePt t="33459" x="968375" y="2555875"/>
          <p14:tracePt t="33463" x="962025" y="2555875"/>
          <p14:tracePt t="33465" x="962025" y="2549525"/>
          <p14:tracePt t="33469" x="955675" y="2549525"/>
          <p14:tracePt t="33471" x="949325" y="2543175"/>
          <p14:tracePt t="33473" x="942975" y="2543175"/>
          <p14:tracePt t="33477" x="936625" y="2543175"/>
          <p14:tracePt t="33481" x="930275" y="2543175"/>
          <p14:tracePt t="33484" x="930275" y="2536825"/>
          <p14:tracePt t="33485" x="923925" y="2536825"/>
          <p14:tracePt t="33487" x="917575" y="2536825"/>
          <p14:tracePt t="33489" x="911225" y="2530475"/>
          <p14:tracePt t="33493" x="904875" y="2530475"/>
          <p14:tracePt t="33495" x="898525" y="2524125"/>
          <p14:tracePt t="33500" x="892175" y="2524125"/>
          <p14:tracePt t="33503" x="879475" y="2524125"/>
          <p14:tracePt t="33507" x="873125" y="2524125"/>
          <p14:tracePt t="33509" x="866775" y="2517775"/>
          <p14:tracePt t="33513" x="860425" y="2517775"/>
          <p14:tracePt t="33516" x="854075" y="2511425"/>
          <p14:tracePt t="33519" x="847725" y="2511425"/>
          <p14:tracePt t="33521" x="841375" y="2511425"/>
          <p14:tracePt t="33523" x="835025" y="2505075"/>
          <p14:tracePt t="33527" x="828675" y="2505075"/>
          <p14:tracePt t="33529" x="822325" y="2498725"/>
          <p14:tracePt t="33536" x="815975" y="2498725"/>
          <p14:tracePt t="33537" x="809625" y="2492375"/>
          <p14:tracePt t="33539" x="803275" y="2492375"/>
          <p14:tracePt t="33547" x="796925" y="2492375"/>
          <p14:tracePt t="33551" x="790575" y="2492375"/>
          <p14:tracePt t="33557" x="784225" y="2492375"/>
          <p14:tracePt t="33559" x="777875" y="2492375"/>
          <p14:tracePt t="33563" x="771525" y="2492375"/>
          <p14:tracePt t="33570" x="765175" y="2492375"/>
          <p14:tracePt t="33571" x="758825" y="2492375"/>
          <p14:tracePt t="33575" x="752475" y="2492375"/>
          <p14:tracePt t="33578" x="746125" y="2492375"/>
          <p14:tracePt t="33579" x="739775" y="2492375"/>
          <p14:tracePt t="33584" x="733425" y="2498725"/>
          <p14:tracePt t="33585" x="720725" y="2505075"/>
          <p14:tracePt t="33589" x="714375" y="2505075"/>
          <p14:tracePt t="33591" x="701675" y="2511425"/>
          <p14:tracePt t="33593" x="701675" y="2517775"/>
          <p14:tracePt t="33595" x="695325" y="2524125"/>
          <p14:tracePt t="33597" x="681038" y="2524125"/>
          <p14:tracePt t="33599" x="681038" y="2530475"/>
          <p14:tracePt t="33601" x="668338" y="2536825"/>
          <p14:tracePt t="33603" x="668338" y="2543175"/>
          <p14:tracePt t="33605" x="661988" y="2543175"/>
          <p14:tracePt t="33607" x="649288" y="2549525"/>
          <p14:tracePt t="33609" x="649288" y="2555875"/>
          <p14:tracePt t="33611" x="642938" y="2555875"/>
          <p14:tracePt t="33613" x="630238" y="2568575"/>
          <p14:tracePt t="33615" x="623888" y="2574925"/>
          <p14:tracePt t="33618" x="623888" y="2581275"/>
          <p14:tracePt t="33620" x="617538" y="2587625"/>
          <p14:tracePt t="33621" x="604838" y="2593975"/>
          <p14:tracePt t="33623" x="604838" y="2606675"/>
          <p14:tracePt t="33625" x="598488" y="2606675"/>
          <p14:tracePt t="33627" x="592138" y="2613025"/>
          <p14:tracePt t="33629" x="585788" y="2619375"/>
          <p14:tracePt t="33631" x="585788" y="2625725"/>
          <p14:tracePt t="33635" x="579438" y="2632075"/>
          <p14:tracePt t="33636" x="579438" y="2638425"/>
          <p14:tracePt t="33638" x="573088" y="2638425"/>
          <p14:tracePt t="33639" x="573088" y="2644775"/>
          <p14:tracePt t="33644" x="573088" y="2651125"/>
          <p14:tracePt t="33651" x="573088" y="2663825"/>
          <p14:tracePt t="33655" x="573088" y="2670175"/>
          <p14:tracePt t="33667" x="573088" y="2676525"/>
          <p14:tracePt t="33670" x="573088" y="2682875"/>
          <p14:tracePt t="33675" x="573088" y="2689225"/>
          <p14:tracePt t="33681" x="573088" y="2695575"/>
          <p14:tracePt t="33688" x="573088" y="2701925"/>
          <p14:tracePt t="33689" x="579438" y="2701925"/>
          <p14:tracePt t="33702" x="585788" y="2708275"/>
          <p14:tracePt t="33705" x="592138" y="2714625"/>
          <p14:tracePt t="33712" x="598488" y="2714625"/>
          <p14:tracePt t="33716" x="598488" y="2720975"/>
          <p14:tracePt t="33719" x="598488" y="2727325"/>
          <p14:tracePt t="33723" x="604838" y="2733675"/>
          <p14:tracePt t="33729" x="611188" y="2740025"/>
          <p14:tracePt t="33731" x="611188" y="2746375"/>
          <p14:tracePt t="33737" x="611188" y="2752725"/>
          <p14:tracePt t="33739" x="617538" y="2759075"/>
          <p14:tracePt t="33743" x="623888" y="2765425"/>
          <p14:tracePt t="33747" x="623888" y="2771775"/>
          <p14:tracePt t="33752" x="630238" y="2778125"/>
          <p14:tracePt t="33755" x="636588" y="2784475"/>
          <p14:tracePt t="33757" x="642938" y="2792413"/>
          <p14:tracePt t="33759" x="642938" y="2798763"/>
          <p14:tracePt t="33763" x="649288" y="2798763"/>
          <p14:tracePt t="33765" x="655638" y="2805113"/>
          <p14:tracePt t="33769" x="655638" y="2811463"/>
          <p14:tracePt t="33771" x="661988" y="2811463"/>
          <p14:tracePt t="33773" x="661988" y="2817813"/>
          <p14:tracePt t="33775" x="668338" y="2817813"/>
          <p14:tracePt t="33777" x="674688" y="2824163"/>
          <p14:tracePt t="33779" x="674688" y="2830513"/>
          <p14:tracePt t="33784" x="681038" y="2830513"/>
          <p14:tracePt t="33786" x="681038" y="2836863"/>
          <p14:tracePt t="33787" x="688975" y="2843213"/>
          <p14:tracePt t="33791" x="695325" y="2843213"/>
          <p14:tracePt t="33793" x="695325" y="2849563"/>
          <p14:tracePt t="33795" x="701675" y="2855913"/>
          <p14:tracePt t="33797" x="708025" y="2855913"/>
          <p14:tracePt t="33802" x="708025" y="2862263"/>
          <p14:tracePt t="33803" x="714375" y="2868613"/>
          <p14:tracePt t="33805" x="720725" y="2874963"/>
          <p14:tracePt t="33811" x="727075" y="2881313"/>
          <p14:tracePt t="33813" x="733425" y="2887663"/>
          <p14:tracePt t="33818" x="739775" y="2887663"/>
          <p14:tracePt t="33819" x="739775" y="2894013"/>
          <p14:tracePt t="33821" x="746125" y="2900363"/>
          <p14:tracePt t="33825" x="752475" y="2906713"/>
          <p14:tracePt t="33831" x="758825" y="2913063"/>
          <p14:tracePt t="33835" x="765175" y="2919413"/>
          <p14:tracePt t="33837" x="771525" y="2919413"/>
          <p14:tracePt t="33841" x="771525" y="2925763"/>
          <p14:tracePt t="33843" x="777875" y="2925763"/>
          <p14:tracePt t="33845" x="777875" y="2932113"/>
          <p14:tracePt t="33847" x="784225" y="2932113"/>
          <p14:tracePt t="33852" x="784225" y="2938463"/>
          <p14:tracePt t="33853" x="790575" y="2938463"/>
          <p14:tracePt t="33855" x="790575" y="2944813"/>
          <p14:tracePt t="33857" x="796925" y="2944813"/>
          <p14:tracePt t="33859" x="796925" y="2951163"/>
          <p14:tracePt t="33863" x="803275" y="2951163"/>
          <p14:tracePt t="33868" x="803275" y="2957513"/>
          <p14:tracePt t="33871" x="803275" y="2963863"/>
          <p14:tracePt t="33875" x="803275" y="2970213"/>
          <p14:tracePt t="33879" x="809625" y="2970213"/>
          <p14:tracePt t="33881" x="809625" y="2976563"/>
          <p14:tracePt t="33885" x="809625" y="2982913"/>
          <p14:tracePt t="33887" x="815975" y="2982913"/>
          <p14:tracePt t="33893" x="815975" y="2989263"/>
          <p14:tracePt t="33895" x="815975" y="2995613"/>
          <p14:tracePt t="33902" x="815975" y="3001963"/>
          <p14:tracePt t="33932" x="809625" y="3001963"/>
          <p14:tracePt t="33952" x="803275" y="3001963"/>
          <p14:tracePt t="33962" x="796925" y="2995613"/>
          <p14:tracePt t="33966" x="796925" y="2989263"/>
          <p14:tracePt t="33968" x="790575" y="2989263"/>
          <p14:tracePt t="33971" x="790575" y="2982913"/>
          <p14:tracePt t="33975" x="790575" y="2976563"/>
          <p14:tracePt t="33977" x="784225" y="2976563"/>
          <p14:tracePt t="33979" x="777875" y="2970213"/>
          <p14:tracePt t="33984" x="777875" y="2963863"/>
          <p14:tracePt t="33986" x="771525" y="2957513"/>
          <p14:tracePt t="33989" x="765175" y="2957513"/>
          <p14:tracePt t="33991" x="758825" y="2951163"/>
          <p14:tracePt t="33993" x="758825" y="2944813"/>
          <p14:tracePt t="33995" x="752475" y="2944813"/>
          <p14:tracePt t="33997" x="746125" y="2944813"/>
          <p14:tracePt t="34002" x="739775" y="2932113"/>
          <p14:tracePt t="34003" x="733425" y="2932113"/>
          <p14:tracePt t="34005" x="727075" y="2925763"/>
          <p14:tracePt t="34009" x="720725" y="2925763"/>
          <p14:tracePt t="34011" x="714375" y="2925763"/>
          <p14:tracePt t="34013" x="714375" y="2919413"/>
          <p14:tracePt t="34015" x="708025" y="2919413"/>
          <p14:tracePt t="34018" x="701675" y="2913063"/>
          <p14:tracePt t="34020" x="695325" y="2913063"/>
          <p14:tracePt t="34023" x="688975" y="2913063"/>
          <p14:tracePt t="34025" x="681038" y="2913063"/>
          <p14:tracePt t="34029" x="674688" y="2913063"/>
          <p14:tracePt t="34031" x="668338" y="2913063"/>
          <p14:tracePt t="34035" x="661988" y="2913063"/>
          <p14:tracePt t="34037" x="655638" y="2913063"/>
          <p14:tracePt t="34039" x="649288" y="2913063"/>
          <p14:tracePt t="34041" x="642938" y="2913063"/>
          <p14:tracePt t="34043" x="636588" y="2919413"/>
          <p14:tracePt t="34045" x="630238" y="2919413"/>
          <p14:tracePt t="34047" x="630238" y="2925763"/>
          <p14:tracePt t="34050" x="623888" y="2925763"/>
          <p14:tracePt t="34051" x="617538" y="2932113"/>
          <p14:tracePt t="34053" x="611188" y="2938463"/>
          <p14:tracePt t="34057" x="604838" y="2944813"/>
          <p14:tracePt t="34059" x="598488" y="2951163"/>
          <p14:tracePt t="34064" x="592138" y="2957513"/>
          <p14:tracePt t="34068" x="585788" y="2970213"/>
          <p14:tracePt t="34070" x="579438" y="2976563"/>
          <p14:tracePt t="34071" x="573088" y="2982913"/>
          <p14:tracePt t="34073" x="566738" y="2989263"/>
          <p14:tracePt t="34075" x="560388" y="3001963"/>
          <p14:tracePt t="34077" x="560388" y="3008313"/>
          <p14:tracePt t="34079" x="560388" y="3014663"/>
          <p14:tracePt t="34081" x="554038" y="3027363"/>
          <p14:tracePt t="34084" x="554038" y="3033713"/>
          <p14:tracePt t="34085" x="554038" y="3040063"/>
          <p14:tracePt t="34087" x="554038" y="3046413"/>
          <p14:tracePt t="34089" x="547688" y="3059113"/>
          <p14:tracePt t="34094" x="547688" y="3065463"/>
          <p14:tracePt t="34095" x="547688" y="3078163"/>
          <p14:tracePt t="34101" x="547688" y="3090863"/>
          <p14:tracePt t="34106" x="547688" y="3097213"/>
          <p14:tracePt t="34107" x="547688" y="3103563"/>
          <p14:tracePt t="34109" x="547688" y="3109913"/>
          <p14:tracePt t="34113" x="554038" y="3116263"/>
          <p14:tracePt t="34115" x="560388" y="3122613"/>
          <p14:tracePt t="34119" x="566738" y="3128963"/>
          <p14:tracePt t="34123" x="573088" y="3135313"/>
          <p14:tracePt t="34125" x="579438" y="3135313"/>
          <p14:tracePt t="34129" x="585788" y="3141663"/>
          <p14:tracePt t="34131" x="592138" y="3148013"/>
          <p14:tracePt t="34134" x="598488" y="3148013"/>
          <p14:tracePt t="34135" x="598488" y="3154363"/>
          <p14:tracePt t="34137" x="604838" y="3154363"/>
          <p14:tracePt t="34139" x="611188" y="3154363"/>
          <p14:tracePt t="34141" x="617538" y="3154363"/>
          <p14:tracePt t="34143" x="623888" y="3160713"/>
          <p14:tracePt t="34145" x="630238" y="3160713"/>
          <p14:tracePt t="34147" x="636588" y="3167063"/>
          <p14:tracePt t="34150" x="649288" y="3167063"/>
          <p14:tracePt t="34153" x="661988" y="3167063"/>
          <p14:tracePt t="34155" x="668338" y="3167063"/>
          <p14:tracePt t="34157" x="674688" y="3167063"/>
          <p14:tracePt t="34159" x="681038" y="3173413"/>
          <p14:tracePt t="34161" x="688975" y="3173413"/>
          <p14:tracePt t="34163" x="695325" y="3173413"/>
          <p14:tracePt t="34165" x="701675" y="3173413"/>
          <p14:tracePt t="34168" x="708025" y="3173413"/>
          <p14:tracePt t="34169" x="714375" y="3173413"/>
          <p14:tracePt t="34171" x="720725" y="3173413"/>
          <p14:tracePt t="34175" x="727075" y="3173413"/>
          <p14:tracePt t="34177" x="733425" y="3173413"/>
          <p14:tracePt t="34181" x="739775" y="3173413"/>
          <p14:tracePt t="34185" x="746125" y="3173413"/>
          <p14:tracePt t="34187" x="752475" y="3173413"/>
          <p14:tracePt t="34194" x="758825" y="3173413"/>
          <p14:tracePt t="34197" x="765175" y="3173413"/>
          <p14:tracePt t="34203" x="771525" y="3173413"/>
          <p14:tracePt t="34211" x="777875" y="3173413"/>
          <p14:tracePt t="34218" x="784225" y="3167063"/>
          <p14:tracePt t="34221" x="784225" y="3160713"/>
          <p14:tracePt t="34227" x="784225" y="3154363"/>
          <p14:tracePt t="34231" x="790575" y="3148013"/>
          <p14:tracePt t="34234" x="790575" y="3141663"/>
          <p14:tracePt t="34239" x="790575" y="3135313"/>
          <p14:tracePt t="34241" x="790575" y="3128963"/>
          <p14:tracePt t="34247" x="790575" y="3122613"/>
          <p14:tracePt t="34252" x="790575" y="3116263"/>
          <p14:tracePt t="34253" x="790575" y="3109913"/>
          <p14:tracePt t="34257" x="790575" y="3103563"/>
          <p14:tracePt t="34259" x="790575" y="3097213"/>
          <p14:tracePt t="34263" x="790575" y="3090863"/>
          <p14:tracePt t="34265" x="790575" y="3084513"/>
          <p14:tracePt t="34271" x="790575" y="3078163"/>
          <p14:tracePt t="34273" x="790575" y="3071813"/>
          <p14:tracePt t="34275" x="790575" y="3065463"/>
          <p14:tracePt t="34279" x="790575" y="3059113"/>
          <p14:tracePt t="34282" x="790575" y="3052763"/>
          <p14:tracePt t="34287" x="790575" y="3046413"/>
          <p14:tracePt t="34289" x="790575" y="3040063"/>
          <p14:tracePt t="34291" x="790575" y="3033713"/>
          <p14:tracePt t="34298" x="790575" y="3027363"/>
          <p14:tracePt t="34302" x="790575" y="3021013"/>
          <p14:tracePt t="34307" x="790575" y="3014663"/>
          <p14:tracePt t="34309" x="790575" y="3008313"/>
          <p14:tracePt t="34311" x="790575" y="3001963"/>
          <p14:tracePt t="34318" x="790575" y="2995613"/>
          <p14:tracePt t="34319" x="790575" y="2989263"/>
          <p14:tracePt t="34323" x="784225" y="2982913"/>
          <p14:tracePt t="34325" x="784225" y="2976563"/>
          <p14:tracePt t="34327" x="777875" y="2970213"/>
          <p14:tracePt t="34331" x="777875" y="2963863"/>
          <p14:tracePt t="34335" x="771525" y="2957513"/>
          <p14:tracePt t="34336" x="771525" y="2951163"/>
          <p14:tracePt t="34337" x="765175" y="2944813"/>
          <p14:tracePt t="34339" x="758825" y="2938463"/>
          <p14:tracePt t="34341" x="758825" y="2932113"/>
          <p14:tracePt t="34343" x="758825" y="2925763"/>
          <p14:tracePt t="34345" x="752475" y="2919413"/>
          <p14:tracePt t="34347" x="746125" y="2913063"/>
          <p14:tracePt t="34351" x="739775" y="2900363"/>
          <p14:tracePt t="34353" x="733425" y="2894013"/>
          <p14:tracePt t="34355" x="727075" y="2881313"/>
          <p14:tracePt t="34357" x="720725" y="2881313"/>
          <p14:tracePt t="34359" x="720725" y="2868613"/>
          <p14:tracePt t="34361" x="714375" y="2862263"/>
          <p14:tracePt t="34363" x="708025" y="2862263"/>
          <p14:tracePt t="34365" x="708025" y="2849563"/>
          <p14:tracePt t="34368" x="701675" y="2843213"/>
          <p14:tracePt t="34369" x="695325" y="2843213"/>
          <p14:tracePt t="34371" x="688975" y="2836863"/>
          <p14:tracePt t="34373" x="681038" y="2830513"/>
          <p14:tracePt t="34375" x="674688" y="2824163"/>
          <p14:tracePt t="34377" x="668338" y="2824163"/>
          <p14:tracePt t="34379" x="668338" y="2817813"/>
          <p14:tracePt t="34381" x="661988" y="2811463"/>
          <p14:tracePt t="34384" x="655638" y="2811463"/>
          <p14:tracePt t="34385" x="655638" y="2805113"/>
          <p14:tracePt t="34387" x="649288" y="2798763"/>
          <p14:tracePt t="34391" x="642938" y="2792413"/>
          <p14:tracePt t="34394" x="636588" y="2792413"/>
          <p14:tracePt t="34397" x="630238" y="2792413"/>
          <p14:tracePt t="34401" x="623888" y="2792413"/>
          <p14:tracePt t="34411" x="617538" y="2792413"/>
          <p14:tracePt t="34503" x="623888" y="2792413"/>
          <p14:tracePt t="34507" x="630238" y="2792413"/>
          <p14:tracePt t="34511" x="636588" y="2792413"/>
          <p14:tracePt t="34515" x="642938" y="2792413"/>
          <p14:tracePt t="34518" x="649288" y="2784475"/>
          <p14:tracePt t="34521" x="655638" y="2778125"/>
          <p14:tracePt t="34523" x="661988" y="2778125"/>
          <p14:tracePt t="34527" x="668338" y="2771775"/>
          <p14:tracePt t="34529" x="674688" y="2771775"/>
          <p14:tracePt t="34531" x="681038" y="2765425"/>
          <p14:tracePt t="34534" x="681038" y="2759075"/>
          <p14:tracePt t="34536" x="688975" y="2759075"/>
          <p14:tracePt t="34537" x="695325" y="2759075"/>
          <p14:tracePt t="34539" x="701675" y="2752725"/>
          <p14:tracePt t="34541" x="708025" y="2752725"/>
          <p14:tracePt t="34543" x="714375" y="2746375"/>
          <p14:tracePt t="34547" x="720725" y="2746375"/>
          <p14:tracePt t="34551" x="733425" y="2733675"/>
          <p14:tracePt t="34553" x="739775" y="2733675"/>
          <p14:tracePt t="34555" x="746125" y="2727325"/>
          <p14:tracePt t="34559" x="752475" y="2727325"/>
          <p14:tracePt t="34561" x="758825" y="2727325"/>
          <p14:tracePt t="34563" x="765175" y="2720975"/>
          <p14:tracePt t="34569" x="771525" y="2714625"/>
          <p14:tracePt t="34575" x="777875" y="2714625"/>
          <p14:tracePt t="34638" x="777875" y="2720975"/>
          <p14:tracePt t="34653" x="777875" y="2727325"/>
          <p14:tracePt t="34662" x="777875" y="2733675"/>
          <p14:tracePt t="34664" x="771525" y="2733675"/>
          <p14:tracePt t="34680" x="771525" y="2740025"/>
          <p14:tracePt t="34686" x="771525" y="2746375"/>
          <p14:tracePt t="34690" x="771525" y="2752725"/>
          <p14:tracePt t="34698" x="771525" y="2759075"/>
          <p14:tracePt t="34701" x="771525" y="2765425"/>
          <p14:tracePt t="34710" x="771525" y="2771775"/>
          <p14:tracePt t="34713" x="771525" y="2778125"/>
          <p14:tracePt t="34719" x="771525" y="2784475"/>
          <p14:tracePt t="34735" x="777875" y="2792413"/>
          <p14:tracePt t="34780" x="784225" y="2792413"/>
          <p14:tracePt t="34783" x="790575" y="2792413"/>
          <p14:tracePt t="34789" x="796925" y="2792413"/>
          <p14:tracePt t="34797" x="803275" y="2792413"/>
          <p14:tracePt t="34806" x="809625" y="2792413"/>
          <p14:tracePt t="34818" x="815975" y="2792413"/>
          <p14:tracePt t="34823" x="822325" y="2792413"/>
          <p14:tracePt t="34830" x="828675" y="2792413"/>
          <p14:tracePt t="34843" x="835025" y="2792413"/>
          <p14:tracePt t="34933" x="835025" y="2798763"/>
          <p14:tracePt t="34939" x="835025" y="2805113"/>
          <p14:tracePt t="34942" x="835025" y="2811463"/>
          <p14:tracePt t="34943" x="835025" y="2817813"/>
          <p14:tracePt t="34947" x="828675" y="2817813"/>
          <p14:tracePt t="35165" x="822325" y="2817813"/>
          <p14:tracePt t="35169" x="815975" y="2817813"/>
          <p14:tracePt t="35171" x="815975" y="2811463"/>
          <p14:tracePt t="35173" x="815975" y="2805113"/>
          <p14:tracePt t="35177" x="815975" y="2798763"/>
          <p14:tracePt t="35179" x="809625" y="2792413"/>
          <p14:tracePt t="35185" x="809625" y="2784475"/>
          <p14:tracePt t="35189" x="803275" y="2778125"/>
          <p14:tracePt t="35193" x="803275" y="2771775"/>
          <p14:tracePt t="35218" x="809625" y="2771775"/>
          <p14:tracePt t="35228" x="815975" y="2771775"/>
          <p14:tracePt t="35235" x="822325" y="2771775"/>
          <p14:tracePt t="35237" x="828675" y="2771775"/>
          <p14:tracePt t="35251" x="835025" y="2771775"/>
          <p14:tracePt t="35255" x="841375" y="2771775"/>
          <p14:tracePt t="35272" x="847725" y="2771775"/>
          <p14:tracePt t="35285" x="854075" y="2771775"/>
          <p14:tracePt t="35314" x="860425" y="2778125"/>
          <p14:tracePt t="35319" x="860425" y="2784475"/>
          <p14:tracePt t="35327" x="866775" y="2792413"/>
          <p14:tracePt t="35329" x="866775" y="2798763"/>
          <p14:tracePt t="35334" x="873125" y="2798763"/>
          <p14:tracePt t="35336" x="873125" y="2805113"/>
          <p14:tracePt t="35339" x="873125" y="2811463"/>
          <p14:tracePt t="35341" x="879475" y="2817813"/>
          <p14:tracePt t="35346" x="885825" y="2817813"/>
          <p14:tracePt t="35352" x="892175" y="2824163"/>
          <p14:tracePt t="35354" x="892175" y="2830513"/>
          <p14:tracePt t="35364" x="898525" y="2836863"/>
          <p14:tracePt t="35370" x="898525" y="2843213"/>
          <p14:tracePt t="35371" x="904875" y="2843213"/>
          <p14:tracePt t="35376" x="904875" y="2849563"/>
          <p14:tracePt t="35386" x="904875" y="2855913"/>
          <p14:tracePt t="35387" x="911225" y="2855913"/>
          <p14:tracePt t="35391" x="911225" y="2862263"/>
          <p14:tracePt t="35395" x="917575" y="2862263"/>
          <p14:tracePt t="35402" x="917575" y="2868613"/>
          <p14:tracePt t="35404" x="917575" y="2874963"/>
          <p14:tracePt t="35407" x="917575" y="2881313"/>
          <p14:tracePt t="35414" x="923925" y="2881313"/>
          <p14:tracePt t="35418" x="923925" y="2887663"/>
          <p14:tracePt t="35422" x="923925" y="2894013"/>
          <p14:tracePt t="35425" x="930275" y="2894013"/>
          <p14:tracePt t="35431" x="930275" y="2900363"/>
          <p14:tracePt t="35446" x="930275" y="2906713"/>
          <p14:tracePt t="35494" x="930275" y="2900363"/>
          <p14:tracePt t="35500" x="930275" y="2894013"/>
          <p14:tracePt t="35503" x="930275" y="2887663"/>
          <p14:tracePt t="35505" x="923925" y="2887663"/>
          <p14:tracePt t="35509" x="923925" y="2881313"/>
          <p14:tracePt t="35511" x="917575" y="2874963"/>
          <p14:tracePt t="35513" x="917575" y="2868613"/>
          <p14:tracePt t="35515" x="911225" y="2868613"/>
          <p14:tracePt t="35517" x="911225" y="2862263"/>
          <p14:tracePt t="35519" x="911225" y="2855913"/>
          <p14:tracePt t="35521" x="904875" y="2855913"/>
          <p14:tracePt t="35523" x="898525" y="2849563"/>
          <p14:tracePt t="35525" x="898525" y="2843213"/>
          <p14:tracePt t="35527" x="892175" y="2836863"/>
          <p14:tracePt t="35531" x="885825" y="2830513"/>
          <p14:tracePt t="35534" x="879475" y="2824163"/>
          <p14:tracePt t="35537" x="873125" y="2817813"/>
          <p14:tracePt t="35539" x="873125" y="2811463"/>
          <p14:tracePt t="35541" x="866775" y="2805113"/>
          <p14:tracePt t="35545" x="866775" y="2798763"/>
          <p14:tracePt t="35547" x="860425" y="2792413"/>
          <p14:tracePt t="35551" x="854075" y="2784475"/>
          <p14:tracePt t="35554" x="847725" y="2778125"/>
          <p14:tracePt t="35555" x="847725" y="2771775"/>
          <p14:tracePt t="35557" x="841375" y="2771775"/>
          <p14:tracePt t="35559" x="841375" y="2765425"/>
          <p14:tracePt t="35561" x="835025" y="2759075"/>
          <p14:tracePt t="35565" x="835025" y="2752725"/>
          <p14:tracePt t="35568" x="828675" y="2746375"/>
          <p14:tracePt t="35569" x="822325" y="2740025"/>
          <p14:tracePt t="35574" x="815975" y="2733675"/>
          <p14:tracePt t="35575" x="815975" y="2727325"/>
          <p14:tracePt t="35579" x="815975" y="2720975"/>
          <p14:tracePt t="35581" x="815975" y="2714625"/>
          <p14:tracePt t="35584" x="809625" y="2708275"/>
          <p14:tracePt t="35587" x="809625" y="2701925"/>
          <p14:tracePt t="35591" x="803275" y="2695575"/>
          <p14:tracePt t="35597" x="803275" y="2689225"/>
          <p14:tracePt t="35602" x="803275" y="2682875"/>
          <p14:tracePt t="35609" x="803275" y="2676525"/>
          <p14:tracePt t="35613" x="803275" y="2670175"/>
          <p14:tracePt t="35619" x="803275" y="2663825"/>
          <p14:tracePt t="35632" x="796925" y="2663825"/>
          <p14:tracePt t="35676" x="790575" y="2663825"/>
          <p14:tracePt t="35681" x="784225" y="2663825"/>
          <p14:tracePt t="35684" x="784225" y="2670175"/>
          <p14:tracePt t="35687" x="784225" y="2676525"/>
          <p14:tracePt t="35691" x="777875" y="2676525"/>
          <p14:tracePt t="35693" x="777875" y="2682875"/>
          <p14:tracePt t="35698" x="777875" y="2689225"/>
          <p14:tracePt t="35702" x="771525" y="2695575"/>
          <p14:tracePt t="35703" x="771525" y="2701925"/>
          <p14:tracePt t="35707" x="771525" y="2708275"/>
          <p14:tracePt t="35711" x="771525" y="2714625"/>
          <p14:tracePt t="35713" x="771525" y="2720975"/>
          <p14:tracePt t="35720" x="771525" y="2727325"/>
          <p14:tracePt t="35723" x="771525" y="2733675"/>
          <p14:tracePt t="35736" x="771525" y="2740025"/>
          <p14:tracePt t="35752" x="771525" y="2746375"/>
          <p14:tracePt t="35902" x="771525" y="2740025"/>
          <p14:tracePt t="35959" x="771525" y="2746375"/>
          <p14:tracePt t="36196" x="771525" y="2740025"/>
          <p14:tracePt t="36227" x="771525" y="2733675"/>
          <p14:tracePt t="36238" x="771525" y="2727325"/>
          <p14:tracePt t="36264" x="765175" y="2727325"/>
          <p14:tracePt t="36270" x="758825" y="2727325"/>
          <p14:tracePt t="36276" x="752475" y="2727325"/>
          <p14:tracePt t="36290" x="746125" y="2727325"/>
          <p14:tracePt t="36298" x="739775" y="2727325"/>
          <p14:tracePt t="36324" x="739775" y="2720975"/>
          <p14:tracePt t="36332" x="739775" y="2714625"/>
          <p14:tracePt t="36338" x="739775" y="2708275"/>
          <p14:tracePt t="36348" x="746125" y="2708275"/>
          <p14:tracePt t="36353" x="752475" y="2701925"/>
          <p14:tracePt t="36357" x="758825" y="2701925"/>
          <p14:tracePt t="36361" x="765175" y="2701925"/>
          <p14:tracePt t="36363" x="765175" y="2695575"/>
          <p14:tracePt t="36373" x="771525" y="2695575"/>
          <p14:tracePt t="36382" x="777875" y="2695575"/>
          <p14:tracePt t="36391" x="784225" y="2695575"/>
          <p14:tracePt t="36393" x="790575" y="2695575"/>
          <p14:tracePt t="36397" x="796925" y="2695575"/>
          <p14:tracePt t="36404" x="803275" y="2695575"/>
          <p14:tracePt t="36405" x="809625" y="2695575"/>
          <p14:tracePt t="36409" x="809625" y="2701925"/>
          <p14:tracePt t="36411" x="815975" y="2701925"/>
          <p14:tracePt t="36413" x="822325" y="2701925"/>
          <p14:tracePt t="36418" x="828675" y="2701925"/>
          <p14:tracePt t="36423" x="835025" y="2701925"/>
          <p14:tracePt t="36425" x="835025" y="2708275"/>
          <p14:tracePt t="36431" x="841375" y="2708275"/>
          <p14:tracePt t="36552" x="841375" y="2701925"/>
          <p14:tracePt t="36555" x="847725" y="2695575"/>
          <p14:tracePt t="36559" x="854075" y="2689225"/>
          <p14:tracePt t="36563" x="854075" y="2682875"/>
          <p14:tracePt t="36565" x="860425" y="2682875"/>
          <p14:tracePt t="36574" x="860425" y="2676525"/>
          <p14:tracePt t="36752" x="866775" y="2676525"/>
          <p14:tracePt t="36759" x="873125" y="2676525"/>
          <p14:tracePt t="36772" x="879475" y="2676525"/>
          <p14:tracePt t="36778" x="879475" y="2682875"/>
          <p14:tracePt t="36796" x="879475" y="2689225"/>
          <p14:tracePt t="36808" x="873125" y="2689225"/>
          <p14:tracePt t="36814" x="873125" y="2695575"/>
          <p14:tracePt t="36830" x="866775" y="2695575"/>
          <p14:tracePt t="37242" x="873125" y="2695575"/>
          <p14:tracePt t="37250" x="873125" y="2689225"/>
          <p14:tracePt t="37253" x="879475" y="2689225"/>
          <p14:tracePt t="37256" x="879475" y="2682875"/>
          <p14:tracePt t="37261" x="885825" y="2682875"/>
          <p14:tracePt t="37266" x="885825" y="2676525"/>
          <p14:tracePt t="37274" x="885825" y="2670175"/>
          <p14:tracePt t="37320" x="885825" y="2676525"/>
          <p14:tracePt t="37328" x="885825" y="2682875"/>
          <p14:tracePt t="37332" x="892175" y="2689225"/>
          <p14:tracePt t="37340" x="892175" y="2695575"/>
          <p14:tracePt t="37343" x="892175" y="2701925"/>
          <p14:tracePt t="37518" x="892175" y="2695575"/>
          <p14:tracePt t="37522" x="892175" y="2689225"/>
          <p14:tracePt t="37523" x="885825" y="2689225"/>
          <p14:tracePt t="37525" x="879475" y="2682875"/>
          <p14:tracePt t="37529" x="879475" y="2676525"/>
          <p14:tracePt t="37534" x="879475" y="2670175"/>
          <p14:tracePt t="37537" x="879475" y="2663825"/>
          <p14:tracePt t="37568" x="885825" y="2663825"/>
          <p14:tracePt t="37573" x="892175" y="2663825"/>
          <p14:tracePt t="37584" x="898525" y="2663825"/>
          <p14:tracePt t="37587" x="904875" y="2670175"/>
          <p14:tracePt t="37593" x="904875" y="2676525"/>
          <p14:tracePt t="37602" x="911225" y="2676525"/>
          <p14:tracePt t="37603" x="911225" y="2682875"/>
          <p14:tracePt t="37609" x="911225" y="2689225"/>
          <p14:tracePt t="37621" x="911225" y="2695575"/>
          <p14:tracePt t="37628" x="911225" y="2701925"/>
          <p14:tracePt t="37635" x="911225" y="2708275"/>
          <p14:tracePt t="37638" x="911225" y="2714625"/>
          <p14:tracePt t="37639" x="911225" y="2720975"/>
          <p14:tracePt t="37646" x="911225" y="2727325"/>
          <p14:tracePt t="37647" x="911225" y="2733675"/>
          <p14:tracePt t="37653" x="911225" y="2740025"/>
          <p14:tracePt t="37655" x="911225" y="2746375"/>
          <p14:tracePt t="37659" x="911225" y="2752725"/>
          <p14:tracePt t="37663" x="911225" y="2759075"/>
          <p14:tracePt t="37668" x="911225" y="2765425"/>
          <p14:tracePt t="37671" x="911225" y="2771775"/>
          <p14:tracePt t="37673" x="911225" y="2778125"/>
          <p14:tracePt t="37677" x="911225" y="2784475"/>
          <p14:tracePt t="37681" x="911225" y="2792413"/>
          <p14:tracePt t="37684" x="911225" y="2798763"/>
          <p14:tracePt t="37689" x="911225" y="2805113"/>
          <p14:tracePt t="37692" x="911225" y="2811463"/>
          <p14:tracePt t="37693" x="911225" y="2817813"/>
          <p14:tracePt t="37700" x="911225" y="2824163"/>
          <p14:tracePt t="37702" x="911225" y="2830513"/>
          <p14:tracePt t="37712" x="911225" y="2836863"/>
          <p14:tracePt t="37718" x="911225" y="2843213"/>
          <p14:tracePt t="37784" x="911225" y="2836863"/>
          <p14:tracePt t="37786" x="904875" y="2836863"/>
          <p14:tracePt t="37796" x="898525" y="2836863"/>
          <p14:tracePt t="37804" x="898525" y="2830513"/>
          <p14:tracePt t="37814" x="892175" y="2830513"/>
          <p14:tracePt t="37815" x="892175" y="2824163"/>
          <p14:tracePt t="37824" x="885825" y="2824163"/>
          <p14:tracePt t="37926" x="879475" y="2824163"/>
          <p14:tracePt t="37958" x="879475" y="2830513"/>
          <p14:tracePt t="38006" x="885825" y="2830513"/>
          <p14:tracePt t="38011" x="892175" y="2824163"/>
          <p14:tracePt t="38019" x="898525" y="2817813"/>
          <p14:tracePt t="38023" x="904875" y="2811463"/>
          <p14:tracePt t="38027" x="904875" y="2805113"/>
          <p14:tracePt t="38029" x="911225" y="2805113"/>
          <p14:tracePt t="38031" x="917575" y="2805113"/>
          <p14:tracePt t="38035" x="917575" y="2792413"/>
          <p14:tracePt t="38037" x="923925" y="2792413"/>
          <p14:tracePt t="38039" x="930275" y="2792413"/>
          <p14:tracePt t="38041" x="936625" y="2784475"/>
          <p14:tracePt t="38043" x="936625" y="2778125"/>
          <p14:tracePt t="38045" x="942975" y="2771775"/>
          <p14:tracePt t="38047" x="949325" y="2771775"/>
          <p14:tracePt t="38051" x="955675" y="2759075"/>
          <p14:tracePt t="38053" x="962025" y="2759075"/>
          <p14:tracePt t="38055" x="968375" y="2752725"/>
          <p14:tracePt t="38057" x="968375" y="2746375"/>
          <p14:tracePt t="38059" x="974725" y="2740025"/>
          <p14:tracePt t="38061" x="981075" y="2733675"/>
          <p14:tracePt t="38063" x="987425" y="2727325"/>
          <p14:tracePt t="38065" x="987425" y="2720975"/>
          <p14:tracePt t="38068" x="993775" y="2714625"/>
          <p14:tracePt t="38070" x="1000125" y="2701925"/>
          <p14:tracePt t="38071" x="1006475" y="2701925"/>
          <p14:tracePt t="38073" x="1006475" y="2689225"/>
          <p14:tracePt t="38075" x="1019175" y="2682875"/>
          <p14:tracePt t="38077" x="1025525" y="2676525"/>
          <p14:tracePt t="38079" x="1038225" y="2670175"/>
          <p14:tracePt t="38081" x="1038225" y="2657475"/>
          <p14:tracePt t="38084" x="1044575" y="2651125"/>
          <p14:tracePt t="38086" x="1050925" y="2651125"/>
          <p14:tracePt t="38087" x="1057275" y="2644775"/>
          <p14:tracePt t="38089" x="1063625" y="2632075"/>
          <p14:tracePt t="38091" x="1076325" y="2625725"/>
          <p14:tracePt t="38093" x="1082675" y="2619375"/>
          <p14:tracePt t="38097" x="1089025" y="2613025"/>
          <p14:tracePt t="38099" x="1101725" y="2606675"/>
          <p14:tracePt t="38103" x="1114425" y="2600325"/>
          <p14:tracePt t="38105" x="1120775" y="2593975"/>
          <p14:tracePt t="38107" x="1127125" y="2587625"/>
          <p14:tracePt t="38109" x="1139825" y="2581275"/>
          <p14:tracePt t="38111" x="1154113" y="2581275"/>
          <p14:tracePt t="38113" x="1160463" y="2581275"/>
          <p14:tracePt t="38115" x="1173163" y="2574925"/>
          <p14:tracePt t="38117" x="1179513" y="2568575"/>
          <p14:tracePt t="38119" x="1185863" y="2568575"/>
          <p14:tracePt t="38121" x="1198563" y="2562225"/>
          <p14:tracePt t="38123" x="1211263" y="2555875"/>
          <p14:tracePt t="38125" x="1217613" y="2549525"/>
          <p14:tracePt t="38127" x="1230313" y="2549525"/>
          <p14:tracePt t="38129" x="1243013" y="2549525"/>
          <p14:tracePt t="38131" x="1249363" y="2543175"/>
          <p14:tracePt t="38134" x="1255713" y="2543175"/>
          <p14:tracePt t="38135" x="1268413" y="2536825"/>
          <p14:tracePt t="38137" x="1274763" y="2530475"/>
          <p14:tracePt t="38139" x="1287463" y="2530475"/>
          <p14:tracePt t="38141" x="1300163" y="2524125"/>
          <p14:tracePt t="38143" x="1306513" y="2517775"/>
          <p14:tracePt t="38145" x="1319213" y="2517775"/>
          <p14:tracePt t="38147" x="1331913" y="2517775"/>
          <p14:tracePt t="38149" x="1338263" y="2511425"/>
          <p14:tracePt t="38151" x="1344613" y="2511425"/>
          <p14:tracePt t="38153" x="1357313" y="2505075"/>
          <p14:tracePt t="38155" x="1363663" y="2505075"/>
          <p14:tracePt t="38157" x="1376363" y="2498725"/>
          <p14:tracePt t="38159" x="1382713" y="2498725"/>
          <p14:tracePt t="38161" x="1395413" y="2492375"/>
          <p14:tracePt t="38163" x="1408113" y="2492375"/>
          <p14:tracePt t="38165" x="1420813" y="2486025"/>
          <p14:tracePt t="38167" x="1427163" y="2486025"/>
          <p14:tracePt t="38169" x="1439863" y="2479675"/>
          <p14:tracePt t="38171" x="1446213" y="2479675"/>
          <p14:tracePt t="38173" x="1458913" y="2479675"/>
          <p14:tracePt t="38175" x="1471613" y="2479675"/>
          <p14:tracePt t="38177" x="1477963" y="2473325"/>
          <p14:tracePt t="38179" x="1490663" y="2473325"/>
          <p14:tracePt t="38181" x="1497013" y="2466975"/>
          <p14:tracePt t="38184" x="1503363" y="2466975"/>
          <p14:tracePt t="38186" x="1516063" y="2460625"/>
          <p14:tracePt t="38187" x="1528763" y="2460625"/>
          <p14:tracePt t="38189" x="1535113" y="2454275"/>
          <p14:tracePt t="38191" x="1547813" y="2454275"/>
          <p14:tracePt t="38193" x="1560513" y="2447925"/>
          <p14:tracePt t="38195" x="1566863" y="2447925"/>
          <p14:tracePt t="38197" x="1579563" y="2447925"/>
          <p14:tracePt t="38199" x="1592263" y="2441575"/>
          <p14:tracePt t="38201" x="1598613" y="2441575"/>
          <p14:tracePt t="38203" x="1612900" y="2435225"/>
          <p14:tracePt t="38205" x="1625600" y="2435225"/>
          <p14:tracePt t="38207" x="1631950" y="2428875"/>
          <p14:tracePt t="38209" x="1644650" y="2422525"/>
          <p14:tracePt t="38211" x="1657350" y="2416175"/>
          <p14:tracePt t="38213" x="1670050" y="2416175"/>
          <p14:tracePt t="38215" x="1689100" y="2409825"/>
          <p14:tracePt t="38218" x="1708150" y="2409825"/>
          <p14:tracePt t="38219" x="1727200" y="2403475"/>
          <p14:tracePt t="38221" x="1739900" y="2397125"/>
          <p14:tracePt t="38223" x="1758950" y="2390775"/>
          <p14:tracePt t="38225" x="1784350" y="2390775"/>
          <p14:tracePt t="38227" x="1803400" y="2384425"/>
          <p14:tracePt t="38229" x="1822450" y="2378075"/>
          <p14:tracePt t="38231" x="1841500" y="2371725"/>
          <p14:tracePt t="38234" x="1866900" y="2365375"/>
          <p14:tracePt t="38235" x="1885950" y="2359025"/>
          <p14:tracePt t="38237" x="1905000" y="2351088"/>
          <p14:tracePt t="38239" x="1924050" y="2344738"/>
          <p14:tracePt t="38241" x="1949450" y="2338388"/>
          <p14:tracePt t="38243" x="1968500" y="2338388"/>
          <p14:tracePt t="38245" x="1993900" y="2332038"/>
          <p14:tracePt t="38247" x="2006600" y="2325688"/>
          <p14:tracePt t="38249" x="2025650" y="2325688"/>
          <p14:tracePt t="38252" x="2051050" y="2319338"/>
          <p14:tracePt t="38253" x="2071688" y="2319338"/>
          <p14:tracePt t="38255" x="2084388" y="2312988"/>
          <p14:tracePt t="38257" x="2103438" y="2306638"/>
          <p14:tracePt t="38259" x="2128838" y="2300288"/>
          <p14:tracePt t="38261" x="2147888" y="2293938"/>
          <p14:tracePt t="38263" x="2160588" y="2293938"/>
          <p14:tracePt t="38265" x="2179638" y="2287588"/>
          <p14:tracePt t="38267" x="2198688" y="2281238"/>
          <p14:tracePt t="38269" x="2217738" y="2274888"/>
          <p14:tracePt t="38271" x="2230438" y="2268538"/>
          <p14:tracePt t="38273" x="2249488" y="2268538"/>
          <p14:tracePt t="38275" x="2268538" y="2262188"/>
          <p14:tracePt t="38277" x="2281238" y="2255838"/>
          <p14:tracePt t="38279" x="2300288" y="2249488"/>
          <p14:tracePt t="38281" x="2319338" y="2249488"/>
          <p14:tracePt t="38284" x="2338388" y="2243138"/>
          <p14:tracePt t="38285" x="2351088" y="2236788"/>
          <p14:tracePt t="38287" x="2370138" y="2236788"/>
          <p14:tracePt t="38289" x="2382838" y="2230438"/>
          <p14:tracePt t="38291" x="2401888" y="2224088"/>
          <p14:tracePt t="38293" x="2414588" y="2217738"/>
          <p14:tracePt t="38295" x="2433638" y="2211388"/>
          <p14:tracePt t="38298" x="2452688" y="2205038"/>
          <p14:tracePt t="38299" x="2471738" y="2198688"/>
          <p14:tracePt t="38301" x="2484438" y="2198688"/>
          <p14:tracePt t="38303" x="2503488" y="2192338"/>
          <p14:tracePt t="38305" x="2524125" y="2185988"/>
          <p14:tracePt t="38307" x="2530475" y="2185988"/>
          <p14:tracePt t="38309" x="2549525" y="2185988"/>
          <p14:tracePt t="38311" x="2568575" y="2179638"/>
          <p14:tracePt t="38313" x="2574925" y="2179638"/>
          <p14:tracePt t="38315" x="2593975" y="2173288"/>
          <p14:tracePt t="38317" x="2613025" y="2166938"/>
          <p14:tracePt t="38319" x="2632075" y="2166938"/>
          <p14:tracePt t="38321" x="2638425" y="2160588"/>
          <p14:tracePt t="38323" x="2657475" y="2160588"/>
          <p14:tracePt t="38325" x="2676525" y="2154238"/>
          <p14:tracePt t="38327" x="2689225" y="2154238"/>
          <p14:tracePt t="38329" x="2708275" y="2147888"/>
          <p14:tracePt t="38331" x="2733675" y="2147888"/>
          <p14:tracePt t="38334" x="2752725" y="2141538"/>
          <p14:tracePt t="38335" x="2771775" y="2141538"/>
          <p14:tracePt t="38337" x="2790825" y="2135188"/>
          <p14:tracePt t="38339" x="2816225" y="2135188"/>
          <p14:tracePt t="38341" x="2841625" y="2128838"/>
          <p14:tracePt t="38343" x="2860675" y="2128838"/>
          <p14:tracePt t="38345" x="2886075" y="2128838"/>
          <p14:tracePt t="38347" x="2911475" y="2122488"/>
          <p14:tracePt t="38351" x="2955925" y="2122488"/>
          <p14:tracePt t="38353" x="2982913" y="2122488"/>
          <p14:tracePt t="38355" x="3008313" y="2122488"/>
          <p14:tracePt t="38357" x="3040063" y="2116138"/>
          <p14:tracePt t="38359" x="3065463" y="2116138"/>
          <p14:tracePt t="38361" x="3090863" y="2116138"/>
          <p14:tracePt t="38363" x="3122613" y="2116138"/>
          <p14:tracePt t="38365" x="3141663" y="2116138"/>
          <p14:tracePt t="38367" x="3173413" y="2116138"/>
          <p14:tracePt t="38369" x="3205163" y="2116138"/>
          <p14:tracePt t="38371" x="3230563" y="2116138"/>
          <p14:tracePt t="38373" x="3255963" y="2116138"/>
          <p14:tracePt t="38375" x="3287713" y="2116138"/>
          <p14:tracePt t="38377" x="3313113" y="2116138"/>
          <p14:tracePt t="38379" x="3344863" y="2116138"/>
          <p14:tracePt t="38381" x="3363913" y="2116138"/>
          <p14:tracePt t="38384" x="3395663" y="2116138"/>
          <p14:tracePt t="38385" x="3421063" y="2116138"/>
          <p14:tracePt t="38387" x="3454400" y="2116138"/>
          <p14:tracePt t="38389" x="3486150" y="2116138"/>
          <p14:tracePt t="38391" x="3511550" y="2116138"/>
          <p14:tracePt t="38393" x="3543300" y="2116138"/>
          <p14:tracePt t="38395" x="3575050" y="2116138"/>
          <p14:tracePt t="38397" x="3600450" y="2116138"/>
          <p14:tracePt t="38401" x="3632200" y="2116138"/>
          <p14:tracePt t="38402" x="3663950" y="2116138"/>
          <p14:tracePt t="38403" x="3689350" y="2116138"/>
          <p14:tracePt t="38405" x="3721100" y="2116138"/>
          <p14:tracePt t="38407" x="3740150" y="2116138"/>
          <p14:tracePt t="38409" x="3771900" y="2116138"/>
          <p14:tracePt t="38411" x="3797300" y="2116138"/>
          <p14:tracePt t="38413" x="3829050" y="2116138"/>
          <p14:tracePt t="38415" x="3854450" y="2116138"/>
          <p14:tracePt t="38418" x="3879850" y="2116138"/>
          <p14:tracePt t="38419" x="3900488" y="2116138"/>
          <p14:tracePt t="38421" x="3932238" y="2116138"/>
          <p14:tracePt t="38423" x="3957638" y="2116138"/>
          <p14:tracePt t="38425" x="3983038" y="2122488"/>
          <p14:tracePt t="38427" x="4008438" y="2122488"/>
          <p14:tracePt t="38429" x="4040188" y="2128838"/>
          <p14:tracePt t="38431" x="4065588" y="2128838"/>
          <p14:tracePt t="38434" x="4097338" y="2128838"/>
          <p14:tracePt t="38435" x="4122738" y="2135188"/>
          <p14:tracePt t="38437" x="4141788" y="2135188"/>
          <p14:tracePt t="38439" x="4173538" y="2141538"/>
          <p14:tracePt t="38441" x="4211638" y="2147888"/>
          <p14:tracePt t="38443" x="4243388" y="2147888"/>
          <p14:tracePt t="38445" x="4275138" y="2154238"/>
          <p14:tracePt t="38447" x="4313238" y="2166938"/>
          <p14:tracePt t="38449" x="4346575" y="2173288"/>
          <p14:tracePt t="38451" x="4384675" y="2179638"/>
          <p14:tracePt t="38453" x="4416425" y="2185988"/>
          <p14:tracePt t="38455" x="4454525" y="2192338"/>
          <p14:tracePt t="38457" x="4486275" y="2198688"/>
          <p14:tracePt t="38459" x="4518025" y="2205038"/>
          <p14:tracePt t="38461" x="4543425" y="2211388"/>
          <p14:tracePt t="38463" x="4581525" y="2217738"/>
          <p14:tracePt t="38466" x="4613275" y="2224088"/>
          <p14:tracePt t="38470" x="4683125" y="2236788"/>
          <p14:tracePt t="38472" x="4708525" y="2243138"/>
          <p14:tracePt t="38474" x="4740275" y="2249488"/>
          <p14:tracePt t="38475" x="4778375" y="2268538"/>
          <p14:tracePt t="38477" x="4805363" y="2274888"/>
          <p14:tracePt t="38479" x="4837113" y="2287588"/>
          <p14:tracePt t="38481" x="4862513" y="2293938"/>
          <p14:tracePt t="38484" x="4887913" y="2306638"/>
          <p14:tracePt t="38485" x="4926013" y="2312988"/>
          <p14:tracePt t="38487" x="4951413" y="2325688"/>
          <p14:tracePt t="38489" x="4976813" y="2332038"/>
          <p14:tracePt t="38491" x="5002213" y="2344738"/>
          <p14:tracePt t="38493" x="5027613" y="2351088"/>
          <p14:tracePt t="38495" x="5046663" y="2359025"/>
          <p14:tracePt t="38497" x="5072063" y="2371725"/>
          <p14:tracePt t="38499" x="5084763" y="2378075"/>
          <p14:tracePt t="38501" x="5103813" y="2384425"/>
          <p14:tracePt t="38503" x="5122863" y="2397125"/>
          <p14:tracePt t="38505" x="5141913" y="2403475"/>
          <p14:tracePt t="38507" x="5154613" y="2409825"/>
          <p14:tracePt t="38509" x="5173663" y="2416175"/>
          <p14:tracePt t="38511" x="5186363" y="2422525"/>
          <p14:tracePt t="38513" x="5199063" y="2428875"/>
          <p14:tracePt t="38515" x="5211763" y="2435225"/>
          <p14:tracePt t="38517" x="5224463" y="2441575"/>
          <p14:tracePt t="38519" x="5237163" y="2447925"/>
          <p14:tracePt t="38521" x="5243513" y="2454275"/>
          <p14:tracePt t="38523" x="5256213" y="2454275"/>
          <p14:tracePt t="38525" x="5276850" y="2460625"/>
          <p14:tracePt t="38527" x="5289550" y="2466975"/>
          <p14:tracePt t="38529" x="5295900" y="2473325"/>
          <p14:tracePt t="38531" x="5308600" y="2486025"/>
          <p14:tracePt t="38534" x="5321300" y="2492375"/>
          <p14:tracePt t="38535" x="5334000" y="2498725"/>
          <p14:tracePt t="38537" x="5346700" y="2498725"/>
          <p14:tracePt t="38539" x="5365750" y="2505075"/>
          <p14:tracePt t="38541" x="5378450" y="2511425"/>
          <p14:tracePt t="38543" x="5391150" y="2517775"/>
          <p14:tracePt t="38545" x="5403850" y="2524125"/>
          <p14:tracePt t="38547" x="5422900" y="2530475"/>
          <p14:tracePt t="38549" x="5441950" y="2536825"/>
          <p14:tracePt t="38552" x="5448300" y="2543175"/>
          <p14:tracePt t="38553" x="5467350" y="2549525"/>
          <p14:tracePt t="38555" x="5486400" y="2555875"/>
          <p14:tracePt t="38557" x="5505450" y="2555875"/>
          <p14:tracePt t="38559" x="5518150" y="2562225"/>
          <p14:tracePt t="38561" x="5537200" y="2574925"/>
          <p14:tracePt t="38563" x="5556250" y="2581275"/>
          <p14:tracePt t="38565" x="5575300" y="2587625"/>
          <p14:tracePt t="38567" x="5581650" y="2593975"/>
          <p14:tracePt t="38569" x="5600700" y="2600325"/>
          <p14:tracePt t="38571" x="5613400" y="2606675"/>
          <p14:tracePt t="38573" x="5632450" y="2613025"/>
          <p14:tracePt t="38575" x="5638800" y="2613025"/>
          <p14:tracePt t="38577" x="5651500" y="2619375"/>
          <p14:tracePt t="38579" x="5664200" y="2625725"/>
          <p14:tracePt t="38581" x="5676900" y="2632075"/>
          <p14:tracePt t="38584" x="5689600" y="2632075"/>
          <p14:tracePt t="38585" x="5702300" y="2638425"/>
          <p14:tracePt t="38587" x="5708650" y="2644775"/>
          <p14:tracePt t="38589" x="5722938" y="2644775"/>
          <p14:tracePt t="38591" x="5735638" y="2651125"/>
          <p14:tracePt t="38595" x="5748338" y="2651125"/>
          <p14:tracePt t="38598" x="5761038" y="2651125"/>
          <p14:tracePt t="38599" x="5761038" y="2657475"/>
          <p14:tracePt t="38601" x="5773738" y="2657475"/>
          <p14:tracePt t="38603" x="5780088" y="2663825"/>
          <p14:tracePt t="38605" x="5786438" y="2663825"/>
          <p14:tracePt t="38607" x="5792788" y="2663825"/>
          <p14:tracePt t="38611" x="5799138" y="2670175"/>
          <p14:tracePt t="38613" x="5811838" y="2670175"/>
          <p14:tracePt t="38617" x="5818188" y="2670175"/>
          <p14:tracePt t="38619" x="5824538" y="2670175"/>
          <p14:tracePt t="38624" x="5830888" y="2670175"/>
          <p14:tracePt t="38627" x="5837238" y="2670175"/>
          <p14:tracePt t="38631" x="5843588" y="2670175"/>
          <p14:tracePt t="38637" x="5849938" y="2670175"/>
          <p14:tracePt t="38639" x="5856288" y="2670175"/>
          <p14:tracePt t="38645" x="5862638" y="2670175"/>
          <p14:tracePt t="38647" x="5868988" y="2670175"/>
          <p14:tracePt t="38651" x="5875338" y="2670175"/>
          <p14:tracePt t="38653" x="5881688" y="2670175"/>
          <p14:tracePt t="38655" x="5888038" y="2670175"/>
          <p14:tracePt t="38659" x="5894388" y="2670175"/>
          <p14:tracePt t="38661" x="5900738" y="2670175"/>
          <p14:tracePt t="38663" x="5907088" y="2670175"/>
          <p14:tracePt t="38667" x="5913438" y="2663825"/>
          <p14:tracePt t="38669" x="5919788" y="2663825"/>
          <p14:tracePt t="38671" x="5926138" y="2663825"/>
          <p14:tracePt t="38675" x="5938838" y="2663825"/>
          <p14:tracePt t="38679" x="5945188" y="2663825"/>
          <p14:tracePt t="38682" x="5945188" y="2657475"/>
          <p14:tracePt t="38685" x="5951538" y="2657475"/>
          <p14:tracePt t="38824" x="5957888" y="2657475"/>
          <p14:tracePt t="38840" x="5964238" y="2657475"/>
          <p14:tracePt t="38864" x="5970588" y="2657475"/>
          <p14:tracePt t="38958" x="5970588" y="2663825"/>
          <p14:tracePt t="39172" x="5964238" y="2663825"/>
          <p14:tracePt t="39206" x="5957888" y="2663825"/>
          <p14:tracePt t="39968" x="5951538" y="2663825"/>
          <p14:tracePt t="39970" x="5951538" y="2670175"/>
          <p14:tracePt t="39972" x="5945188" y="2670175"/>
          <p14:tracePt t="39973" x="5938838" y="2676525"/>
          <p14:tracePt t="39975" x="5932488" y="2682875"/>
          <p14:tracePt t="39979" x="5919788" y="2689225"/>
          <p14:tracePt t="39981" x="5907088" y="2695575"/>
          <p14:tracePt t="39984" x="5900738" y="2701925"/>
          <p14:tracePt t="39985" x="5888038" y="2708275"/>
          <p14:tracePt t="39988" x="5868988" y="2714625"/>
          <p14:tracePt t="39989" x="5856288" y="2720975"/>
          <p14:tracePt t="39991" x="5837238" y="2727325"/>
          <p14:tracePt t="39993" x="5818188" y="2733675"/>
          <p14:tracePt t="39995" x="5792788" y="2746375"/>
          <p14:tracePt t="39997" x="5754688" y="2765425"/>
          <p14:tracePt t="39999" x="5729288" y="2778125"/>
          <p14:tracePt t="40001" x="5695950" y="2792413"/>
          <p14:tracePt t="40003" x="5657850" y="2805113"/>
          <p14:tracePt t="40005" x="5613400" y="2824163"/>
          <p14:tracePt t="40007" x="5568950" y="2836863"/>
          <p14:tracePt t="40009" x="5518150" y="2849563"/>
          <p14:tracePt t="40011" x="5467350" y="2868613"/>
          <p14:tracePt t="40013" x="5410200" y="2881313"/>
          <p14:tracePt t="40015" x="5340350" y="2900363"/>
          <p14:tracePt t="40018" x="5276850" y="2919413"/>
          <p14:tracePt t="40019" x="5211763" y="2932113"/>
          <p14:tracePt t="40022" x="5141913" y="2951163"/>
          <p14:tracePt t="40023" x="5065713" y="2963863"/>
          <p14:tracePt t="40025" x="4989513" y="2982913"/>
          <p14:tracePt t="40027" x="4913313" y="3001963"/>
          <p14:tracePt t="40029" x="4818063" y="3021013"/>
          <p14:tracePt t="40031" x="4733925" y="3033713"/>
          <p14:tracePt t="40034" x="4645025" y="3052763"/>
          <p14:tracePt t="40035" x="4549775" y="3071813"/>
          <p14:tracePt t="40038" x="4454525" y="3084513"/>
          <p14:tracePt t="40039" x="4359275" y="3103563"/>
          <p14:tracePt t="40041" x="4262438" y="3122613"/>
          <p14:tracePt t="40043" x="4160838" y="3141663"/>
          <p14:tracePt t="40045" x="4065588" y="3148013"/>
          <p14:tracePt t="40047" x="3970338" y="3167063"/>
          <p14:tracePt t="40050" x="3860800" y="3186113"/>
          <p14:tracePt t="40051" x="3765550" y="3198813"/>
          <p14:tracePt t="40053" x="3663950" y="3219450"/>
          <p14:tracePt t="40055" x="3556000" y="3232150"/>
          <p14:tracePt t="40057" x="3448050" y="3244850"/>
          <p14:tracePt t="40059" x="3325813" y="3263900"/>
          <p14:tracePt t="40061" x="3211513" y="3276600"/>
          <p14:tracePt t="40063" x="3097213" y="3282950"/>
          <p14:tracePt t="40065" x="2982913" y="3289300"/>
          <p14:tracePt t="40068" x="2847975" y="3302000"/>
          <p14:tracePt t="40069" x="2689225" y="3314700"/>
          <p14:tracePt t="40072" x="2555875" y="3321050"/>
          <p14:tracePt t="40073" x="2414588" y="3333750"/>
          <p14:tracePt t="40075" x="2281238" y="3333750"/>
          <p14:tracePt t="40077" x="2147888" y="3340100"/>
          <p14:tracePt t="40079" x="2012950" y="3340100"/>
          <p14:tracePt t="40081" x="1898650" y="3340100"/>
          <p14:tracePt t="40085" x="1670050" y="3340100"/>
          <p14:tracePt t="40087" x="1554163" y="3340100"/>
          <p14:tracePt t="40089" x="1446213" y="3340100"/>
          <p14:tracePt t="40091" x="1338263" y="3327400"/>
          <p14:tracePt t="40093" x="1243013" y="3321050"/>
          <p14:tracePt t="40095" x="1147763" y="3314700"/>
          <p14:tracePt t="40097" x="1050925" y="3302000"/>
          <p14:tracePt t="40101" x="879475" y="3289300"/>
          <p14:tracePt t="40103" x="803275" y="3276600"/>
          <p14:tracePt t="40105" x="739775" y="3270250"/>
          <p14:tracePt t="40107" x="661988" y="3263900"/>
          <p14:tracePt t="40109" x="611188" y="3257550"/>
          <p14:tracePt t="40111" x="566738" y="3244850"/>
          <p14:tracePt t="40113" x="547688" y="3244850"/>
          <p14:tracePt t="40115" x="534988" y="3238500"/>
          <p14:tracePt t="40117" x="528638" y="3238500"/>
          <p14:tracePt t="40120" x="515938" y="3238500"/>
          <p14:tracePt t="40121" x="496888" y="3238500"/>
          <p14:tracePt t="40123" x="490538" y="3232150"/>
          <p14:tracePt t="40125" x="471488" y="3225800"/>
          <p14:tracePt t="40127" x="458788" y="3225800"/>
          <p14:tracePt t="40129" x="452438" y="3225800"/>
          <p14:tracePt t="40131" x="439738" y="3225800"/>
          <p14:tracePt t="40134" x="439738" y="3219450"/>
          <p14:tracePt t="40332" x="439738" y="3211513"/>
          <p14:tracePt t="40337" x="439738" y="3205163"/>
          <p14:tracePt t="40341" x="439738" y="3198813"/>
          <p14:tracePt t="40345" x="439738" y="3192463"/>
          <p14:tracePt t="40349" x="439738" y="3186113"/>
          <p14:tracePt t="40352" x="439738" y="3179763"/>
          <p14:tracePt t="40355" x="439738" y="3173413"/>
          <p14:tracePt t="40357" x="439738" y="3167063"/>
          <p14:tracePt t="40361" x="439738" y="3160713"/>
          <p14:tracePt t="40363" x="433388" y="3154363"/>
          <p14:tracePt t="40368" x="433388" y="3148013"/>
          <p14:tracePt t="40371" x="433388" y="3141663"/>
          <p14:tracePt t="40373" x="433388" y="3135313"/>
          <p14:tracePt t="40377" x="427038" y="3128963"/>
          <p14:tracePt t="40379" x="427038" y="3122613"/>
          <p14:tracePt t="40384" x="427038" y="3116263"/>
          <p14:tracePt t="40386" x="427038" y="3109913"/>
          <p14:tracePt t="40387" x="427038" y="3103563"/>
          <p14:tracePt t="40391" x="427038" y="3097213"/>
          <p14:tracePt t="40393" x="427038" y="3090863"/>
          <p14:tracePt t="40397" x="427038" y="3084513"/>
          <p14:tracePt t="40399" x="427038" y="3071813"/>
          <p14:tracePt t="40403" x="427038" y="3065463"/>
          <p14:tracePt t="40405" x="433388" y="3059113"/>
          <p14:tracePt t="40407" x="433388" y="3052763"/>
          <p14:tracePt t="40409" x="433388" y="3046413"/>
          <p14:tracePt t="40411" x="433388" y="3040063"/>
          <p14:tracePt t="40413" x="439738" y="3033713"/>
          <p14:tracePt t="40415" x="446088" y="3027363"/>
          <p14:tracePt t="40417" x="446088" y="3021013"/>
          <p14:tracePt t="40419" x="452438" y="3014663"/>
          <p14:tracePt t="40421" x="452438" y="3008313"/>
          <p14:tracePt t="40423" x="452438" y="3001963"/>
          <p14:tracePt t="40425" x="458788" y="2995613"/>
          <p14:tracePt t="40427" x="458788" y="2989263"/>
          <p14:tracePt t="40429" x="465138" y="2982913"/>
          <p14:tracePt t="40431" x="465138" y="2976563"/>
          <p14:tracePt t="40434" x="471488" y="2970213"/>
          <p14:tracePt t="40436" x="471488" y="2963863"/>
          <p14:tracePt t="40439" x="471488" y="2957513"/>
          <p14:tracePt t="40441" x="471488" y="2944813"/>
          <p14:tracePt t="40443" x="477838" y="2944813"/>
          <p14:tracePt t="40445" x="477838" y="2938463"/>
          <p14:tracePt t="40447" x="477838" y="2932113"/>
          <p14:tracePt t="40449" x="484188" y="2932113"/>
          <p14:tracePt t="40451" x="484188" y="2925763"/>
          <p14:tracePt t="40453" x="484188" y="2919413"/>
          <p14:tracePt t="40455" x="484188" y="2913063"/>
          <p14:tracePt t="40459" x="490538" y="2906713"/>
          <p14:tracePt t="40461" x="490538" y="2900363"/>
          <p14:tracePt t="40463" x="496888" y="2900363"/>
          <p14:tracePt t="40465" x="496888" y="2894013"/>
          <p14:tracePt t="40467" x="496888" y="2887663"/>
          <p14:tracePt t="40469" x="496888" y="2881313"/>
          <p14:tracePt t="40471" x="503238" y="2881313"/>
          <p14:tracePt t="40473" x="503238" y="2874963"/>
          <p14:tracePt t="40475" x="509588" y="2868613"/>
          <p14:tracePt t="40479" x="515938" y="2862263"/>
          <p14:tracePt t="40481" x="515938" y="2855913"/>
          <p14:tracePt t="40485" x="522288" y="2849563"/>
          <p14:tracePt t="40489" x="528638" y="2849563"/>
          <p14:tracePt t="40491" x="528638" y="2843213"/>
          <p14:tracePt t="40495" x="534988" y="2836863"/>
          <p14:tracePt t="40497" x="541338" y="2836863"/>
          <p14:tracePt t="40499" x="547688" y="2836863"/>
          <p14:tracePt t="40505" x="554038" y="2836863"/>
          <p14:tracePt t="40509" x="560388" y="2830513"/>
          <p14:tracePt t="40513" x="566738" y="2830513"/>
          <p14:tracePt t="40515" x="573088" y="2830513"/>
          <p14:tracePt t="40519" x="579438" y="2830513"/>
          <p14:tracePt t="40521" x="579438" y="2824163"/>
          <p14:tracePt t="40526" x="585788" y="2824163"/>
          <p14:tracePt t="40527" x="592138" y="2824163"/>
          <p14:tracePt t="40536" x="598488" y="2824163"/>
          <p14:tracePt t="40542" x="604838" y="2824163"/>
          <p14:tracePt t="40547" x="611188" y="2824163"/>
          <p14:tracePt t="40549" x="611188" y="2830513"/>
          <p14:tracePt t="40557" x="611188" y="2836863"/>
          <p14:tracePt t="40561" x="617538" y="2843213"/>
          <p14:tracePt t="40566" x="617538" y="2849563"/>
          <p14:tracePt t="40568" x="617538" y="2855913"/>
          <p14:tracePt t="40569" x="623888" y="2862263"/>
          <p14:tracePt t="40573" x="623888" y="2868613"/>
          <p14:tracePt t="40575" x="623888" y="2874963"/>
          <p14:tracePt t="40579" x="630238" y="2881313"/>
          <p14:tracePt t="40581" x="630238" y="2887663"/>
          <p14:tracePt t="40584" x="630238" y="2894013"/>
          <p14:tracePt t="40586" x="636588" y="2894013"/>
          <p14:tracePt t="40587" x="636588" y="2900363"/>
          <p14:tracePt t="40589" x="642938" y="2906713"/>
          <p14:tracePt t="40591" x="642938" y="2913063"/>
          <p14:tracePt t="40593" x="642938" y="2919413"/>
          <p14:tracePt t="40595" x="649288" y="2932113"/>
          <p14:tracePt t="40597" x="655638" y="2938463"/>
          <p14:tracePt t="40599" x="661988" y="2944813"/>
          <p14:tracePt t="40602" x="661988" y="2951163"/>
          <p14:tracePt t="40604" x="668338" y="2963863"/>
          <p14:tracePt t="40605" x="674688" y="2976563"/>
          <p14:tracePt t="40607" x="681038" y="2989263"/>
          <p14:tracePt t="40609" x="688975" y="2995613"/>
          <p14:tracePt t="40611" x="701675" y="3008313"/>
          <p14:tracePt t="40613" x="708025" y="3021013"/>
          <p14:tracePt t="40615" x="714375" y="3033713"/>
          <p14:tracePt t="40618" x="727075" y="3040063"/>
          <p14:tracePt t="40619" x="739775" y="3059113"/>
          <p14:tracePt t="40621" x="752475" y="3071813"/>
          <p14:tracePt t="40623" x="758825" y="3084513"/>
          <p14:tracePt t="40625" x="771525" y="3097213"/>
          <p14:tracePt t="40627" x="784225" y="3109913"/>
          <p14:tracePt t="40629" x="796925" y="3122613"/>
          <p14:tracePt t="40631" x="815975" y="3135313"/>
          <p14:tracePt t="40634" x="835025" y="3148013"/>
          <p14:tracePt t="40635" x="841375" y="3160713"/>
          <p14:tracePt t="40637" x="860425" y="3167063"/>
          <p14:tracePt t="40639" x="873125" y="3179763"/>
          <p14:tracePt t="40641" x="892175" y="3192463"/>
          <p14:tracePt t="40643" x="904875" y="3198813"/>
          <p14:tracePt t="40645" x="917575" y="3205163"/>
          <p14:tracePt t="40647" x="936625" y="3211513"/>
          <p14:tracePt t="40649" x="955675" y="3219450"/>
          <p14:tracePt t="40651" x="962025" y="3225800"/>
          <p14:tracePt t="40653" x="981075" y="3232150"/>
          <p14:tracePt t="40655" x="1000125" y="3232150"/>
          <p14:tracePt t="40657" x="1012825" y="3238500"/>
          <p14:tracePt t="40659" x="1019175" y="3238500"/>
          <p14:tracePt t="40661" x="1031875" y="3244850"/>
          <p14:tracePt t="40663" x="1038225" y="3244850"/>
          <p14:tracePt t="40665" x="1050925" y="3244850"/>
          <p14:tracePt t="40667" x="1063625" y="3244850"/>
          <p14:tracePt t="40669" x="1069975" y="3251200"/>
          <p14:tracePt t="40671" x="1082675" y="3251200"/>
          <p14:tracePt t="40673" x="1095375" y="3251200"/>
          <p14:tracePt t="40677" x="1101725" y="3251200"/>
          <p14:tracePt t="40679" x="1108075" y="3251200"/>
          <p14:tracePt t="40684" x="1114425" y="3251200"/>
          <p14:tracePt t="40686" x="1120775" y="3257550"/>
          <p14:tracePt t="40687" x="1127125" y="3257550"/>
          <p14:tracePt t="40702" x="1133475" y="3257550"/>
          <p14:tracePt t="40703" x="1139825" y="3257550"/>
          <p14:tracePt t="40714" x="1139825" y="3263900"/>
          <p14:tracePt t="40719" x="1139825" y="3270250"/>
          <p14:tracePt t="40736" x="1133475" y="3270250"/>
          <p14:tracePt t="40741" x="1133475" y="3263900"/>
          <p14:tracePt t="40748" x="1133475" y="3257550"/>
          <p14:tracePt t="40751" x="1139825" y="3257550"/>
          <p14:tracePt t="40904" x="1139825" y="3251200"/>
          <p14:tracePt t="40914" x="1139825" y="3244850"/>
          <p14:tracePt t="40918" x="1139825" y="3238500"/>
          <p14:tracePt t="40921" x="1139825" y="3232150"/>
          <p14:tracePt t="40929" x="1139825" y="3225800"/>
          <p14:tracePt t="40931" x="1139825" y="3219450"/>
          <p14:tracePt t="40937" x="1139825" y="3211513"/>
          <p14:tracePt t="40939" x="1139825" y="3205163"/>
          <p14:tracePt t="40943" x="1139825" y="3198813"/>
          <p14:tracePt t="40947" x="1139825" y="3192463"/>
          <p14:tracePt t="40952" x="1139825" y="3186113"/>
          <p14:tracePt t="40957" x="1139825" y="3179763"/>
          <p14:tracePt t="40961" x="1139825" y="3173413"/>
          <p14:tracePt t="40968" x="1139825" y="3167063"/>
          <p14:tracePt t="40973" x="1133475" y="3167063"/>
          <p14:tracePt t="40984" x="1133475" y="3160713"/>
          <p14:tracePt t="41027" x="1133475" y="3154363"/>
          <p14:tracePt t="41342" x="1127125" y="3154363"/>
          <p14:tracePt t="41344" x="1120775" y="3154363"/>
          <p14:tracePt t="41347" x="1114425" y="3154363"/>
          <p14:tracePt t="41352" x="1108075" y="3154363"/>
          <p14:tracePt t="41356" x="1101725" y="3160713"/>
          <p14:tracePt t="41361" x="1095375" y="3160713"/>
          <p14:tracePt t="41369" x="1095375" y="3167063"/>
          <p14:tracePt t="41376" x="1095375" y="3173413"/>
          <p14:tracePt t="41382" x="1095375" y="3179763"/>
          <p14:tracePt t="41390" x="1095375" y="3186113"/>
          <p14:tracePt t="41391" x="1089025" y="3186113"/>
          <p14:tracePt t="41393" x="1089025" y="3192463"/>
          <p14:tracePt t="41397" x="1089025" y="3198813"/>
          <p14:tracePt t="41402" x="1082675" y="3205163"/>
          <p14:tracePt t="41403" x="1082675" y="3211513"/>
          <p14:tracePt t="41419" x="1089025" y="3211513"/>
          <p14:tracePt t="41421" x="1095375" y="3211513"/>
          <p14:tracePt t="41664" x="1095375" y="3205163"/>
          <p14:tracePt t="41670" x="1095375" y="3198813"/>
          <p14:tracePt t="41680" x="1095375" y="3192463"/>
          <p14:tracePt t="41699" x="1095375" y="3186113"/>
          <p14:tracePt t="41714" x="1095375" y="3179763"/>
          <p14:tracePt t="41720" x="1095375" y="3173413"/>
          <p14:tracePt t="41721" x="1095375" y="3167063"/>
          <p14:tracePt t="41727" x="1095375" y="3160713"/>
          <p14:tracePt t="41729" x="1095375" y="3154363"/>
          <p14:tracePt t="41736" x="1095375" y="3148013"/>
          <p14:tracePt t="41737" x="1089025" y="3141663"/>
          <p14:tracePt t="41739" x="1089025" y="3135313"/>
          <p14:tracePt t="41743" x="1082675" y="3135313"/>
          <p14:tracePt t="41745" x="1082675" y="3128963"/>
          <p14:tracePt t="41747" x="1082675" y="3122613"/>
          <p14:tracePt t="41752" x="1082675" y="3116263"/>
          <p14:tracePt t="41753" x="1082675" y="3109913"/>
          <p14:tracePt t="41755" x="1076325" y="3109913"/>
          <p14:tracePt t="41757" x="1076325" y="3103563"/>
          <p14:tracePt t="41759" x="1069975" y="3097213"/>
          <p14:tracePt t="41761" x="1069975" y="3090863"/>
          <p14:tracePt t="41765" x="1069975" y="3084513"/>
          <p14:tracePt t="41767" x="1063625" y="3078163"/>
          <p14:tracePt t="41769" x="1057275" y="3071813"/>
          <p14:tracePt t="41771" x="1057275" y="3065463"/>
          <p14:tracePt t="41773" x="1050925" y="3059113"/>
          <p14:tracePt t="41777" x="1050925" y="3046413"/>
          <p14:tracePt t="41779" x="1050925" y="3040063"/>
          <p14:tracePt t="41786" x="1044575" y="3027363"/>
          <p14:tracePt t="41787" x="1038225" y="3021013"/>
          <p14:tracePt t="41789" x="1038225" y="3014663"/>
          <p14:tracePt t="41791" x="1038225" y="3008313"/>
          <p14:tracePt t="41793" x="1031875" y="3001963"/>
          <p14:tracePt t="41797" x="1031875" y="2989263"/>
          <p14:tracePt t="41802" x="1031875" y="2982913"/>
          <p14:tracePt t="41804" x="1031875" y="2976563"/>
          <p14:tracePt t="41805" x="1031875" y="2970213"/>
          <p14:tracePt t="41807" x="1031875" y="2963863"/>
          <p14:tracePt t="41809" x="1031875" y="2957513"/>
          <p14:tracePt t="41811" x="1025525" y="2951163"/>
          <p14:tracePt t="41815" x="1025525" y="2938463"/>
          <p14:tracePt t="41819" x="1025525" y="2932113"/>
          <p14:tracePt t="41821" x="1025525" y="2925763"/>
          <p14:tracePt t="41823" x="1025525" y="2919413"/>
          <p14:tracePt t="41827" x="1025525" y="2913063"/>
          <p14:tracePt t="41829" x="1025525" y="2906713"/>
          <p14:tracePt t="41834" x="1025525" y="2900363"/>
          <p14:tracePt t="41836" x="1025525" y="2894013"/>
          <p14:tracePt t="41837" x="1025525" y="2887663"/>
          <p14:tracePt t="41843" x="1025525" y="2881313"/>
          <p14:tracePt t="41848" x="1025525" y="2874963"/>
          <p14:tracePt t="41856" x="1025525" y="2868613"/>
          <p14:tracePt t="41857" x="1025525" y="2862263"/>
          <p14:tracePt t="41861" x="1025525" y="2855913"/>
          <p14:tracePt t="41874" x="1025525" y="2849563"/>
          <p14:tracePt t="41879" x="1025525" y="2843213"/>
          <p14:tracePt t="41900" x="1025525" y="2836863"/>
          <p14:tracePt t="41916" x="1025525" y="2830513"/>
          <p14:tracePt t="41932" x="1025525" y="2824163"/>
          <p14:tracePt t="42059" x="1019175" y="2824163"/>
          <p14:tracePt t="42066" x="1019175" y="2830513"/>
          <p14:tracePt t="42070" x="1012825" y="2836863"/>
          <p14:tracePt t="42073" x="1006475" y="2836863"/>
          <p14:tracePt t="42075" x="1000125" y="2836863"/>
          <p14:tracePt t="42077" x="1000125" y="2843213"/>
          <p14:tracePt t="42081" x="993775" y="2843213"/>
          <p14:tracePt t="42084" x="987425" y="2849563"/>
          <p14:tracePt t="42091" x="981075" y="2849563"/>
          <p14:tracePt t="42252" x="981075" y="2843213"/>
          <p14:tracePt t="42255" x="974725" y="2843213"/>
          <p14:tracePt t="42259" x="974725" y="2836863"/>
          <p14:tracePt t="42263" x="974725" y="2830513"/>
          <p14:tracePt t="42268" x="968375" y="2824163"/>
          <p14:tracePt t="42279" x="968375" y="2817813"/>
          <p14:tracePt t="42285" x="968375" y="2811463"/>
          <p14:tracePt t="42293" x="962025" y="2811463"/>
          <p14:tracePt t="42301" x="962025" y="2805113"/>
          <p14:tracePt t="42308" x="962025" y="2798763"/>
          <p14:tracePt t="42314" x="955675" y="2792413"/>
          <p14:tracePt t="42324" x="955675" y="2784475"/>
          <p14:tracePt t="42330" x="955675" y="2778125"/>
          <p14:tracePt t="42343" x="955675" y="2771775"/>
          <p14:tracePt t="42514" x="955675" y="2765425"/>
          <p14:tracePt t="42531" x="962025" y="2765425"/>
          <p14:tracePt t="42856" x="962025" y="2759075"/>
          <p14:tracePt t="42866" x="962025" y="2752725"/>
          <p14:tracePt t="42868" x="962025" y="2746375"/>
          <p14:tracePt t="43109" x="962025" y="2740025"/>
          <p14:tracePt t="43114" x="962025" y="2733675"/>
          <p14:tracePt t="43115" x="955675" y="2733675"/>
          <p14:tracePt t="43121" x="949325" y="2733675"/>
          <p14:tracePt t="43126" x="942975" y="2733675"/>
          <p14:tracePt t="43129" x="936625" y="2733675"/>
          <p14:tracePt t="43180" x="936625" y="2740025"/>
          <p14:tracePt t="43188" x="936625" y="2746375"/>
          <p14:tracePt t="43190" x="942975" y="2746375"/>
          <p14:tracePt t="43193" x="942975" y="2752725"/>
          <p14:tracePt t="43203" x="942975" y="2759075"/>
          <p14:tracePt t="43210" x="942975" y="2765425"/>
          <p14:tracePt t="43218" x="942975" y="2771775"/>
          <p14:tracePt t="44550" x="942975" y="2778125"/>
          <p14:tracePt t="44552" x="936625" y="2784475"/>
          <p14:tracePt t="44558" x="936625" y="2792413"/>
          <p14:tracePt t="44559" x="936625" y="2798763"/>
          <p14:tracePt t="44561" x="936625" y="2805113"/>
          <p14:tracePt t="44566" x="936625" y="2811463"/>
          <p14:tracePt t="44568" x="930275" y="2817813"/>
          <p14:tracePt t="44571" x="930275" y="2830513"/>
          <p14:tracePt t="44573" x="930275" y="2836863"/>
          <p14:tracePt t="44577" x="930275" y="2843213"/>
          <p14:tracePt t="44579" x="930275" y="2849563"/>
          <p14:tracePt t="44581" x="930275" y="2855913"/>
          <p14:tracePt t="44585" x="930275" y="2862263"/>
          <p14:tracePt t="44587" x="930275" y="2868613"/>
          <p14:tracePt t="44591" x="923925" y="2874963"/>
          <p14:tracePt t="44593" x="923925" y="2881313"/>
          <p14:tracePt t="44599" x="923925" y="2887663"/>
          <p14:tracePt t="44602" x="923925" y="2894013"/>
          <p14:tracePt t="44603" x="923925" y="2900363"/>
          <p14:tracePt t="44609" x="923925" y="2906713"/>
          <p14:tracePt t="44611" x="923925" y="2913063"/>
          <p14:tracePt t="44618" x="923925" y="2919413"/>
          <p14:tracePt t="44619" x="917575" y="2925763"/>
          <p14:tracePt t="44621" x="917575" y="2932113"/>
          <p14:tracePt t="44625" x="917575" y="2938463"/>
          <p14:tracePt t="44627" x="911225" y="2944813"/>
          <p14:tracePt t="44629" x="911225" y="2951163"/>
          <p14:tracePt t="44631" x="904875" y="2957513"/>
          <p14:tracePt t="44635" x="898525" y="2976563"/>
          <p14:tracePt t="44637" x="892175" y="2989263"/>
          <p14:tracePt t="44639" x="885825" y="3001963"/>
          <p14:tracePt t="44641" x="873125" y="3014663"/>
          <p14:tracePt t="44643" x="866775" y="3027363"/>
          <p14:tracePt t="44645" x="860425" y="3046413"/>
          <p14:tracePt t="44647" x="854075" y="3065463"/>
          <p14:tracePt t="44649" x="841375" y="3071813"/>
          <p14:tracePt t="44652" x="835025" y="3090863"/>
          <p14:tracePt t="44653" x="822325" y="3109913"/>
          <p14:tracePt t="44655" x="815975" y="3128963"/>
          <p14:tracePt t="44657" x="803275" y="3141663"/>
          <p14:tracePt t="44659" x="796925" y="3154363"/>
          <p14:tracePt t="44661" x="790575" y="3173413"/>
          <p14:tracePt t="44663" x="784225" y="3186113"/>
          <p14:tracePt t="44665" x="771525" y="3205163"/>
          <p14:tracePt t="44667" x="765175" y="3219450"/>
          <p14:tracePt t="44669" x="758825" y="3232150"/>
          <p14:tracePt t="44671" x="746125" y="3251200"/>
          <p14:tracePt t="44673" x="733425" y="3270250"/>
          <p14:tracePt t="44675" x="727075" y="3276600"/>
          <p14:tracePt t="44677" x="720725" y="3295650"/>
          <p14:tracePt t="44679" x="714375" y="3308350"/>
          <p14:tracePt t="44681" x="701675" y="3327400"/>
          <p14:tracePt t="44684" x="695325" y="3333750"/>
          <p14:tracePt t="44685" x="681038" y="3346450"/>
          <p14:tracePt t="44687" x="674688" y="3359150"/>
          <p14:tracePt t="44689" x="668338" y="3371850"/>
          <p14:tracePt t="44691" x="661988" y="3378200"/>
          <p14:tracePt t="44693" x="649288" y="3390900"/>
          <p14:tracePt t="44695" x="642938" y="3403600"/>
          <p14:tracePt t="44697" x="636588" y="3416300"/>
          <p14:tracePt t="44699" x="630238" y="3422650"/>
          <p14:tracePt t="44701" x="623888" y="3429000"/>
          <p14:tracePt t="44703" x="617538" y="3435350"/>
          <p14:tracePt t="44705" x="611188" y="3441700"/>
          <p14:tracePt t="44712" x="604838" y="3448050"/>
          <p14:tracePt t="44760" x="604838" y="3454400"/>
          <p14:tracePt t="44774" x="604838" y="3460750"/>
          <p14:tracePt t="44778" x="604838" y="3467100"/>
          <p14:tracePt t="44784" x="604838" y="3473450"/>
          <p14:tracePt t="44787" x="604838" y="3486150"/>
          <p14:tracePt t="44791" x="604838" y="3492500"/>
          <p14:tracePt t="44793" x="604838" y="3498850"/>
          <p14:tracePt t="44803" x="611188" y="3498850"/>
          <p14:tracePt t="44814" x="611188" y="3505200"/>
          <p14:tracePt t="44820" x="611188" y="3511550"/>
          <p14:tracePt t="45170" x="611188" y="3517900"/>
          <p14:tracePt t="45210" x="611188" y="3524250"/>
          <p14:tracePt t="45232" x="604838" y="3524250"/>
          <p14:tracePt t="45331" x="598488" y="3524250"/>
          <p14:tracePt t="45345" x="598488" y="3530600"/>
          <p14:tracePt t="45496" x="592138" y="3530600"/>
          <p14:tracePt t="45504" x="585788" y="3530600"/>
          <p14:tracePt t="45508" x="579438" y="3536950"/>
          <p14:tracePt t="45516" x="579438" y="3543300"/>
          <p14:tracePt t="45519" x="573088" y="3543300"/>
          <p14:tracePt t="45525" x="573088" y="3549650"/>
          <p14:tracePt t="45529" x="566738" y="3549650"/>
          <p14:tracePt t="45552" x="566738" y="3556000"/>
          <p14:tracePt t="45572" x="566738" y="3562350"/>
          <p14:tracePt t="45610" x="566738" y="3568700"/>
          <p14:tracePt t="45628" x="566738" y="3575050"/>
          <p14:tracePt t="45822" x="566738" y="3581400"/>
          <p14:tracePt t="45830" x="573088" y="3581400"/>
          <p14:tracePt t="46074" x="573088" y="3587750"/>
          <p14:tracePt t="46082" x="573088" y="3594100"/>
          <p14:tracePt t="46591" x="573088" y="3600450"/>
          <p14:tracePt t="46595" x="573088" y="3606800"/>
          <p14:tracePt t="46600" x="573088" y="3613150"/>
          <p14:tracePt t="46607" x="573088" y="3619500"/>
          <p14:tracePt t="46614" x="573088" y="3625850"/>
          <p14:tracePt t="46621" x="573088" y="3632200"/>
          <p14:tracePt t="46628" x="573088" y="3638550"/>
          <p14:tracePt t="46634" x="579438" y="3646488"/>
          <p14:tracePt t="46641" x="585788" y="3646488"/>
          <p14:tracePt t="46643" x="585788" y="3652838"/>
          <p14:tracePt t="46645" x="592138" y="3652838"/>
          <p14:tracePt t="46649" x="592138" y="3659188"/>
          <p14:tracePt t="46655" x="598488" y="3659188"/>
          <p14:tracePt t="46659" x="604838" y="3665538"/>
          <p14:tracePt t="46665" x="604838" y="3671888"/>
          <p14:tracePt t="46668" x="611188" y="3671888"/>
          <p14:tracePt t="46673" x="617538" y="3671888"/>
          <p14:tracePt t="46679" x="623888" y="3678238"/>
          <p14:tracePt t="46692" x="623888" y="3684588"/>
          <p14:tracePt t="46694" x="630238" y="3684588"/>
          <p14:tracePt t="46709" x="636588" y="3690938"/>
          <p14:tracePt t="46756" x="636588" y="3697288"/>
          <p14:tracePt t="46766" x="636588" y="3703638"/>
          <p14:tracePt t="46780" x="636588" y="3709988"/>
          <p14:tracePt t="46783" x="636588" y="3722688"/>
          <p14:tracePt t="46787" x="636588" y="3729038"/>
          <p14:tracePt t="46789" x="630238" y="3735388"/>
          <p14:tracePt t="46791" x="630238" y="3741738"/>
          <p14:tracePt t="46806" x="630238" y="3748088"/>
          <p14:tracePt t="47089" x="623888" y="3748088"/>
          <p14:tracePt t="47092" x="623888" y="3741738"/>
          <p14:tracePt t="47094" x="617538" y="3741738"/>
          <p14:tracePt t="47095" x="617538" y="3735388"/>
          <p14:tracePt t="47097" x="611188" y="3735388"/>
          <p14:tracePt t="47099" x="611188" y="3729038"/>
          <p14:tracePt t="47107" x="604838" y="3722688"/>
          <p14:tracePt t="47114" x="604838" y="3716338"/>
          <p14:tracePt t="47118" x="598488" y="3716338"/>
          <p14:tracePt t="47129" x="598488" y="3709988"/>
          <p14:tracePt t="47152" x="598488" y="3703638"/>
          <p14:tracePt t="47172" x="598488" y="3697288"/>
          <p14:tracePt t="47204" x="592138" y="3697288"/>
          <p14:tracePt t="47206" x="592138" y="3690938"/>
          <p14:tracePt t="47218" x="585788" y="3690938"/>
          <p14:tracePt t="47234" x="579438" y="3690938"/>
          <p14:tracePt t="47242" x="579438" y="3684588"/>
          <p14:tracePt t="47658" x="585788" y="3684588"/>
          <p14:tracePt t="47674" x="585788" y="3678238"/>
          <p14:tracePt t="47718" x="585788" y="3671888"/>
          <p14:tracePt t="47726" x="579438" y="3671888"/>
          <p14:tracePt t="47729" x="579438" y="3665538"/>
          <p14:tracePt t="47824" x="573088" y="3665538"/>
          <p14:tracePt t="47832" x="566738" y="3665538"/>
          <p14:tracePt t="48579" x="566738" y="3659188"/>
          <p14:tracePt t="48588" x="566738" y="3652838"/>
          <p14:tracePt t="48594" x="573088" y="3652838"/>
          <p14:tracePt t="48606" x="573088" y="3646488"/>
          <p14:tracePt t="48616" x="579438" y="3646488"/>
          <p14:tracePt t="48723" x="579438" y="3652838"/>
          <p14:tracePt t="48725" x="585788" y="3652838"/>
          <p14:tracePt t="48739" x="585788" y="3659188"/>
          <p14:tracePt t="48742" x="592138" y="3659188"/>
          <p14:tracePt t="49375" x="598488" y="3659188"/>
          <p14:tracePt t="49383" x="604838" y="3659188"/>
          <p14:tracePt t="49407" x="611188" y="3659188"/>
          <p14:tracePt t="49416" x="617538" y="3659188"/>
          <p14:tracePt t="49424" x="623888" y="3659188"/>
          <p14:tracePt t="49462" x="630238" y="3659188"/>
          <p14:tracePt t="49484" x="636588" y="3659188"/>
          <p14:tracePt t="49736" x="642938" y="3659188"/>
          <p14:tracePt t="49746" x="649288" y="3659188"/>
          <p14:tracePt t="49885" x="649288" y="3652838"/>
          <p14:tracePt t="50032" x="642938" y="3652838"/>
          <p14:tracePt t="50078" x="636588" y="3652838"/>
          <p14:tracePt t="50086" x="630238" y="3652838"/>
          <p14:tracePt t="50095" x="630238" y="3659188"/>
          <p14:tracePt t="50102" x="623888" y="3659188"/>
          <p14:tracePt t="50108" x="617538" y="3659188"/>
          <p14:tracePt t="50115" x="611188" y="3659188"/>
          <p14:tracePt t="50118" x="611188" y="3665538"/>
          <p14:tracePt t="50124" x="611188" y="3671888"/>
          <p14:tracePt t="50128" x="611188" y="3678238"/>
          <p14:tracePt t="50131" x="604838" y="3678238"/>
          <p14:tracePt t="50137" x="598488" y="3684588"/>
          <p14:tracePt t="50141" x="598488" y="3690938"/>
          <p14:tracePt t="50150" x="592138" y="3697288"/>
          <p14:tracePt t="50153" x="585788" y="3703638"/>
          <p14:tracePt t="50157" x="579438" y="3709988"/>
          <p14:tracePt t="50164" x="579438" y="3716338"/>
          <p14:tracePt t="50168" x="573088" y="3722688"/>
          <p14:tracePt t="50173" x="566738" y="3722688"/>
          <p14:tracePt t="50175" x="566738" y="3729038"/>
          <p14:tracePt t="50179" x="566738" y="3735388"/>
          <p14:tracePt t="50185" x="566738" y="3741738"/>
          <p14:tracePt t="50187" x="560388" y="3741738"/>
          <p14:tracePt t="50192" x="560388" y="3748088"/>
          <p14:tracePt t="50193" x="560388" y="3754438"/>
          <p14:tracePt t="50198" x="554038" y="3754438"/>
          <p14:tracePt t="50199" x="554038" y="3760788"/>
          <p14:tracePt t="50203" x="554038" y="3767138"/>
          <p14:tracePt t="50205" x="547688" y="3773488"/>
          <p14:tracePt t="50211" x="547688" y="3779838"/>
          <p14:tracePt t="50213" x="547688" y="3786188"/>
          <p14:tracePt t="50218" x="547688" y="3792538"/>
          <p14:tracePt t="50220" x="547688" y="3798888"/>
          <p14:tracePt t="50225" x="541338" y="3805238"/>
          <p14:tracePt t="50227" x="541338" y="3811588"/>
          <p14:tracePt t="50229" x="541338" y="3817938"/>
          <p14:tracePt t="50235" x="534988" y="3830638"/>
          <p14:tracePt t="50239" x="534988" y="3836988"/>
          <p14:tracePt t="50241" x="534988" y="3843338"/>
          <p14:tracePt t="50243" x="534988" y="3849688"/>
          <p14:tracePt t="50249" x="534988" y="3856038"/>
          <p14:tracePt t="50252" x="534988" y="3862388"/>
          <p14:tracePt t="50257" x="534988" y="3868738"/>
          <p14:tracePt t="50259" x="534988" y="3875088"/>
          <p14:tracePt t="50261" x="534988" y="3881438"/>
          <p14:tracePt t="50265" x="534988" y="3887788"/>
          <p14:tracePt t="50267" x="534988" y="3894138"/>
          <p14:tracePt t="50273" x="534988" y="3900488"/>
          <p14:tracePt t="50275" x="534988" y="3906838"/>
          <p14:tracePt t="50277" x="534988" y="3913188"/>
          <p14:tracePt t="50279" x="534988" y="3919538"/>
          <p14:tracePt t="50281" x="534988" y="3925888"/>
          <p14:tracePt t="50286" x="541338" y="3932238"/>
          <p14:tracePt t="50291" x="541338" y="3938588"/>
          <p14:tracePt t="50295" x="541338" y="3944938"/>
          <p14:tracePt t="50303" x="541338" y="3951288"/>
          <p14:tracePt t="50488" x="541338" y="3944938"/>
          <p14:tracePt t="50490" x="541338" y="3938588"/>
          <p14:tracePt t="50492" x="541338" y="3932238"/>
          <p14:tracePt t="50499" x="541338" y="3925888"/>
          <p14:tracePt t="50504" x="541338" y="3919538"/>
          <p14:tracePt t="50511" x="541338" y="3913188"/>
          <p14:tracePt t="50519" x="541338" y="3906838"/>
          <p14:tracePt t="50536" x="541338" y="3900488"/>
          <p14:tracePt t="50544" x="541338" y="3894138"/>
          <p14:tracePt t="50576" x="547688" y="3894138"/>
          <p14:tracePt t="50579" x="547688" y="3900488"/>
          <p14:tracePt t="50581" x="554038" y="3900488"/>
          <p14:tracePt t="50587" x="560388" y="3900488"/>
          <p14:tracePt t="50591" x="560388" y="3906838"/>
          <p14:tracePt t="50597" x="566738" y="3913188"/>
          <p14:tracePt t="50603" x="573088" y="3913188"/>
          <p14:tracePt t="50609" x="573088" y="3919538"/>
          <p14:tracePt t="50614" x="579438" y="3925888"/>
          <p14:tracePt t="50622" x="585788" y="3925888"/>
          <p14:tracePt t="50623" x="585788" y="3932238"/>
          <p14:tracePt t="50629" x="585788" y="3938588"/>
          <p14:tracePt t="50631" x="592138" y="3938588"/>
          <p14:tracePt t="50635" x="592138" y="3944938"/>
          <p14:tracePt t="50719" x="598488" y="3944938"/>
          <p14:tracePt t="50722" x="598488" y="3951288"/>
          <p14:tracePt t="50726" x="604838" y="3951288"/>
          <p14:tracePt t="50735" x="611188" y="3951288"/>
          <p14:tracePt t="50741" x="617538" y="3951288"/>
          <p14:tracePt t="50743" x="617538" y="3957638"/>
          <p14:tracePt t="50747" x="623888" y="3957638"/>
          <p14:tracePt t="50760" x="630238" y="3957638"/>
          <p14:tracePt t="50771" x="636588" y="3957638"/>
          <p14:tracePt t="50831" x="642938" y="3957638"/>
          <p14:tracePt t="50956" x="649288" y="3957638"/>
          <p14:tracePt t="50972" x="649288" y="3963988"/>
          <p14:tracePt t="50988" x="655638" y="3963988"/>
          <p14:tracePt t="50998" x="661988" y="3963988"/>
          <p14:tracePt t="51010" x="668338" y="3963988"/>
          <p14:tracePt t="51117" x="668338" y="3957638"/>
          <p14:tracePt t="51126" x="668338" y="3951288"/>
          <p14:tracePt t="51136" x="668338" y="3944938"/>
          <p14:tracePt t="51142" x="668338" y="3938588"/>
          <p14:tracePt t="51143" x="668338" y="3932238"/>
          <p14:tracePt t="51152" x="668338" y="3925888"/>
          <p14:tracePt t="51154" x="668338" y="3919538"/>
          <p14:tracePt t="51159" x="668338" y="3913188"/>
          <p14:tracePt t="51161" x="668338" y="3906838"/>
          <p14:tracePt t="51165" x="668338" y="3900488"/>
          <p14:tracePt t="51169" x="668338" y="3894138"/>
          <p14:tracePt t="51171" x="668338" y="3887788"/>
          <p14:tracePt t="51175" x="668338" y="3881438"/>
          <p14:tracePt t="51177" x="674688" y="3875088"/>
          <p14:tracePt t="51181" x="674688" y="3868738"/>
          <p14:tracePt t="51184" x="674688" y="3862388"/>
          <p14:tracePt t="51185" x="674688" y="3856038"/>
          <p14:tracePt t="51191" x="674688" y="3849688"/>
          <p14:tracePt t="51193" x="674688" y="3843338"/>
          <p14:tracePt t="51197" x="681038" y="3843338"/>
          <p14:tracePt t="51199" x="681038" y="3836988"/>
          <p14:tracePt t="51202" x="681038" y="3830638"/>
          <p14:tracePt t="51206" x="681038" y="3824288"/>
          <p14:tracePt t="51211" x="681038" y="3817938"/>
          <p14:tracePt t="51213" x="681038" y="3811588"/>
          <p14:tracePt t="51219" x="681038" y="3805238"/>
          <p14:tracePt t="51224" x="681038" y="3798888"/>
          <p14:tracePt t="51225" x="681038" y="3792538"/>
          <p14:tracePt t="51227" x="688975" y="3792538"/>
          <p14:tracePt t="51231" x="688975" y="3786188"/>
          <p14:tracePt t="51235" x="688975" y="3779838"/>
          <p14:tracePt t="51239" x="688975" y="3773488"/>
          <p14:tracePt t="51242" x="695325" y="3773488"/>
          <p14:tracePt t="51243" x="695325" y="3767138"/>
          <p14:tracePt t="51245" x="695325" y="3760788"/>
          <p14:tracePt t="51252" x="695325" y="3754438"/>
          <p14:tracePt t="51253" x="695325" y="3748088"/>
          <p14:tracePt t="51255" x="701675" y="3748088"/>
          <p14:tracePt t="51257" x="701675" y="3741738"/>
          <p14:tracePt t="51259" x="701675" y="3735388"/>
          <p14:tracePt t="51261" x="701675" y="3729038"/>
          <p14:tracePt t="51265" x="701675" y="3722688"/>
          <p14:tracePt t="51268" x="701675" y="3716338"/>
          <p14:tracePt t="51271" x="701675" y="3709988"/>
          <p14:tracePt t="51273" x="701675" y="3703638"/>
          <p14:tracePt t="51277" x="708025" y="3697288"/>
          <p14:tracePt t="51279" x="708025" y="3690938"/>
          <p14:tracePt t="51281" x="708025" y="3684588"/>
          <p14:tracePt t="51284" x="708025" y="3678238"/>
          <p14:tracePt t="51285" x="714375" y="3665538"/>
          <p14:tracePt t="51289" x="714375" y="3652838"/>
          <p14:tracePt t="51291" x="720725" y="3646488"/>
          <p14:tracePt t="51293" x="720725" y="3638550"/>
          <p14:tracePt t="51295" x="720725" y="3625850"/>
          <p14:tracePt t="51299" x="720725" y="3613150"/>
          <p14:tracePt t="51302" x="720725" y="3606800"/>
          <p14:tracePt t="51303" x="720725" y="3600450"/>
          <p14:tracePt t="51305" x="727075" y="3587750"/>
          <p14:tracePt t="51307" x="727075" y="3581400"/>
          <p14:tracePt t="51309" x="727075" y="3575050"/>
          <p14:tracePt t="51311" x="727075" y="3568700"/>
          <p14:tracePt t="51313" x="733425" y="3562350"/>
          <p14:tracePt t="51315" x="733425" y="3556000"/>
          <p14:tracePt t="51318" x="733425" y="3549650"/>
          <p14:tracePt t="51319" x="733425" y="3543300"/>
          <p14:tracePt t="51321" x="733425" y="3536950"/>
          <p14:tracePt t="51323" x="739775" y="3530600"/>
          <p14:tracePt t="51325" x="739775" y="3524250"/>
          <p14:tracePt t="51327" x="739775" y="3517900"/>
          <p14:tracePt t="51329" x="739775" y="3511550"/>
          <p14:tracePt t="51331" x="739775" y="3505200"/>
          <p14:tracePt t="51335" x="739775" y="3492500"/>
          <p14:tracePt t="51339" x="739775" y="3486150"/>
          <p14:tracePt t="51341" x="739775" y="3479800"/>
          <p14:tracePt t="51345" x="739775" y="3473450"/>
          <p14:tracePt t="51350" x="739775" y="3467100"/>
          <p14:tracePt t="51352" x="746125" y="3460750"/>
          <p14:tracePt t="51355" x="746125" y="3454400"/>
          <p14:tracePt t="51359" x="746125" y="3448050"/>
          <p14:tracePt t="51368" x="746125" y="3441700"/>
          <p14:tracePt t="51448" x="752475" y="3435350"/>
          <p14:tracePt t="51453" x="752475" y="3441700"/>
          <p14:tracePt t="51459" x="752475" y="3448050"/>
          <p14:tracePt t="51461" x="752475" y="3454400"/>
          <p14:tracePt t="51468" x="752475" y="3460750"/>
          <p14:tracePt t="51469" x="752475" y="3467100"/>
          <p14:tracePt t="51471" x="752475" y="3473450"/>
          <p14:tracePt t="51475" x="752475" y="3479800"/>
          <p14:tracePt t="51479" x="752475" y="3486150"/>
          <p14:tracePt t="51486" x="752475" y="3498850"/>
          <p14:tracePt t="51487" x="752475" y="3505200"/>
          <p14:tracePt t="51491" x="752475" y="3511550"/>
          <p14:tracePt t="51493" x="752475" y="3517900"/>
          <p14:tracePt t="51497" x="752475" y="3524250"/>
          <p14:tracePt t="51499" x="752475" y="3530600"/>
          <p14:tracePt t="51504" x="752475" y="3536950"/>
          <p14:tracePt t="51507" x="752475" y="3543300"/>
          <p14:tracePt t="51509" x="752475" y="3549650"/>
          <p14:tracePt t="51513" x="758825" y="3556000"/>
          <p14:tracePt t="51518" x="758825" y="3562350"/>
          <p14:tracePt t="51521" x="765175" y="3568700"/>
          <p14:tracePt t="51525" x="765175" y="3575050"/>
          <p14:tracePt t="51530" x="771525" y="3575050"/>
          <p14:tracePt t="51531" x="771525" y="3581400"/>
          <p14:tracePt t="51547" x="771525" y="3587750"/>
          <p14:tracePt t="51632" x="777875" y="3587750"/>
          <p14:tracePt t="51637" x="784225" y="3587750"/>
          <p14:tracePt t="51646" x="790575" y="3587750"/>
          <p14:tracePt t="51650" x="796925" y="3581400"/>
          <p14:tracePt t="51653" x="803275" y="3575050"/>
          <p14:tracePt t="51659" x="803275" y="3568700"/>
          <p14:tracePt t="51664" x="809625" y="3568700"/>
          <p14:tracePt t="51668" x="815975" y="3562350"/>
          <p14:tracePt t="51671" x="815975" y="3556000"/>
          <p14:tracePt t="51673" x="822325" y="3556000"/>
          <p14:tracePt t="51677" x="828675" y="3549650"/>
          <p14:tracePt t="51679" x="835025" y="3549650"/>
          <p14:tracePt t="51682" x="835025" y="3543300"/>
          <p14:tracePt t="51686" x="841375" y="3536950"/>
          <p14:tracePt t="51687" x="847725" y="3536950"/>
          <p14:tracePt t="51689" x="847725" y="3530600"/>
          <p14:tracePt t="51691" x="847725" y="3524250"/>
          <p14:tracePt t="51693" x="854075" y="3524250"/>
          <p14:tracePt t="51695" x="854075" y="3517900"/>
          <p14:tracePt t="51697" x="860425" y="3517900"/>
          <p14:tracePt t="51699" x="860425" y="3511550"/>
          <p14:tracePt t="51702" x="866775" y="3511550"/>
          <p14:tracePt t="51703" x="866775" y="3505200"/>
          <p14:tracePt t="51705" x="873125" y="3498850"/>
          <p14:tracePt t="51707" x="879475" y="3492500"/>
          <p14:tracePt t="51713" x="885825" y="3486150"/>
          <p14:tracePt t="51715" x="885825" y="3479800"/>
          <p14:tracePt t="51718" x="892175" y="3479800"/>
          <p14:tracePt t="51721" x="892175" y="3473450"/>
          <p14:tracePt t="51723" x="898525" y="3467100"/>
          <p14:tracePt t="51727" x="904875" y="3460750"/>
          <p14:tracePt t="51729" x="911225" y="3460750"/>
          <p14:tracePt t="51736" x="917575" y="3448050"/>
          <p14:tracePt t="51737" x="923925" y="3448050"/>
          <p14:tracePt t="51739" x="923925" y="3441700"/>
          <p14:tracePt t="51741" x="923925" y="3435350"/>
          <p14:tracePt t="51743" x="930275" y="3435350"/>
          <p14:tracePt t="51745" x="936625" y="3429000"/>
          <p14:tracePt t="51747" x="942975" y="3429000"/>
          <p14:tracePt t="51749" x="942975" y="3422650"/>
          <p14:tracePt t="51751" x="949325" y="3416300"/>
          <p14:tracePt t="51753" x="955675" y="3416300"/>
          <p14:tracePt t="51755" x="955675" y="3409950"/>
          <p14:tracePt t="51757" x="962025" y="3403600"/>
          <p14:tracePt t="51759" x="968375" y="3397250"/>
          <p14:tracePt t="51761" x="974725" y="3397250"/>
          <p14:tracePt t="51763" x="974725" y="3390900"/>
          <p14:tracePt t="51765" x="974725" y="3384550"/>
          <p14:tracePt t="51768" x="981075" y="3384550"/>
          <p14:tracePt t="51769" x="987425" y="3378200"/>
          <p14:tracePt t="51771" x="987425" y="3371850"/>
          <p14:tracePt t="51773" x="993775" y="3365500"/>
          <p14:tracePt t="51775" x="1000125" y="3365500"/>
          <p14:tracePt t="51777" x="1006475" y="3359150"/>
          <p14:tracePt t="51779" x="1006475" y="3352800"/>
          <p14:tracePt t="51786" x="1019175" y="3340100"/>
          <p14:tracePt t="51787" x="1019175" y="3333750"/>
          <p14:tracePt t="51789" x="1025525" y="3333750"/>
          <p14:tracePt t="51791" x="1031875" y="3327400"/>
          <p14:tracePt t="51793" x="1038225" y="3321050"/>
          <p14:tracePt t="51798" x="1044575" y="3314700"/>
          <p14:tracePt t="51799" x="1050925" y="3302000"/>
          <p14:tracePt t="51803" x="1057275" y="3295650"/>
          <p14:tracePt t="51805" x="1063625" y="3289300"/>
          <p14:tracePt t="51807" x="1069975" y="3289300"/>
          <p14:tracePt t="51809" x="1069975" y="3276600"/>
          <p14:tracePt t="51811" x="1076325" y="3270250"/>
          <p14:tracePt t="51815" x="1082675" y="3263900"/>
          <p14:tracePt t="51818" x="1082675" y="3257550"/>
          <p14:tracePt t="51819" x="1089025" y="3251200"/>
          <p14:tracePt t="51823" x="1095375" y="3244850"/>
          <p14:tracePt t="51825" x="1101725" y="3238500"/>
          <p14:tracePt t="51829" x="1101725" y="3232150"/>
          <p14:tracePt t="51831" x="1108075" y="3225800"/>
          <p14:tracePt t="51836" x="1114425" y="3211513"/>
          <p14:tracePt t="51837" x="1120775" y="3205163"/>
          <p14:tracePt t="51839" x="1120775" y="3198813"/>
          <p14:tracePt t="51843" x="1127125" y="3192463"/>
          <p14:tracePt t="51845" x="1133475" y="3186113"/>
          <p14:tracePt t="51849" x="1133475" y="3179763"/>
          <p14:tracePt t="51851" x="1139825" y="3167063"/>
          <p14:tracePt t="51854" x="1147763" y="3167063"/>
          <p14:tracePt t="51855" x="1154113" y="3160713"/>
          <p14:tracePt t="51857" x="1154113" y="3148013"/>
          <p14:tracePt t="51859" x="1160463" y="3148013"/>
          <p14:tracePt t="51861" x="1166813" y="3135313"/>
          <p14:tracePt t="51863" x="1173163" y="3128963"/>
          <p14:tracePt t="51865" x="1173163" y="3122613"/>
          <p14:tracePt t="51867" x="1179513" y="3116263"/>
          <p14:tracePt t="51869" x="1185863" y="3109913"/>
          <p14:tracePt t="51871" x="1192213" y="3103563"/>
          <p14:tracePt t="51873" x="1192213" y="3090863"/>
          <p14:tracePt t="51875" x="1198563" y="3090863"/>
          <p14:tracePt t="51877" x="1198563" y="3078163"/>
          <p14:tracePt t="51879" x="1204913" y="3071813"/>
          <p14:tracePt t="51881" x="1211263" y="3065463"/>
          <p14:tracePt t="51884" x="1211263" y="3059113"/>
          <p14:tracePt t="51885" x="1217613" y="3046413"/>
          <p14:tracePt t="51887" x="1223963" y="3040063"/>
          <p14:tracePt t="51889" x="1230313" y="3027363"/>
          <p14:tracePt t="51891" x="1236663" y="3014663"/>
          <p14:tracePt t="51893" x="1236663" y="3008313"/>
          <p14:tracePt t="51895" x="1243013" y="2995613"/>
          <p14:tracePt t="51897" x="1249363" y="2982913"/>
          <p14:tracePt t="51899" x="1255713" y="2970213"/>
          <p14:tracePt t="51901" x="1262063" y="2963863"/>
          <p14:tracePt t="51904" x="1268413" y="2951163"/>
          <p14:tracePt t="51905" x="1274763" y="2938463"/>
          <p14:tracePt t="51907" x="1274763" y="2932113"/>
          <p14:tracePt t="51909" x="1281113" y="2925763"/>
          <p14:tracePt t="51911" x="1281113" y="2913063"/>
          <p14:tracePt t="51913" x="1287463" y="2913063"/>
          <p14:tracePt t="51916" x="1293813" y="2906713"/>
          <p14:tracePt t="51918" x="1293813" y="2894013"/>
          <p14:tracePt t="51922" x="1300163" y="2881313"/>
          <p14:tracePt t="51923" x="1306513" y="2874963"/>
          <p14:tracePt t="51925" x="1306513" y="2868613"/>
          <p14:tracePt t="51927" x="1312863" y="2862263"/>
          <p14:tracePt t="51929" x="1312863" y="2855913"/>
          <p14:tracePt t="51931" x="1312863" y="2849563"/>
          <p14:tracePt t="51935" x="1319213" y="2836863"/>
          <p14:tracePt t="51935" x="1325563" y="2836863"/>
          <p14:tracePt t="51937" x="1325563" y="2824163"/>
          <p14:tracePt t="51939" x="1331913" y="2811463"/>
          <p14:tracePt t="51943" x="1331913" y="2805113"/>
          <p14:tracePt t="51945" x="1331913" y="2798763"/>
          <p14:tracePt t="51947" x="1338263" y="2792413"/>
          <p14:tracePt t="51949" x="1338263" y="2778125"/>
          <p14:tracePt t="51951" x="1344613" y="2778125"/>
          <p14:tracePt t="51953" x="1344613" y="2771775"/>
          <p14:tracePt t="51955" x="1344613" y="2765425"/>
          <p14:tracePt t="51957" x="1350963" y="2759075"/>
          <p14:tracePt t="51959" x="1350963" y="2752725"/>
          <p14:tracePt t="51961" x="1350963" y="2746375"/>
          <p14:tracePt t="51963" x="1350963" y="2740025"/>
          <p14:tracePt t="51965" x="1350963" y="2733675"/>
          <p14:tracePt t="51968" x="1357313" y="2727325"/>
          <p14:tracePt t="51971" x="1357313" y="2720975"/>
          <p14:tracePt t="51973" x="1363663" y="2714625"/>
          <p14:tracePt t="51976" x="1363663" y="2708275"/>
          <p14:tracePt t="51977" x="1363663" y="2701925"/>
          <p14:tracePt t="51979" x="1363663" y="2695575"/>
          <p14:tracePt t="51981" x="1370013" y="2689225"/>
          <p14:tracePt t="51985" x="1376363" y="2676525"/>
          <p14:tracePt t="51987" x="1382713" y="2676525"/>
          <p14:tracePt t="51989" x="1382713" y="2670175"/>
          <p14:tracePt t="51991" x="1389063" y="2663825"/>
          <p14:tracePt t="51993" x="1395413" y="2657475"/>
          <p14:tracePt t="51995" x="1395413" y="2651125"/>
          <p14:tracePt t="51997" x="1401763" y="2644775"/>
          <p14:tracePt t="51999" x="1408113" y="2638425"/>
          <p14:tracePt t="52002" x="1414463" y="2632075"/>
          <p14:tracePt t="52004" x="1414463" y="2625725"/>
          <p14:tracePt t="52005" x="1420813" y="2619375"/>
          <p14:tracePt t="52007" x="1427163" y="2613025"/>
          <p14:tracePt t="52009" x="1433513" y="2606675"/>
          <p14:tracePt t="52011" x="1433513" y="2600325"/>
          <p14:tracePt t="52013" x="1439863" y="2593975"/>
          <p14:tracePt t="52015" x="1446213" y="2581275"/>
          <p14:tracePt t="52017" x="1452563" y="2581275"/>
          <p14:tracePt t="52019" x="1452563" y="2568575"/>
          <p14:tracePt t="52021" x="1458913" y="2562225"/>
          <p14:tracePt t="52023" x="1465263" y="2555875"/>
          <p14:tracePt t="52025" x="1471613" y="2543175"/>
          <p14:tracePt t="52027" x="1471613" y="2536825"/>
          <p14:tracePt t="52029" x="1477963" y="2536825"/>
          <p14:tracePt t="52031" x="1484313" y="2524125"/>
          <p14:tracePt t="52035" x="1490663" y="2511425"/>
          <p14:tracePt t="52037" x="1497013" y="2505075"/>
          <p14:tracePt t="52039" x="1503363" y="2498725"/>
          <p14:tracePt t="52041" x="1509713" y="2498725"/>
          <p14:tracePt t="52043" x="1509713" y="2492375"/>
          <p14:tracePt t="52045" x="1516063" y="2479675"/>
          <p14:tracePt t="52047" x="1522413" y="2479675"/>
          <p14:tracePt t="52049" x="1522413" y="2473325"/>
          <p14:tracePt t="52051" x="1522413" y="2466975"/>
          <p14:tracePt t="52053" x="1528763" y="2466975"/>
          <p14:tracePt t="52055" x="1535113" y="2460625"/>
          <p14:tracePt t="52057" x="1541463" y="2454275"/>
          <p14:tracePt t="52059" x="1541463" y="2447925"/>
          <p14:tracePt t="52061" x="1547813" y="2447925"/>
          <p14:tracePt t="52063" x="1554163" y="2441575"/>
          <p14:tracePt t="52069" x="1566863" y="2428875"/>
          <p14:tracePt t="52071" x="1573213" y="2428875"/>
          <p14:tracePt t="52073" x="1573213" y="2422525"/>
          <p14:tracePt t="52075" x="1573213" y="2416175"/>
          <p14:tracePt t="52077" x="1579563" y="2416175"/>
          <p14:tracePt t="52079" x="1585913" y="2416175"/>
          <p14:tracePt t="52085" x="1598613" y="2409825"/>
          <p14:tracePt t="52087" x="1606550" y="2403475"/>
          <p14:tracePt t="52091" x="1612900" y="2403475"/>
          <p14:tracePt t="52093" x="1625600" y="2403475"/>
          <p14:tracePt t="52097" x="1631950" y="2397125"/>
          <p14:tracePt t="52099" x="1638300" y="2397125"/>
          <p14:tracePt t="52102" x="1644650" y="2390775"/>
          <p14:tracePt t="52104" x="1651000" y="2390775"/>
          <p14:tracePt t="52105" x="1657350" y="2384425"/>
          <p14:tracePt t="52107" x="1663700" y="2384425"/>
          <p14:tracePt t="52109" x="1670050" y="2384425"/>
          <p14:tracePt t="52111" x="1676400" y="2384425"/>
          <p14:tracePt t="52113" x="1682750" y="2378075"/>
          <p14:tracePt t="52115" x="1689100" y="2378075"/>
          <p14:tracePt t="52117" x="1695450" y="2371725"/>
          <p14:tracePt t="52121" x="1701800" y="2365375"/>
          <p14:tracePt t="52123" x="1708150" y="2365375"/>
          <p14:tracePt t="52127" x="1714500" y="2365375"/>
          <p14:tracePt t="52129" x="1720850" y="2359025"/>
          <p14:tracePt t="52131" x="1727200" y="2359025"/>
          <p14:tracePt t="52135" x="1733550" y="2351088"/>
          <p14:tracePt t="52137" x="1739900" y="2351088"/>
          <p14:tracePt t="52141" x="1746250" y="2344738"/>
          <p14:tracePt t="52143" x="1752600" y="2344738"/>
          <p14:tracePt t="52145" x="1758950" y="2338388"/>
          <p14:tracePt t="52147" x="1758950" y="2332038"/>
          <p14:tracePt t="52149" x="1765300" y="2332038"/>
          <p14:tracePt t="52151" x="1771650" y="2332038"/>
          <p14:tracePt t="52153" x="1771650" y="2325688"/>
          <p14:tracePt t="52155" x="1778000" y="2325688"/>
          <p14:tracePt t="52157" x="1784350" y="2319338"/>
          <p14:tracePt t="52159" x="1790700" y="2319338"/>
          <p14:tracePt t="52161" x="1790700" y="2312988"/>
          <p14:tracePt t="52163" x="1797050" y="2312988"/>
          <p14:tracePt t="52165" x="1803400" y="2306638"/>
          <p14:tracePt t="52167" x="1803400" y="2300288"/>
          <p14:tracePt t="52170" x="1809750" y="2300288"/>
          <p14:tracePt t="52171" x="1816100" y="2300288"/>
          <p14:tracePt t="52173" x="1816100" y="2293938"/>
          <p14:tracePt t="52175" x="1822450" y="2287588"/>
          <p14:tracePt t="52177" x="1828800" y="2287588"/>
          <p14:tracePt t="52179" x="1835150" y="2287588"/>
          <p14:tracePt t="52185" x="1847850" y="2274888"/>
          <p14:tracePt t="52189" x="1854200" y="2268538"/>
          <p14:tracePt t="52191" x="1860550" y="2268538"/>
          <p14:tracePt t="52193" x="1866900" y="2268538"/>
          <p14:tracePt t="52195" x="1866900" y="2262188"/>
          <p14:tracePt t="52197" x="1873250" y="2262188"/>
          <p14:tracePt t="52199" x="1879600" y="2255838"/>
          <p14:tracePt t="52203" x="1885950" y="2255838"/>
          <p14:tracePt t="52205" x="1892300" y="2249488"/>
          <p14:tracePt t="52207" x="1898650" y="2249488"/>
          <p14:tracePt t="52209" x="1898650" y="2243138"/>
          <p14:tracePt t="52211" x="1905000" y="2243138"/>
          <p14:tracePt t="52213" x="1917700" y="2236788"/>
          <p14:tracePt t="52217" x="1924050" y="2236788"/>
          <p14:tracePt t="52219" x="1930400" y="2236788"/>
          <p14:tracePt t="52221" x="1930400" y="2230438"/>
          <p14:tracePt t="52223" x="1936750" y="2230438"/>
          <p14:tracePt t="52225" x="1949450" y="2224088"/>
          <p14:tracePt t="52229" x="1955800" y="2224088"/>
          <p14:tracePt t="52231" x="1962150" y="2224088"/>
          <p14:tracePt t="52235" x="1968500" y="2224088"/>
          <p14:tracePt t="52237" x="1974850" y="2217738"/>
          <p14:tracePt t="52239" x="1981200" y="2217738"/>
          <p14:tracePt t="52241" x="1981200" y="2211388"/>
          <p14:tracePt t="52243" x="1987550" y="2211388"/>
          <p14:tracePt t="52245" x="1993900" y="2211388"/>
          <p14:tracePt t="52249" x="2000250" y="2211388"/>
          <p14:tracePt t="52252" x="2000250" y="2205038"/>
          <p14:tracePt t="52253" x="2006600" y="2205038"/>
          <p14:tracePt t="52257" x="2012950" y="2205038"/>
          <p14:tracePt t="52272" x="2019300" y="2205038"/>
          <p14:tracePt t="52277" x="2025650" y="2205038"/>
          <p14:tracePt t="52289" x="2032000" y="2205038"/>
          <p14:tracePt t="52293" x="2038350" y="2205038"/>
          <p14:tracePt t="52297" x="2044700" y="2205038"/>
          <p14:tracePt t="52303" x="2051050" y="2205038"/>
          <p14:tracePt t="52305" x="2058988" y="2205038"/>
          <p14:tracePt t="52309" x="2065338" y="2205038"/>
          <p14:tracePt t="52311" x="2071688" y="2205038"/>
          <p14:tracePt t="52313" x="2078038" y="2205038"/>
          <p14:tracePt t="52318" x="2084388" y="2205038"/>
          <p14:tracePt t="52319" x="2090738" y="2205038"/>
          <p14:tracePt t="52323" x="2097088" y="2205038"/>
          <p14:tracePt t="52325" x="2103438" y="2205038"/>
          <p14:tracePt t="52327" x="2109788" y="2205038"/>
          <p14:tracePt t="52331" x="2116138" y="2205038"/>
          <p14:tracePt t="52335" x="2122488" y="2205038"/>
          <p14:tracePt t="52337" x="2128838" y="2205038"/>
          <p14:tracePt t="52339" x="2135188" y="2205038"/>
          <p14:tracePt t="52341" x="2141538" y="2205038"/>
          <p14:tracePt t="52343" x="2147888" y="2205038"/>
          <p14:tracePt t="52345" x="2154238" y="2205038"/>
          <p14:tracePt t="52349" x="2160588" y="2205038"/>
          <p14:tracePt t="52351" x="2166938" y="2205038"/>
          <p14:tracePt t="52353" x="2173288" y="2205038"/>
          <p14:tracePt t="52357" x="2179638" y="2205038"/>
          <p14:tracePt t="52359" x="2185988" y="2205038"/>
          <p14:tracePt t="52366" x="2192338" y="2205038"/>
          <p14:tracePt t="52368" x="2198688" y="2205038"/>
          <p14:tracePt t="52369" x="2205038" y="2205038"/>
          <p14:tracePt t="52376" x="2211388" y="2205038"/>
          <p14:tracePt t="52377" x="2217738" y="2205038"/>
          <p14:tracePt t="52381" x="2224088" y="2205038"/>
          <p14:tracePt t="52385" x="2230438" y="2205038"/>
          <p14:tracePt t="52387" x="2236788" y="2205038"/>
          <p14:tracePt t="52391" x="2243138" y="2211388"/>
          <p14:tracePt t="52393" x="2249488" y="2211388"/>
          <p14:tracePt t="52399" x="2255838" y="2211388"/>
          <p14:tracePt t="52402" x="2262188" y="2211388"/>
          <p14:tracePt t="52403" x="2268538" y="2217738"/>
          <p14:tracePt t="52407" x="2274888" y="2217738"/>
          <p14:tracePt t="52409" x="2281238" y="2217738"/>
          <p14:tracePt t="52414" x="2287588" y="2217738"/>
          <p14:tracePt t="52415" x="2293938" y="2217738"/>
          <p14:tracePt t="52417" x="2300288" y="2217738"/>
          <p14:tracePt t="52419" x="2306638" y="2224088"/>
          <p14:tracePt t="52421" x="2312988" y="2224088"/>
          <p14:tracePt t="52425" x="2319338" y="2230438"/>
          <p14:tracePt t="52427" x="2332038" y="2230438"/>
          <p14:tracePt t="52431" x="2344738" y="2230438"/>
          <p14:tracePt t="52436" x="2351088" y="2236788"/>
          <p14:tracePt t="52438" x="2357438" y="2236788"/>
          <p14:tracePt t="52439" x="2370138" y="2236788"/>
          <p14:tracePt t="52441" x="2370138" y="2243138"/>
          <p14:tracePt t="52443" x="2376488" y="2243138"/>
          <p14:tracePt t="52445" x="2382838" y="2249488"/>
          <p14:tracePt t="52447" x="2389188" y="2249488"/>
          <p14:tracePt t="52449" x="2395538" y="2249488"/>
          <p14:tracePt t="52451" x="2401888" y="2249488"/>
          <p14:tracePt t="52455" x="2408238" y="2255838"/>
          <p14:tracePt t="52457" x="2414588" y="2255838"/>
          <p14:tracePt t="52459" x="2420938" y="2262188"/>
          <p14:tracePt t="52461" x="2427288" y="2262188"/>
          <p14:tracePt t="52463" x="2433638" y="2262188"/>
          <p14:tracePt t="52465" x="2439988" y="2262188"/>
          <p14:tracePt t="52469" x="2446338" y="2268538"/>
          <p14:tracePt t="52471" x="2452688" y="2268538"/>
          <p14:tracePt t="52475" x="2459038" y="2274888"/>
          <p14:tracePt t="52477" x="2465388" y="2274888"/>
          <p14:tracePt t="52479" x="2465388" y="2281238"/>
          <p14:tracePt t="52486" x="2471738" y="2281238"/>
          <p14:tracePt t="52487" x="2478088" y="2281238"/>
          <p14:tracePt t="52491" x="2484438" y="2287588"/>
          <p14:tracePt t="52498" x="2484438" y="2293938"/>
          <p14:tracePt t="52499" x="2490788" y="2293938"/>
          <p14:tracePt t="52503" x="2497138" y="2293938"/>
          <p14:tracePt t="52508" x="2497138" y="2300288"/>
          <p14:tracePt t="52511" x="2503488" y="2300288"/>
          <p14:tracePt t="52513" x="2503488" y="2306638"/>
          <p14:tracePt t="52515" x="2509838" y="2306638"/>
          <p14:tracePt t="52518" x="2509838" y="2312988"/>
          <p14:tracePt t="52520" x="2517775" y="2312988"/>
          <p14:tracePt t="52526" x="2524125" y="2319338"/>
          <p14:tracePt t="52529" x="2530475" y="2325688"/>
          <p14:tracePt t="52536" x="2536825" y="2325688"/>
          <p14:tracePt t="52537" x="2543175" y="2325688"/>
          <p14:tracePt t="52539" x="2549525" y="2332038"/>
          <p14:tracePt t="52543" x="2549525" y="2338388"/>
          <p14:tracePt t="52545" x="2555875" y="2344738"/>
          <p14:tracePt t="52547" x="2562225" y="2344738"/>
          <p14:tracePt t="52553" x="2568575" y="2351088"/>
          <p14:tracePt t="52557" x="2574925" y="2359025"/>
          <p14:tracePt t="52559" x="2581275" y="2359025"/>
          <p14:tracePt t="52565" x="2581275" y="2365375"/>
          <p14:tracePt t="52570" x="2587625" y="2365375"/>
          <p14:tracePt t="52571" x="2587625" y="2371725"/>
          <p14:tracePt t="52573" x="2593975" y="2371725"/>
          <p14:tracePt t="52577" x="2593975" y="2378075"/>
          <p14:tracePt t="52586" x="2600325" y="2384425"/>
          <p14:tracePt t="52589" x="2606675" y="2390775"/>
          <p14:tracePt t="52595" x="2613025" y="2390775"/>
          <p14:tracePt t="52599" x="2613025" y="2397125"/>
          <p14:tracePt t="52603" x="2613025" y="2403475"/>
          <p14:tracePt t="52605" x="2619375" y="2409825"/>
          <p14:tracePt t="52612" x="2625725" y="2409825"/>
          <p14:tracePt t="52613" x="2625725" y="2416175"/>
          <p14:tracePt t="52617" x="2625725" y="2422525"/>
          <p14:tracePt t="52619" x="2632075" y="2422525"/>
          <p14:tracePt t="52623" x="2638425" y="2428875"/>
          <p14:tracePt t="52628" x="2644775" y="2435225"/>
          <p14:tracePt t="52636" x="2651125" y="2447925"/>
          <p14:tracePt t="52639" x="2657475" y="2454275"/>
          <p14:tracePt t="52645" x="2657475" y="2460625"/>
          <p14:tracePt t="52647" x="2663825" y="2460625"/>
          <p14:tracePt t="52649" x="2670175" y="2466975"/>
          <p14:tracePt t="52655" x="2670175" y="2473325"/>
          <p14:tracePt t="52657" x="2676525" y="2479675"/>
          <p14:tracePt t="52661" x="2682875" y="2486025"/>
          <p14:tracePt t="52665" x="2689225" y="2486025"/>
          <p14:tracePt t="52667" x="2689225" y="2492375"/>
          <p14:tracePt t="52672" x="2689225" y="2498725"/>
          <p14:tracePt t="52673" x="2695575" y="2498725"/>
          <p14:tracePt t="52677" x="2701925" y="2498725"/>
          <p14:tracePt t="52679" x="2701925" y="2505075"/>
          <p14:tracePt t="52681" x="2701925" y="2511425"/>
          <p14:tracePt t="52685" x="2708275" y="2517775"/>
          <p14:tracePt t="52687" x="2714625" y="2517775"/>
          <p14:tracePt t="52691" x="2720975" y="2524125"/>
          <p14:tracePt t="52695" x="2720975" y="2530475"/>
          <p14:tracePt t="52697" x="2727325" y="2530475"/>
          <p14:tracePt t="52702" x="2733675" y="2536825"/>
          <p14:tracePt t="52705" x="2733675" y="2543175"/>
          <p14:tracePt t="52709" x="2740025" y="2549525"/>
          <p14:tracePt t="52711" x="2746375" y="2549525"/>
          <p14:tracePt t="52715" x="2752725" y="2549525"/>
          <p14:tracePt t="52718" x="2752725" y="2555875"/>
          <p14:tracePt t="52721" x="2759075" y="2562225"/>
          <p14:tracePt t="52725" x="2765425" y="2562225"/>
          <p14:tracePt t="52727" x="2765425" y="2568575"/>
          <p14:tracePt t="52731" x="2765425" y="2574925"/>
          <p14:tracePt t="52735" x="2771775" y="2581275"/>
          <p14:tracePt t="52737" x="2778125" y="2581275"/>
          <p14:tracePt t="52739" x="2784475" y="2581275"/>
          <p14:tracePt t="52741" x="2784475" y="2587625"/>
          <p14:tracePt t="52745" x="2790825" y="2593975"/>
          <p14:tracePt t="52747" x="2797175" y="2593975"/>
          <p14:tracePt t="52752" x="2797175" y="2600325"/>
          <p14:tracePt t="52753" x="2803525" y="2600325"/>
          <p14:tracePt t="52755" x="2803525" y="2606675"/>
          <p14:tracePt t="52757" x="2809875" y="2606675"/>
          <p14:tracePt t="52759" x="2816225" y="2613025"/>
          <p14:tracePt t="52765" x="2822575" y="2619375"/>
          <p14:tracePt t="52768" x="2828925" y="2619375"/>
          <p14:tracePt t="52770" x="2828925" y="2625725"/>
          <p14:tracePt t="52773" x="2835275" y="2625725"/>
          <p14:tracePt t="52775" x="2841625" y="2632075"/>
          <p14:tracePt t="52777" x="2847975" y="2632075"/>
          <p14:tracePt t="52779" x="2847975" y="2638425"/>
          <p14:tracePt t="52781" x="2854325" y="2638425"/>
          <p14:tracePt t="52785" x="2860675" y="2638425"/>
          <p14:tracePt t="52789" x="2867025" y="2644775"/>
          <p14:tracePt t="52791" x="2873375" y="2644775"/>
          <p14:tracePt t="52795" x="2873375" y="2651125"/>
          <p14:tracePt t="52797" x="2879725" y="2651125"/>
          <p14:tracePt t="52799" x="2886075" y="2651125"/>
          <p14:tracePt t="52801" x="2886075" y="2657475"/>
          <p14:tracePt t="52803" x="2892425" y="2657475"/>
          <p14:tracePt t="52807" x="2898775" y="2657475"/>
          <p14:tracePt t="52811" x="2905125" y="2657475"/>
          <p14:tracePt t="52813" x="2905125" y="2663825"/>
          <p14:tracePt t="52815" x="2911475" y="2663825"/>
          <p14:tracePt t="52818" x="2917825" y="2663825"/>
          <p14:tracePt t="52819" x="2924175" y="2670175"/>
          <p14:tracePt t="52826" x="2930525" y="2670175"/>
          <p14:tracePt t="52828" x="2936875" y="2670175"/>
          <p14:tracePt t="52829" x="2936875" y="2676525"/>
          <p14:tracePt t="52836" x="2949575" y="2682875"/>
          <p14:tracePt t="52837" x="2955925" y="2682875"/>
          <p14:tracePt t="52839" x="2955925" y="2689225"/>
          <p14:tracePt t="52841" x="2962275" y="2689225"/>
          <p14:tracePt t="52845" x="2968625" y="2689225"/>
          <p14:tracePt t="52849" x="2976563" y="2695575"/>
          <p14:tracePt t="52852" x="2982913" y="2695575"/>
          <p14:tracePt t="52854" x="2982913" y="2701925"/>
          <p14:tracePt t="52855" x="2989263" y="2701925"/>
          <p14:tracePt t="52859" x="2995613" y="2701925"/>
          <p14:tracePt t="52861" x="2995613" y="2708275"/>
          <p14:tracePt t="52863" x="3001963" y="2708275"/>
          <p14:tracePt t="52865" x="3001963" y="2714625"/>
          <p14:tracePt t="52867" x="3008313" y="2714625"/>
          <p14:tracePt t="52869" x="3008313" y="2720975"/>
          <p14:tracePt t="52871" x="3014663" y="2720975"/>
          <p14:tracePt t="52873" x="3021013" y="2720975"/>
          <p14:tracePt t="52879" x="3027363" y="2727325"/>
          <p14:tracePt t="52881" x="3033713" y="2727325"/>
          <p14:tracePt t="52884" x="3033713" y="2733675"/>
          <p14:tracePt t="52887" x="3040063" y="2733675"/>
          <p14:tracePt t="52889" x="3046413" y="2733675"/>
          <p14:tracePt t="52891" x="3052763" y="2733675"/>
          <p14:tracePt t="52895" x="3059113" y="2740025"/>
          <p14:tracePt t="52899" x="3065463" y="2740025"/>
          <p14:tracePt t="52902" x="3065463" y="2746375"/>
          <p14:tracePt t="52903" x="3071813" y="2746375"/>
          <p14:tracePt t="52905" x="3078163" y="2746375"/>
          <p14:tracePt t="52907" x="3078163" y="2752725"/>
          <p14:tracePt t="52911" x="3084513" y="2752725"/>
          <p14:tracePt t="52913" x="3090863" y="2752725"/>
          <p14:tracePt t="52915" x="3097213" y="2752725"/>
          <p14:tracePt t="52921" x="3103563" y="2759075"/>
          <p14:tracePt t="52923" x="3109913" y="2759075"/>
          <p14:tracePt t="52927" x="3116263" y="2759075"/>
          <p14:tracePt t="52929" x="3116263" y="2765425"/>
          <p14:tracePt t="52931" x="3122613" y="2765425"/>
          <p14:tracePt t="52935" x="3128963" y="2765425"/>
          <p14:tracePt t="52937" x="3135313" y="2765425"/>
          <p14:tracePt t="52940" x="3141663" y="2765425"/>
          <p14:tracePt t="52945" x="3148013" y="2771775"/>
          <p14:tracePt t="52947" x="3154363" y="2771775"/>
          <p14:tracePt t="52949" x="3160713" y="2771775"/>
          <p14:tracePt t="52953" x="3167063" y="2778125"/>
          <p14:tracePt t="52957" x="3173413" y="2778125"/>
          <p14:tracePt t="52962" x="3179763" y="2778125"/>
          <p14:tracePt t="52963" x="3186113" y="2784475"/>
          <p14:tracePt t="52965" x="3192463" y="2784475"/>
          <p14:tracePt t="52971" x="3198813" y="2784475"/>
          <p14:tracePt t="52973" x="3205163" y="2784475"/>
          <p14:tracePt t="52977" x="3211513" y="2784475"/>
          <p14:tracePt t="52982" x="3217863" y="2792413"/>
          <p14:tracePt t="52986" x="3224213" y="2792413"/>
          <p14:tracePt t="52987" x="3230563" y="2792413"/>
          <p14:tracePt t="52989" x="3236913" y="2798763"/>
          <p14:tracePt t="52995" x="3243263" y="2798763"/>
          <p14:tracePt t="52997" x="3249613" y="2798763"/>
          <p14:tracePt t="52999" x="3255963" y="2798763"/>
          <p14:tracePt t="53003" x="3262313" y="2798763"/>
          <p14:tracePt t="53005" x="3268663" y="2798763"/>
          <p14:tracePt t="53007" x="3268663" y="2805113"/>
          <p14:tracePt t="53011" x="3275013" y="2805113"/>
          <p14:tracePt t="53013" x="3281363" y="2805113"/>
          <p14:tracePt t="53018" x="3287713" y="2805113"/>
          <p14:tracePt t="53019" x="3294063" y="2811463"/>
          <p14:tracePt t="53021" x="3300413" y="2811463"/>
          <p14:tracePt t="53025" x="3306763" y="2811463"/>
          <p14:tracePt t="53029" x="3313113" y="2811463"/>
          <p14:tracePt t="53036" x="3325813" y="2811463"/>
          <p14:tracePt t="53037" x="3332163" y="2811463"/>
          <p14:tracePt t="53041" x="3338513" y="2811463"/>
          <p14:tracePt t="53043" x="3344863" y="2811463"/>
          <p14:tracePt t="53047" x="3351213" y="2817813"/>
          <p14:tracePt t="53051" x="3357563" y="2817813"/>
          <p14:tracePt t="53053" x="3363913" y="2817813"/>
          <p14:tracePt t="53057" x="3370263" y="2817813"/>
          <p14:tracePt t="53059" x="3376613" y="2817813"/>
          <p14:tracePt t="53066" x="3382963" y="2817813"/>
          <p14:tracePt t="53068" x="3389313" y="2817813"/>
          <p14:tracePt t="53084" x="3421063" y="2817813"/>
          <p14:tracePt t="53087" x="3427413" y="2817813"/>
          <p14:tracePt t="53089" x="3435350" y="2817813"/>
          <p14:tracePt t="53091" x="3441700" y="2817813"/>
          <p14:tracePt t="53095" x="3448050" y="2817813"/>
          <p14:tracePt t="53097" x="3454400" y="2817813"/>
          <p14:tracePt t="53099" x="3460750" y="2817813"/>
          <p14:tracePt t="53101" x="3467100" y="2817813"/>
          <p14:tracePt t="53103" x="3473450" y="2817813"/>
          <p14:tracePt t="53105" x="3479800" y="2817813"/>
          <p14:tracePt t="53107" x="3486150" y="2817813"/>
          <p14:tracePt t="53109" x="3492500" y="2817813"/>
          <p14:tracePt t="53111" x="3498850" y="2817813"/>
          <p14:tracePt t="53113" x="3505200" y="2817813"/>
          <p14:tracePt t="53115" x="3511550" y="2817813"/>
          <p14:tracePt t="53118" x="3517900" y="2817813"/>
          <p14:tracePt t="53119" x="3524250" y="2817813"/>
          <p14:tracePt t="53121" x="3530600" y="2817813"/>
          <p14:tracePt t="53123" x="3536950" y="2817813"/>
          <p14:tracePt t="53125" x="3543300" y="2817813"/>
          <p14:tracePt t="53127" x="3549650" y="2824163"/>
          <p14:tracePt t="53129" x="3556000" y="2824163"/>
          <p14:tracePt t="53131" x="3562350" y="2824163"/>
          <p14:tracePt t="53135" x="3575050" y="2824163"/>
          <p14:tracePt t="53137" x="3581400" y="2824163"/>
          <p14:tracePt t="53141" x="3587750" y="2830513"/>
          <p14:tracePt t="53143" x="3594100" y="2830513"/>
          <p14:tracePt t="53145" x="3600450" y="2830513"/>
          <p14:tracePt t="53149" x="3606800" y="2830513"/>
          <p14:tracePt t="53152" x="3613150" y="2830513"/>
          <p14:tracePt t="53155" x="3619500" y="2830513"/>
          <p14:tracePt t="53157" x="3625850" y="2830513"/>
          <p14:tracePt t="53159" x="3632200" y="2830513"/>
          <p14:tracePt t="53163" x="3638550" y="2830513"/>
          <p14:tracePt t="53168" x="3644900" y="2830513"/>
          <p14:tracePt t="53171" x="3651250" y="2830513"/>
          <p14:tracePt t="53175" x="3657600" y="2830513"/>
          <p14:tracePt t="53177" x="3663950" y="2830513"/>
          <p14:tracePt t="53185" x="3670300" y="2830513"/>
          <p14:tracePt t="53187" x="3676650" y="2830513"/>
          <p14:tracePt t="53191" x="3683000" y="2830513"/>
          <p14:tracePt t="53195" x="3689350" y="2830513"/>
          <p14:tracePt t="53197" x="3695700" y="2830513"/>
          <p14:tracePt t="53203" x="3702050" y="2830513"/>
          <p14:tracePt t="53205" x="3708400" y="2836863"/>
          <p14:tracePt t="53211" x="3714750" y="2836863"/>
          <p14:tracePt t="53213" x="3721100" y="2836863"/>
          <p14:tracePt t="53218" x="3727450" y="2836863"/>
          <p14:tracePt t="53219" x="3733800" y="2836863"/>
          <p14:tracePt t="53221" x="3740150" y="2836863"/>
          <p14:tracePt t="53227" x="3746500" y="2836863"/>
          <p14:tracePt t="53229" x="3752850" y="2836863"/>
          <p14:tracePt t="53235" x="3765550" y="2836863"/>
          <p14:tracePt t="53237" x="3771900" y="2836863"/>
          <p14:tracePt t="53243" x="3778250" y="2836863"/>
          <p14:tracePt t="53245" x="3784600" y="2843213"/>
          <p14:tracePt t="53252" x="3797300" y="2843213"/>
          <p14:tracePt t="53255" x="3803650" y="2849563"/>
          <p14:tracePt t="53259" x="3810000" y="2849563"/>
          <p14:tracePt t="53263" x="3816350" y="2849563"/>
          <p14:tracePt t="53268" x="3822700" y="2849563"/>
          <p14:tracePt t="53272" x="3829050" y="2849563"/>
          <p14:tracePt t="53273" x="3835400" y="2855913"/>
          <p14:tracePt t="53279" x="3841750" y="2855913"/>
          <p14:tracePt t="53281" x="3848100" y="2862263"/>
          <p14:tracePt t="53287" x="3854450" y="2862263"/>
          <p14:tracePt t="53289" x="3860800" y="2862263"/>
          <p14:tracePt t="53291" x="3867150" y="2862263"/>
          <p14:tracePt t="53295" x="3873500" y="2868613"/>
          <p14:tracePt t="53297" x="3879850" y="2868613"/>
          <p14:tracePt t="53301" x="3887788" y="2874963"/>
          <p14:tracePt t="53303" x="3894138" y="2874963"/>
          <p14:tracePt t="53305" x="3900488" y="2874963"/>
          <p14:tracePt t="53307" x="3900488" y="2881313"/>
          <p14:tracePt t="53309" x="3906838" y="2881313"/>
          <p14:tracePt t="53311" x="3913188" y="2881313"/>
          <p14:tracePt t="53313" x="3919538" y="2881313"/>
          <p14:tracePt t="53315" x="3925888" y="2881313"/>
          <p14:tracePt t="53318" x="3932238" y="2887663"/>
          <p14:tracePt t="53321" x="3938588" y="2887663"/>
          <p14:tracePt t="53323" x="3944938" y="2894013"/>
          <p14:tracePt t="53327" x="3951288" y="2894013"/>
          <p14:tracePt t="53329" x="3957638" y="2894013"/>
          <p14:tracePt t="53331" x="3963988" y="2894013"/>
          <p14:tracePt t="53336" x="3970338" y="2900363"/>
          <p14:tracePt t="53337" x="3976688" y="2900363"/>
          <p14:tracePt t="53341" x="3983038" y="2906713"/>
          <p14:tracePt t="53343" x="3989388" y="2906713"/>
          <p14:tracePt t="53345" x="3995738" y="2906713"/>
          <p14:tracePt t="53349" x="4002088" y="2913063"/>
          <p14:tracePt t="53352" x="4008438" y="2913063"/>
          <p14:tracePt t="53355" x="4014788" y="2913063"/>
          <p14:tracePt t="53357" x="4021138" y="2913063"/>
          <p14:tracePt t="53359" x="4027488" y="2913063"/>
          <p14:tracePt t="53363" x="4033838" y="2919413"/>
          <p14:tracePt t="53368" x="4040188" y="2919413"/>
          <p14:tracePt t="53372" x="4046538" y="2925763"/>
          <p14:tracePt t="53373" x="4052888" y="2925763"/>
          <p14:tracePt t="53379" x="4059238" y="2925763"/>
          <p14:tracePt t="53381" x="4065588" y="2925763"/>
          <p14:tracePt t="53385" x="4071938" y="2925763"/>
          <p14:tracePt t="53387" x="4078288" y="2932113"/>
          <p14:tracePt t="53389" x="4084638" y="2932113"/>
          <p14:tracePt t="53395" x="4090988" y="2938463"/>
          <p14:tracePt t="53399" x="4097338" y="2938463"/>
          <p14:tracePt t="53402" x="4103688" y="2938463"/>
          <p14:tracePt t="53403" x="4103688" y="2944813"/>
          <p14:tracePt t="53409" x="4110038" y="2944813"/>
          <p14:tracePt t="53413" x="4116388" y="2944813"/>
          <p14:tracePt t="53418" x="4116388" y="2951163"/>
          <p14:tracePt t="53421" x="4122738" y="2951163"/>
          <p14:tracePt t="53426" x="4129088" y="2957513"/>
          <p14:tracePt t="53429" x="4135438" y="2957513"/>
          <p14:tracePt t="53437" x="4141788" y="2963863"/>
          <p14:tracePt t="53441" x="4148138" y="2963863"/>
          <p14:tracePt t="53443" x="4148138" y="2970213"/>
          <p14:tracePt t="53450" x="4154488" y="2970213"/>
          <p14:tracePt t="53452" x="4160838" y="2976563"/>
          <p14:tracePt t="53455" x="4167188" y="2976563"/>
          <p14:tracePt t="53461" x="4173538" y="2982913"/>
          <p14:tracePt t="53465" x="4179888" y="2989263"/>
          <p14:tracePt t="53471" x="4186238" y="2989263"/>
          <p14:tracePt t="53475" x="4192588" y="2995613"/>
          <p14:tracePt t="53479" x="4198938" y="2995613"/>
          <p14:tracePt t="53481" x="4198938" y="3001963"/>
          <p14:tracePt t="53486" x="4205288" y="3008313"/>
          <p14:tracePt t="53489" x="4211638" y="3008313"/>
          <p14:tracePt t="53495" x="4217988" y="3014663"/>
          <p14:tracePt t="53497" x="4224338" y="3014663"/>
          <p14:tracePt t="53499" x="4224338" y="3021013"/>
          <p14:tracePt t="53501" x="4230688" y="3021013"/>
          <p14:tracePt t="53507" x="4237038" y="3021013"/>
          <p14:tracePt t="53511" x="4243388" y="3027363"/>
          <p14:tracePt t="53515" x="4243388" y="3033713"/>
          <p14:tracePt t="53518" x="4249738" y="3033713"/>
          <p14:tracePt t="53521" x="4256088" y="3040063"/>
          <p14:tracePt t="53527" x="4262438" y="3040063"/>
          <p14:tracePt t="53529" x="4268788" y="3040063"/>
          <p14:tracePt t="53531" x="4268788" y="3046413"/>
          <p14:tracePt t="53535" x="4275138" y="3046413"/>
          <p14:tracePt t="53537" x="4275138" y="3052763"/>
          <p14:tracePt t="53539" x="4281488" y="3052763"/>
          <p14:tracePt t="53541" x="4287838" y="3052763"/>
          <p14:tracePt t="53547" x="4294188" y="3052763"/>
          <p14:tracePt t="53549" x="4294188" y="3059113"/>
          <p14:tracePt t="53552" x="4300538" y="3059113"/>
          <p14:tracePt t="53553" x="4306888" y="3059113"/>
          <p14:tracePt t="53557" x="4306888" y="3065463"/>
          <p14:tracePt t="53559" x="4313238" y="3065463"/>
          <p14:tracePt t="53561" x="4319588" y="3065463"/>
          <p14:tracePt t="53568" x="4325938" y="3065463"/>
          <p14:tracePt t="53569" x="4332288" y="3065463"/>
          <p14:tracePt t="53573" x="4338638" y="3065463"/>
          <p14:tracePt t="53575" x="4338638" y="3071813"/>
          <p14:tracePt t="53579" x="4346575" y="3071813"/>
          <p14:tracePt t="53581" x="4352925" y="3071813"/>
          <p14:tracePt t="53587" x="4359275" y="3078163"/>
          <p14:tracePt t="53589" x="4365625" y="3078163"/>
          <p14:tracePt t="53591" x="4371975" y="3078163"/>
          <p14:tracePt t="53597" x="4378325" y="3084513"/>
          <p14:tracePt t="53599" x="4384675" y="3084513"/>
          <p14:tracePt t="53606" x="4391025" y="3084513"/>
          <p14:tracePt t="53607" x="4397375" y="3084513"/>
          <p14:tracePt t="53609" x="4403725" y="3084513"/>
          <p14:tracePt t="53615" x="4410075" y="3084513"/>
          <p14:tracePt t="53618" x="4416425" y="3084513"/>
          <p14:tracePt t="53621" x="4422775" y="3090863"/>
          <p14:tracePt t="53623" x="4429125" y="3090863"/>
          <p14:tracePt t="53625" x="4435475" y="3090863"/>
          <p14:tracePt t="53631" x="4441825" y="3090863"/>
          <p14:tracePt t="53636" x="4448175" y="3090863"/>
          <p14:tracePt t="53637" x="4454525" y="3090863"/>
          <p14:tracePt t="53639" x="4460875" y="3090863"/>
          <p14:tracePt t="53644" x="4467225" y="3097213"/>
          <p14:tracePt t="53645" x="4473575" y="3097213"/>
          <p14:tracePt t="53647" x="4479925" y="3097213"/>
          <p14:tracePt t="53653" x="4486275" y="3097213"/>
          <p14:tracePt t="53655" x="4492625" y="3097213"/>
          <p14:tracePt t="53659" x="4498975" y="3097213"/>
          <p14:tracePt t="53661" x="4505325" y="3097213"/>
          <p14:tracePt t="53663" x="4511675" y="3097213"/>
          <p14:tracePt t="53668" x="4518025" y="3097213"/>
          <p14:tracePt t="53669" x="4524375" y="3097213"/>
          <p14:tracePt t="53673" x="4530725" y="3097213"/>
          <p14:tracePt t="53675" x="4537075" y="3097213"/>
          <p14:tracePt t="53677" x="4543425" y="3097213"/>
          <p14:tracePt t="53681" x="4549775" y="3097213"/>
          <p14:tracePt t="53685" x="4562475" y="3097213"/>
          <p14:tracePt t="53687" x="4568825" y="3097213"/>
          <p14:tracePt t="53689" x="4575175" y="3097213"/>
          <p14:tracePt t="53691" x="4581525" y="3097213"/>
          <p14:tracePt t="53693" x="4587875" y="3097213"/>
          <p14:tracePt t="53695" x="4594225" y="3097213"/>
          <p14:tracePt t="53697" x="4600575" y="3097213"/>
          <p14:tracePt t="53699" x="4606925" y="3097213"/>
          <p14:tracePt t="53701" x="4613275" y="3097213"/>
          <p14:tracePt t="53703" x="4619625" y="3103563"/>
          <p14:tracePt t="53705" x="4625975" y="3103563"/>
          <p14:tracePt t="53707" x="4632325" y="3103563"/>
          <p14:tracePt t="53709" x="4638675" y="3103563"/>
          <p14:tracePt t="53711" x="4645025" y="3103563"/>
          <p14:tracePt t="53713" x="4651375" y="3103563"/>
          <p14:tracePt t="53715" x="4657725" y="3103563"/>
          <p14:tracePt t="53717" x="4664075" y="3109913"/>
          <p14:tracePt t="53719" x="4670425" y="3109913"/>
          <p14:tracePt t="53721" x="4676775" y="3109913"/>
          <p14:tracePt t="53723" x="4683125" y="3109913"/>
          <p14:tracePt t="53725" x="4689475" y="3109913"/>
          <p14:tracePt t="53727" x="4702175" y="3109913"/>
          <p14:tracePt t="53729" x="4702175" y="3116263"/>
          <p14:tracePt t="53731" x="4708525" y="3116263"/>
          <p14:tracePt t="53735" x="4721225" y="3116263"/>
          <p14:tracePt t="53737" x="4733925" y="3116263"/>
          <p14:tracePt t="53739" x="4740275" y="3116263"/>
          <p14:tracePt t="53741" x="4746625" y="3116263"/>
          <p14:tracePt t="53743" x="4752975" y="3122613"/>
          <p14:tracePt t="53745" x="4759325" y="3122613"/>
          <p14:tracePt t="53747" x="4765675" y="3122613"/>
          <p14:tracePt t="53749" x="4772025" y="3122613"/>
          <p14:tracePt t="53751" x="4778375" y="3128963"/>
          <p14:tracePt t="53753" x="4791075" y="3128963"/>
          <p14:tracePt t="53755" x="4797425" y="3128963"/>
          <p14:tracePt t="53757" x="4805363" y="3135313"/>
          <p14:tracePt t="53759" x="4818063" y="3135313"/>
          <p14:tracePt t="53763" x="4830763" y="3135313"/>
          <p14:tracePt t="53768" x="4843463" y="3135313"/>
          <p14:tracePt t="53769" x="4849813" y="3135313"/>
          <p14:tracePt t="53773" x="4862513" y="3135313"/>
          <p14:tracePt t="53775" x="4868863" y="3141663"/>
          <p14:tracePt t="53779" x="4881563" y="3141663"/>
          <p14:tracePt t="53781" x="4887913" y="3141663"/>
          <p14:tracePt t="53785" x="4900613" y="3141663"/>
          <p14:tracePt t="53789" x="4906963" y="3141663"/>
          <p14:tracePt t="53791" x="4913313" y="3141663"/>
          <p14:tracePt t="53793" x="4919663" y="3141663"/>
          <p14:tracePt t="53795" x="4926013" y="3148013"/>
          <p14:tracePt t="53797" x="4932363" y="3148013"/>
          <p14:tracePt t="53799" x="4938713" y="3148013"/>
          <p14:tracePt t="53801" x="4945063" y="3148013"/>
          <p14:tracePt t="53803" x="4951413" y="3148013"/>
          <p14:tracePt t="53807" x="4964113" y="3148013"/>
          <p14:tracePt t="53809" x="4970463" y="3148013"/>
          <p14:tracePt t="53813" x="4976813" y="3148013"/>
          <p14:tracePt t="53815" x="4989513" y="3148013"/>
          <p14:tracePt t="53819" x="4995863" y="3148013"/>
          <p14:tracePt t="53822" x="5008563" y="3148013"/>
          <p14:tracePt t="53825" x="5021263" y="3148013"/>
          <p14:tracePt t="53827" x="5027613" y="3148013"/>
          <p14:tracePt t="53829" x="5033963" y="3148013"/>
          <p14:tracePt t="53831" x="5040313" y="3148013"/>
          <p14:tracePt t="53835" x="5053013" y="3148013"/>
          <p14:tracePt t="53837" x="5059363" y="3148013"/>
          <p14:tracePt t="53841" x="5072063" y="3148013"/>
          <p14:tracePt t="53843" x="5078413" y="3148013"/>
          <p14:tracePt t="53845" x="5084763" y="3148013"/>
          <p14:tracePt t="53847" x="5091113" y="3148013"/>
          <p14:tracePt t="53849" x="5097463" y="3148013"/>
          <p14:tracePt t="53851" x="5103813" y="3148013"/>
          <p14:tracePt t="53853" x="5116513" y="3148013"/>
          <p14:tracePt t="53857" x="5122863" y="3148013"/>
          <p14:tracePt t="53859" x="5129213" y="3148013"/>
          <p14:tracePt t="53861" x="5135563" y="3148013"/>
          <p14:tracePt t="53863" x="5148263" y="3148013"/>
          <p14:tracePt t="53867" x="5160963" y="3141663"/>
          <p14:tracePt t="53869" x="5167313" y="3141663"/>
          <p14:tracePt t="53871" x="5173663" y="3141663"/>
          <p14:tracePt t="53873" x="5180013" y="3141663"/>
          <p14:tracePt t="53875" x="5186363" y="3141663"/>
          <p14:tracePt t="53877" x="5192713" y="3141663"/>
          <p14:tracePt t="53879" x="5199063" y="3141663"/>
          <p14:tracePt t="53881" x="5205413" y="3141663"/>
          <p14:tracePt t="53885" x="5224463" y="3141663"/>
          <p14:tracePt t="53889" x="5230813" y="3141663"/>
          <p14:tracePt t="53891" x="5243513" y="3141663"/>
          <p14:tracePt t="53895" x="5256213" y="3141663"/>
          <p14:tracePt t="53899" x="5270500" y="3141663"/>
          <p14:tracePt t="53902" x="5276850" y="3141663"/>
          <p14:tracePt t="53903" x="5283200" y="3141663"/>
          <p14:tracePt t="53905" x="5295900" y="3141663"/>
          <p14:tracePt t="53909" x="5308600" y="3141663"/>
          <p14:tracePt t="53911" x="5321300" y="3141663"/>
          <p14:tracePt t="53913" x="5321300" y="3135313"/>
          <p14:tracePt t="53915" x="5334000" y="3135313"/>
          <p14:tracePt t="53917" x="5340350" y="3135313"/>
          <p14:tracePt t="53919" x="5346700" y="3135313"/>
          <p14:tracePt t="53921" x="5359400" y="3135313"/>
          <p14:tracePt t="53923" x="5359400" y="3128963"/>
          <p14:tracePt t="53925" x="5372100" y="3128963"/>
          <p14:tracePt t="53927" x="5378450" y="3128963"/>
          <p14:tracePt t="53929" x="5384800" y="3128963"/>
          <p14:tracePt t="53931" x="5397500" y="3122613"/>
          <p14:tracePt t="53936" x="5410200" y="3122613"/>
          <p14:tracePt t="53937" x="5416550" y="3122613"/>
          <p14:tracePt t="53939" x="5422900" y="3122613"/>
          <p14:tracePt t="53941" x="5429250" y="3122613"/>
          <p14:tracePt t="53943" x="5435600" y="3116263"/>
          <p14:tracePt t="53945" x="5441950" y="3116263"/>
          <p14:tracePt t="53947" x="5448300" y="3109913"/>
          <p14:tracePt t="53949" x="5454650" y="3109913"/>
          <p14:tracePt t="53951" x="5461000" y="3109913"/>
          <p14:tracePt t="53953" x="5467350" y="3103563"/>
          <p14:tracePt t="53955" x="5473700" y="3103563"/>
          <p14:tracePt t="53957" x="5480050" y="3103563"/>
          <p14:tracePt t="53959" x="5486400" y="3103563"/>
          <p14:tracePt t="53961" x="5492750" y="3097213"/>
          <p14:tracePt t="53963" x="5492750" y="3090863"/>
          <p14:tracePt t="53965" x="5505450" y="3090863"/>
          <p14:tracePt t="53967" x="5505450" y="3084513"/>
          <p14:tracePt t="53969" x="5511800" y="3084513"/>
          <p14:tracePt t="53971" x="5518150" y="3084513"/>
          <p14:tracePt t="53973" x="5524500" y="3078163"/>
          <p14:tracePt t="53975" x="5530850" y="3078163"/>
          <p14:tracePt t="53977" x="5537200" y="3071813"/>
          <p14:tracePt t="53979" x="5543550" y="3065463"/>
          <p14:tracePt t="53981" x="5549900" y="3065463"/>
          <p14:tracePt t="53984" x="5556250" y="3065463"/>
          <p14:tracePt t="53986" x="5562600" y="3059113"/>
          <p14:tracePt t="53987" x="5568950" y="3052763"/>
          <p14:tracePt t="53989" x="5581650" y="3052763"/>
          <p14:tracePt t="53993" x="5594350" y="3046413"/>
          <p14:tracePt t="53995" x="5600700" y="3040063"/>
          <p14:tracePt t="53997" x="5607050" y="3033713"/>
          <p14:tracePt t="53999" x="5613400" y="3033713"/>
          <p14:tracePt t="54001" x="5619750" y="3033713"/>
          <p14:tracePt t="54003" x="5626100" y="3027363"/>
          <p14:tracePt t="54005" x="5638800" y="3021013"/>
          <p14:tracePt t="54007" x="5638800" y="3014663"/>
          <p14:tracePt t="54009" x="5651500" y="3014663"/>
          <p14:tracePt t="54011" x="5664200" y="3008313"/>
          <p14:tracePt t="54015" x="5676900" y="3001963"/>
          <p14:tracePt t="54017" x="5683250" y="2995613"/>
          <p14:tracePt t="54020" x="5689600" y="2989263"/>
          <p14:tracePt t="54021" x="5695950" y="2989263"/>
          <p14:tracePt t="54023" x="5708650" y="2982913"/>
          <p14:tracePt t="54025" x="5708650" y="2976563"/>
          <p14:tracePt t="54027" x="5716588" y="2976563"/>
          <p14:tracePt t="54029" x="5722938" y="2970213"/>
          <p14:tracePt t="54031" x="5729288" y="2970213"/>
          <p14:tracePt t="54035" x="5741988" y="2963863"/>
          <p14:tracePt t="54037" x="5741988" y="2957513"/>
          <p14:tracePt t="54039" x="5748338" y="2957513"/>
          <p14:tracePt t="54041" x="5754688" y="2951163"/>
          <p14:tracePt t="54043" x="5761038" y="2951163"/>
          <p14:tracePt t="54045" x="5761038" y="2944813"/>
          <p14:tracePt t="54047" x="5767388" y="2944813"/>
          <p14:tracePt t="54049" x="5773738" y="2938463"/>
          <p14:tracePt t="54053" x="5780088" y="2938463"/>
          <p14:tracePt t="54055" x="5786438" y="2938463"/>
          <p14:tracePt t="54057" x="5786438" y="2932113"/>
          <p14:tracePt t="54059" x="5792788" y="2932113"/>
          <p14:tracePt t="54061" x="5799138" y="2925763"/>
          <p14:tracePt t="54063" x="5805488" y="2925763"/>
          <p14:tracePt t="54068" x="5811838" y="2925763"/>
          <p14:tracePt t="54069" x="5818188" y="2925763"/>
          <p14:tracePt t="54071" x="5818188" y="2919413"/>
          <p14:tracePt t="54073" x="5830888" y="2919413"/>
          <p14:tracePt t="54075" x="5837238" y="2919413"/>
          <p14:tracePt t="54077" x="5837238" y="2913063"/>
          <p14:tracePt t="54079" x="5843588" y="2913063"/>
          <p14:tracePt t="54081" x="5849938" y="2913063"/>
          <p14:tracePt t="54084" x="5856288" y="2906713"/>
          <p14:tracePt t="54086" x="5862638" y="2906713"/>
          <p14:tracePt t="54087" x="5875338" y="2906713"/>
          <p14:tracePt t="54091" x="5888038" y="2906713"/>
          <p14:tracePt t="54093" x="5894388" y="2900363"/>
          <p14:tracePt t="54095" x="5900738" y="2900363"/>
          <p14:tracePt t="54097" x="5907088" y="2900363"/>
          <p14:tracePt t="54099" x="5913438" y="2894013"/>
          <p14:tracePt t="54102" x="5926138" y="2894013"/>
          <p14:tracePt t="54104" x="5932488" y="2894013"/>
          <p14:tracePt t="54105" x="5938838" y="2887663"/>
          <p14:tracePt t="54107" x="5945188" y="2887663"/>
          <p14:tracePt t="54109" x="5951538" y="2887663"/>
          <p14:tracePt t="54111" x="5957888" y="2887663"/>
          <p14:tracePt t="54113" x="5964238" y="2887663"/>
          <p14:tracePt t="54115" x="5970588" y="2887663"/>
          <p14:tracePt t="54119" x="5983288" y="2881313"/>
          <p14:tracePt t="54121" x="5989638" y="2881313"/>
          <p14:tracePt t="54125" x="5995988" y="2881313"/>
          <p14:tracePt t="54127" x="6002338" y="2874963"/>
          <p14:tracePt t="54129" x="6008688" y="2874963"/>
          <p14:tracePt t="54135" x="6021388" y="2874963"/>
          <p14:tracePt t="54137" x="6021388" y="2868613"/>
          <p14:tracePt t="54139" x="6027738" y="2868613"/>
          <p14:tracePt t="54141" x="6034088" y="2868613"/>
          <p14:tracePt t="54147" x="6040438" y="2868613"/>
          <p14:tracePt t="54152" x="6046788" y="2868613"/>
          <p14:tracePt t="54154" x="6053138" y="2868613"/>
          <p14:tracePt t="54159" x="6053138" y="2862263"/>
          <p14:tracePt t="54161" x="6059488" y="2862263"/>
          <p14:tracePt t="54165" x="6065838" y="2862263"/>
          <p14:tracePt t="54174" x="6072188" y="2855913"/>
          <p14:tracePt t="54178" x="6078538" y="2855913"/>
          <p14:tracePt t="54179" x="6084888" y="2855913"/>
          <p14:tracePt t="54188" x="6091238" y="2855913"/>
          <p14:tracePt t="54189" x="6097588" y="2855913"/>
          <p14:tracePt t="54195" x="6103938" y="2855913"/>
          <p14:tracePt t="54197" x="6110288" y="2855913"/>
          <p14:tracePt t="54202" x="6116638" y="2855913"/>
          <p14:tracePt t="54205" x="6116638" y="2849563"/>
          <p14:tracePt t="54207" x="6122988" y="2849563"/>
          <p14:tracePt t="54209" x="6129338" y="2849563"/>
          <p14:tracePt t="54216" x="6135688" y="2849563"/>
          <p14:tracePt t="54219" x="6142038" y="2849563"/>
          <p14:tracePt t="54221" x="6148388" y="2849563"/>
          <p14:tracePt t="54227" x="6154738" y="2849563"/>
          <p14:tracePt t="54231" x="6161088" y="2849563"/>
          <p14:tracePt t="54239" x="6167438" y="2849563"/>
          <p14:tracePt t="54244" x="6175375" y="2849563"/>
          <p14:tracePt t="54249" x="6181725" y="2849563"/>
          <p14:tracePt t="54259" x="6188075" y="2849563"/>
          <p14:tracePt t="54266" x="6194425" y="2849563"/>
          <p14:tracePt t="54279" x="6200775" y="2849563"/>
          <p14:tracePt t="54285" x="6207125" y="2849563"/>
          <p14:tracePt t="54290" x="6213475" y="2849563"/>
          <p14:tracePt t="54299" x="6219825" y="2849563"/>
          <p14:tracePt t="54303" x="6226175" y="2849563"/>
          <p14:tracePt t="54314" x="6232525" y="2849563"/>
          <p14:tracePt t="54318" x="6238875" y="2849563"/>
          <p14:tracePt t="54328" x="6245225" y="2849563"/>
          <p14:tracePt t="54338" x="6251575" y="2849563"/>
          <p14:tracePt t="54350" x="6257925" y="2849563"/>
          <p14:tracePt t="54499" x="6251575" y="2855913"/>
          <p14:tracePt t="54505" x="6245225" y="2862263"/>
          <p14:tracePt t="54511" x="6245225" y="2868613"/>
          <p14:tracePt t="54515" x="6238875" y="2874963"/>
          <p14:tracePt t="54519" x="6232525" y="2881313"/>
          <p14:tracePt t="54521" x="6232525" y="2887663"/>
          <p14:tracePt t="54523" x="6232525" y="2894013"/>
          <p14:tracePt t="54527" x="6232525" y="2900363"/>
          <p14:tracePt t="54529" x="6226175" y="2906713"/>
          <p14:tracePt t="54531" x="6219825" y="2906713"/>
          <p14:tracePt t="54535" x="6213475" y="2925763"/>
          <p14:tracePt t="54537" x="6213475" y="2932113"/>
          <p14:tracePt t="54539" x="6213475" y="2944813"/>
          <p14:tracePt t="54541" x="6207125" y="2957513"/>
          <p14:tracePt t="54543" x="6200775" y="2963863"/>
          <p14:tracePt t="54545" x="6194425" y="2976563"/>
          <p14:tracePt t="54547" x="6194425" y="2989263"/>
          <p14:tracePt t="54549" x="6188075" y="2995613"/>
          <p14:tracePt t="54551" x="6181725" y="3014663"/>
          <p14:tracePt t="54553" x="6175375" y="3033713"/>
          <p14:tracePt t="54555" x="6167438" y="3046413"/>
          <p14:tracePt t="54557" x="6167438" y="3059113"/>
          <p14:tracePt t="54559" x="6161088" y="3078163"/>
          <p14:tracePt t="54561" x="6154738" y="3097213"/>
          <p14:tracePt t="54563" x="6148388" y="3116263"/>
          <p14:tracePt t="54565" x="6142038" y="3135313"/>
          <p14:tracePt t="54568" x="6135688" y="3154363"/>
          <p14:tracePt t="54569" x="6129338" y="3179763"/>
          <p14:tracePt t="54571" x="6122988" y="3198813"/>
          <p14:tracePt t="54573" x="6116638" y="3225800"/>
          <p14:tracePt t="54575" x="6116638" y="3244850"/>
          <p14:tracePt t="54577" x="6110288" y="3270250"/>
          <p14:tracePt t="54579" x="6110288" y="3295650"/>
          <p14:tracePt t="54581" x="6103938" y="3321050"/>
          <p14:tracePt t="54585" x="6103938" y="3378200"/>
          <p14:tracePt t="54587" x="6103938" y="3397250"/>
          <p14:tracePt t="54589" x="6103938" y="3429000"/>
          <p14:tracePt t="54591" x="6103938" y="3454400"/>
          <p14:tracePt t="54593" x="6103938" y="3479800"/>
          <p14:tracePt t="54595" x="6103938" y="3505200"/>
          <p14:tracePt t="54597" x="6103938" y="3536950"/>
          <p14:tracePt t="54599" x="6103938" y="3556000"/>
          <p14:tracePt t="54601" x="6103938" y="3581400"/>
          <p14:tracePt t="54603" x="6103938" y="3613150"/>
          <p14:tracePt t="54605" x="6110288" y="3638550"/>
          <p14:tracePt t="54607" x="6110288" y="3665538"/>
          <p14:tracePt t="54609" x="6110288" y="3690938"/>
          <p14:tracePt t="54611" x="6116638" y="3722688"/>
          <p14:tracePt t="54613" x="6116638" y="3748088"/>
          <p14:tracePt t="54615" x="6122988" y="3767138"/>
          <p14:tracePt t="54617" x="6129338" y="3792538"/>
          <p14:tracePt t="54619" x="6129338" y="3817938"/>
          <p14:tracePt t="54621" x="6135688" y="3843338"/>
          <p14:tracePt t="54623" x="6142038" y="3868738"/>
          <p14:tracePt t="54625" x="6142038" y="3887788"/>
          <p14:tracePt t="54627" x="6148388" y="3913188"/>
          <p14:tracePt t="54629" x="6148388" y="3938588"/>
          <p14:tracePt t="54631" x="6154738" y="3957638"/>
          <p14:tracePt t="54634" x="6154738" y="3970338"/>
          <p14:tracePt t="54636" x="6161088" y="3989388"/>
          <p14:tracePt t="54637" x="6167438" y="4014788"/>
          <p14:tracePt t="54639" x="6167438" y="4033838"/>
          <p14:tracePt t="54641" x="6175375" y="4046538"/>
          <p14:tracePt t="54643" x="6175375" y="4065588"/>
          <p14:tracePt t="54645" x="6181725" y="4086225"/>
          <p14:tracePt t="54647" x="6181725" y="4092575"/>
          <p14:tracePt t="54649" x="6181725" y="4111625"/>
          <p14:tracePt t="54651" x="6181725" y="4124325"/>
          <p14:tracePt t="54653" x="6181725" y="4130675"/>
          <p14:tracePt t="54655" x="6188075" y="4143375"/>
          <p14:tracePt t="54657" x="6188075" y="4156075"/>
          <p14:tracePt t="54659" x="6194425" y="4162425"/>
          <p14:tracePt t="54661" x="6194425" y="4175125"/>
          <p14:tracePt t="54663" x="6194425" y="4181475"/>
          <p14:tracePt t="54667" x="6200775" y="4187825"/>
          <p14:tracePt t="54669" x="6200775" y="4194175"/>
          <p14:tracePt t="54671" x="6200775" y="4200525"/>
          <p14:tracePt t="54677" x="6207125" y="4206875"/>
          <p14:tracePt t="54681" x="6207125" y="4213225"/>
          <p14:tracePt t="54690" x="6207125" y="4219575"/>
          <p14:tracePt t="55034" x="6207125" y="4225925"/>
          <p14:tracePt t="55038" x="6207125" y="4232275"/>
          <p14:tracePt t="55044" x="6200775" y="4232275"/>
          <p14:tracePt t="55048" x="6194425" y="4238625"/>
          <p14:tracePt t="55052" x="6194425" y="4244975"/>
          <p14:tracePt t="55058" x="6188075" y="4251325"/>
          <p14:tracePt t="55059" x="6188075" y="4257675"/>
          <p14:tracePt t="55061" x="6181725" y="4257675"/>
          <p14:tracePt t="55063" x="6181725" y="4264025"/>
          <p14:tracePt t="55068" x="6181725" y="4270375"/>
          <p14:tracePt t="55069" x="6175375" y="4276725"/>
          <p14:tracePt t="55073" x="6167438" y="4276725"/>
          <p14:tracePt t="55076" x="6161088" y="4283075"/>
          <p14:tracePt t="55086" x="6154738" y="4308475"/>
          <p14:tracePt t="55087" x="6148388" y="4308475"/>
          <p14:tracePt t="55089" x="6148388" y="4314825"/>
          <p14:tracePt t="55091" x="6148388" y="4321175"/>
          <p14:tracePt t="55093" x="6142038" y="4327525"/>
          <p14:tracePt t="55095" x="6135688" y="4333875"/>
          <p14:tracePt t="55098" x="6135688" y="4340225"/>
          <p14:tracePt t="55099" x="6129338" y="4346575"/>
          <p14:tracePt t="55102" x="6129338" y="4352925"/>
          <p14:tracePt t="55104" x="6129338" y="4359275"/>
          <p14:tracePt t="55105" x="6122988" y="4365625"/>
          <p14:tracePt t="55107" x="6116638" y="4378325"/>
          <p14:tracePt t="55109" x="6116638" y="4384675"/>
          <p14:tracePt t="55111" x="6110288" y="4384675"/>
          <p14:tracePt t="55113" x="6110288" y="4397375"/>
          <p14:tracePt t="55115" x="6110288" y="4403725"/>
          <p14:tracePt t="55118" x="6103938" y="4410075"/>
          <p14:tracePt t="55119" x="6103938" y="4416425"/>
          <p14:tracePt t="55121" x="6097588" y="4422775"/>
          <p14:tracePt t="55123" x="6097588" y="4429125"/>
          <p14:tracePt t="55125" x="6091238" y="4435475"/>
          <p14:tracePt t="55127" x="6091238" y="4441825"/>
          <p14:tracePt t="55131" x="6091238" y="4448175"/>
          <p14:tracePt t="55134" x="6091238" y="4454525"/>
          <p14:tracePt t="55137" x="6084888" y="4460875"/>
          <p14:tracePt t="55139" x="6084888" y="4467225"/>
          <p14:tracePt t="55141" x="6084888" y="4473575"/>
          <p14:tracePt t="55145" x="6078538" y="4479925"/>
          <p14:tracePt t="55148" x="6078538" y="4486275"/>
          <p14:tracePt t="55155" x="6078538" y="4492625"/>
          <p14:tracePt t="55159" x="6078538" y="4498975"/>
          <p14:tracePt t="55172" x="6078538" y="4506913"/>
          <p14:tracePt t="55244" x="6078538" y="4513263"/>
          <p14:tracePt t="55250" x="6072188" y="4513263"/>
          <p14:tracePt t="55262" x="6065838" y="4519613"/>
          <p14:tracePt t="55708" x="6059488" y="4519613"/>
          <p14:tracePt t="55724" x="6053138" y="4525963"/>
          <p14:tracePt t="56532" x="6046788" y="4525963"/>
          <p14:tracePt t="56576" x="6046788" y="4519613"/>
          <p14:tracePt t="56580" x="6046788" y="4513263"/>
          <p14:tracePt t="56589" x="6046788" y="4506913"/>
          <p14:tracePt t="56598" x="6046788" y="4498975"/>
          <p14:tracePt t="56605" x="6046788" y="4492625"/>
          <p14:tracePt t="56616" x="6053138" y="4492625"/>
          <p14:tracePt t="56627" x="6053138" y="4486275"/>
          <p14:tracePt t="56629" x="6059488" y="4486275"/>
          <p14:tracePt t="56636" x="6065838" y="4479925"/>
          <p14:tracePt t="56639" x="6072188" y="4479925"/>
          <p14:tracePt t="56644" x="6072188" y="4473575"/>
          <p14:tracePt t="56647" x="6072188" y="4467225"/>
          <p14:tracePt t="56649" x="6072188" y="4460875"/>
          <p14:tracePt t="56656" x="6078538" y="4460875"/>
          <p14:tracePt t="56658" x="6078538" y="4454525"/>
          <p14:tracePt t="56659" x="6078538" y="4448175"/>
          <p14:tracePt t="56666" x="6078538" y="4441825"/>
          <p14:tracePt t="56669" x="6078538" y="4435475"/>
          <p14:tracePt t="56671" x="6084888" y="4435475"/>
          <p14:tracePt t="56673" x="6084888" y="4429125"/>
          <p14:tracePt t="56682" x="6084888" y="4422775"/>
          <p14:tracePt t="56685" x="6084888" y="4416425"/>
          <p14:tracePt t="56693" x="6084888" y="4410075"/>
          <p14:tracePt t="56697" x="6084888" y="4403725"/>
          <p14:tracePt t="56702" x="6084888" y="4397375"/>
          <p14:tracePt t="56710" x="6084888" y="4391025"/>
          <p14:tracePt t="56713" x="6084888" y="4384675"/>
          <p14:tracePt t="56718" x="6078538" y="4384675"/>
          <p14:tracePt t="56719" x="6078538" y="4378325"/>
          <p14:tracePt t="56724" x="6072188" y="4371975"/>
          <p14:tracePt t="56725" x="6065838" y="4371975"/>
          <p14:tracePt t="56727" x="6059488" y="4365625"/>
          <p14:tracePt t="56731" x="6053138" y="4365625"/>
          <p14:tracePt t="56736" x="6046788" y="4359275"/>
          <p14:tracePt t="56737" x="6040438" y="4359275"/>
          <p14:tracePt t="56739" x="6027738" y="4352925"/>
          <p14:tracePt t="56743" x="6015038" y="4352925"/>
          <p14:tracePt t="56746" x="6002338" y="4352925"/>
          <p14:tracePt t="56747" x="5995988" y="4346575"/>
          <p14:tracePt t="56750" x="5983288" y="4346575"/>
          <p14:tracePt t="56752" x="5976938" y="4346575"/>
          <p14:tracePt t="56753" x="5964238" y="4346575"/>
          <p14:tracePt t="56755" x="5951538" y="4346575"/>
          <p14:tracePt t="56757" x="5938838" y="4340225"/>
          <p14:tracePt t="56759" x="5926138" y="4340225"/>
          <p14:tracePt t="56761" x="5913438" y="4340225"/>
          <p14:tracePt t="56763" x="5907088" y="4340225"/>
          <p14:tracePt t="56765" x="5888038" y="4340225"/>
          <p14:tracePt t="56768" x="5875338" y="4340225"/>
          <p14:tracePt t="56770" x="5862638" y="4340225"/>
          <p14:tracePt t="56771" x="5849938" y="4340225"/>
          <p14:tracePt t="56773" x="5843588" y="4340225"/>
          <p14:tracePt t="56775" x="5824538" y="4340225"/>
          <p14:tracePt t="56777" x="5811838" y="4333875"/>
          <p14:tracePt t="56779" x="5792788" y="4333875"/>
          <p14:tracePt t="56781" x="5786438" y="4333875"/>
          <p14:tracePt t="56785" x="5748338" y="4327525"/>
          <p14:tracePt t="56787" x="5741988" y="4327525"/>
          <p14:tracePt t="56789" x="5722938" y="4321175"/>
          <p14:tracePt t="56791" x="5702300" y="4321175"/>
          <p14:tracePt t="56793" x="5689600" y="4314825"/>
          <p14:tracePt t="56795" x="5670550" y="4314825"/>
          <p14:tracePt t="56797" x="5657850" y="4308475"/>
          <p14:tracePt t="56799" x="5645150" y="4308475"/>
          <p14:tracePt t="56801" x="5626100" y="4308475"/>
          <p14:tracePt t="56803" x="5613400" y="4302125"/>
          <p14:tracePt t="56805" x="5600700" y="4302125"/>
          <p14:tracePt t="56807" x="5588000" y="4302125"/>
          <p14:tracePt t="56809" x="5575300" y="4295775"/>
          <p14:tracePt t="56811" x="5562600" y="4295775"/>
          <p14:tracePt t="56813" x="5549900" y="4295775"/>
          <p14:tracePt t="56815" x="5537200" y="4295775"/>
          <p14:tracePt t="56818" x="5530850" y="4295775"/>
          <p14:tracePt t="56819" x="5511800" y="4295775"/>
          <p14:tracePt t="56821" x="5499100" y="4295775"/>
          <p14:tracePt t="56823" x="5492750" y="4289425"/>
          <p14:tracePt t="56825" x="5480050" y="4289425"/>
          <p14:tracePt t="56827" x="5473700" y="4289425"/>
          <p14:tracePt t="56829" x="5461000" y="4289425"/>
          <p14:tracePt t="56831" x="5448300" y="4289425"/>
          <p14:tracePt t="56835" x="5435600" y="4289425"/>
          <p14:tracePt t="56837" x="5429250" y="4289425"/>
          <p14:tracePt t="56839" x="5422900" y="4289425"/>
          <p14:tracePt t="56841" x="5410200" y="4289425"/>
          <p14:tracePt t="56845" x="5403850" y="4289425"/>
          <p14:tracePt t="56847" x="5397500" y="4289425"/>
          <p14:tracePt t="56849" x="5391150" y="4289425"/>
          <p14:tracePt t="56853" x="5384800" y="4289425"/>
          <p14:tracePt t="56855" x="5378450" y="4289425"/>
          <p14:tracePt t="56861" x="5372100" y="4289425"/>
          <p14:tracePt t="56863" x="5365750" y="4289425"/>
          <p14:tracePt t="56865" x="5359400" y="4289425"/>
          <p14:tracePt t="56876" x="5353050" y="4295775"/>
          <p14:tracePt t="56883" x="5353050" y="4302125"/>
          <p14:tracePt t="56885" x="5346700" y="4302125"/>
          <p14:tracePt t="56891" x="5346700" y="4308475"/>
          <p14:tracePt t="56896" x="5346700" y="4314825"/>
          <p14:tracePt t="56905" x="5346700" y="4321175"/>
          <p14:tracePt t="56910" x="5346700" y="4327525"/>
          <p14:tracePt t="56913" x="5346700" y="4333875"/>
          <p14:tracePt t="56924" x="5346700" y="4340225"/>
          <p14:tracePt t="56930" x="5346700" y="4346575"/>
          <p14:tracePt t="56942" x="5346700" y="4352925"/>
          <p14:tracePt t="56950" x="5346700" y="4359275"/>
          <p14:tracePt t="56958" x="5353050" y="4359275"/>
          <p14:tracePt t="56959" x="5353050" y="4365625"/>
          <p14:tracePt t="56974" x="5359400" y="4365625"/>
          <p14:tracePt t="56980" x="5365750" y="4365625"/>
          <p14:tracePt t="56986" x="5372100" y="4365625"/>
          <p14:tracePt t="56989" x="5378450" y="4365625"/>
          <p14:tracePt t="56991" x="5384800" y="4365625"/>
          <p14:tracePt t="56996" x="5391150" y="4365625"/>
          <p14:tracePt t="56997" x="5397500" y="4365625"/>
          <p14:tracePt t="56999" x="5403850" y="4365625"/>
          <p14:tracePt t="57003" x="5410200" y="4365625"/>
          <p14:tracePt t="57005" x="5416550" y="4365625"/>
          <p14:tracePt t="57009" x="5422900" y="4365625"/>
          <p14:tracePt t="57011" x="5429250" y="4365625"/>
          <p14:tracePt t="57013" x="5435600" y="4365625"/>
          <p14:tracePt t="57018" x="5441950" y="4365625"/>
          <p14:tracePt t="57019" x="5448300" y="4365625"/>
          <p14:tracePt t="57021" x="5454650" y="4365625"/>
          <p14:tracePt t="57023" x="5461000" y="4365625"/>
          <p14:tracePt t="57025" x="5467350" y="4365625"/>
          <p14:tracePt t="57029" x="5473700" y="4365625"/>
          <p14:tracePt t="57031" x="5480050" y="4365625"/>
          <p14:tracePt t="57035" x="5486400" y="4365625"/>
          <p14:tracePt t="57037" x="5492750" y="4365625"/>
          <p14:tracePt t="57039" x="5499100" y="4365625"/>
          <p14:tracePt t="57043" x="5505450" y="4365625"/>
          <p14:tracePt t="57045" x="5511800" y="4365625"/>
          <p14:tracePt t="57047" x="5511800" y="4359275"/>
          <p14:tracePt t="57049" x="5518150" y="4359275"/>
          <p14:tracePt t="57052" x="5524500" y="4359275"/>
          <p14:tracePt t="57069" x="5588000" y="4352925"/>
          <p14:tracePt t="57071" x="5600700" y="4352925"/>
          <p14:tracePt t="57073" x="5613400" y="4352925"/>
          <p14:tracePt t="57075" x="5619750" y="4352925"/>
          <p14:tracePt t="57077" x="5632450" y="4352925"/>
          <p14:tracePt t="57079" x="5638800" y="4352925"/>
          <p14:tracePt t="57081" x="5651500" y="4346575"/>
          <p14:tracePt t="57086" x="5670550" y="4346575"/>
          <p14:tracePt t="57087" x="5683250" y="4346575"/>
          <p14:tracePt t="57089" x="5689600" y="4346575"/>
          <p14:tracePt t="57091" x="5702300" y="4346575"/>
          <p14:tracePt t="57093" x="5716588" y="4346575"/>
          <p14:tracePt t="57095" x="5722938" y="4340225"/>
          <p14:tracePt t="57097" x="5735638" y="4340225"/>
          <p14:tracePt t="57099" x="5748338" y="4340225"/>
          <p14:tracePt t="57102" x="5754688" y="4340225"/>
          <p14:tracePt t="57103" x="5767388" y="4340225"/>
          <p14:tracePt t="57105" x="5773738" y="4340225"/>
          <p14:tracePt t="57107" x="5786438" y="4333875"/>
          <p14:tracePt t="57109" x="5805488" y="4333875"/>
          <p14:tracePt t="57111" x="5811838" y="4333875"/>
          <p14:tracePt t="57113" x="5824538" y="4327525"/>
          <p14:tracePt t="57115" x="5837238" y="4327525"/>
          <p14:tracePt t="57117" x="5843588" y="4327525"/>
          <p14:tracePt t="57119" x="5856288" y="4321175"/>
          <p14:tracePt t="57121" x="5868988" y="4321175"/>
          <p14:tracePt t="57123" x="5881688" y="4321175"/>
          <p14:tracePt t="57125" x="5894388" y="4321175"/>
          <p14:tracePt t="57127" x="5907088" y="4314825"/>
          <p14:tracePt t="57129" x="5919788" y="4308475"/>
          <p14:tracePt t="57131" x="5932488" y="4302125"/>
          <p14:tracePt t="57135" x="5964238" y="4289425"/>
          <p14:tracePt t="57137" x="5976938" y="4283075"/>
          <p14:tracePt t="57139" x="5989638" y="4276725"/>
          <p14:tracePt t="57141" x="6002338" y="4276725"/>
          <p14:tracePt t="57143" x="6008688" y="4270375"/>
          <p14:tracePt t="57145" x="6027738" y="4264025"/>
          <p14:tracePt t="57147" x="6040438" y="4257675"/>
          <p14:tracePt t="57149" x="6053138" y="4251325"/>
          <p14:tracePt t="57151" x="6059488" y="4244975"/>
          <p14:tracePt t="57153" x="6072188" y="4238625"/>
          <p14:tracePt t="57155" x="6084888" y="4232275"/>
          <p14:tracePt t="57157" x="6091238" y="4225925"/>
          <p14:tracePt t="57159" x="6103938" y="4219575"/>
          <p14:tracePt t="57161" x="6116638" y="4206875"/>
          <p14:tracePt t="57163" x="6129338" y="4200525"/>
          <p14:tracePt t="57165" x="6135688" y="4187825"/>
          <p14:tracePt t="57168" x="6142038" y="4187825"/>
          <p14:tracePt t="57169" x="6154738" y="4175125"/>
          <p14:tracePt t="57171" x="6167438" y="4162425"/>
          <p14:tracePt t="57173" x="6167438" y="4156075"/>
          <p14:tracePt t="57175" x="6181725" y="4149725"/>
          <p14:tracePt t="57177" x="6194425" y="4137025"/>
          <p14:tracePt t="57179" x="6200775" y="4124325"/>
          <p14:tracePt t="57181" x="6207125" y="4117975"/>
          <p14:tracePt t="57185" x="6226175" y="4098925"/>
          <p14:tracePt t="57187" x="6238875" y="4086225"/>
          <p14:tracePt t="57189" x="6245225" y="4073525"/>
          <p14:tracePt t="57191" x="6251575" y="4073525"/>
          <p14:tracePt t="57193" x="6257925" y="4059238"/>
          <p14:tracePt t="57195" x="6270625" y="4046538"/>
          <p14:tracePt t="57197" x="6276975" y="4033838"/>
          <p14:tracePt t="57199" x="6283325" y="4027488"/>
          <p14:tracePt t="57201" x="6296025" y="4014788"/>
          <p14:tracePt t="57203" x="6296025" y="4008438"/>
          <p14:tracePt t="57205" x="6302375" y="4002088"/>
          <p14:tracePt t="57207" x="6308725" y="3989388"/>
          <p14:tracePt t="57209" x="6315075" y="3976688"/>
          <p14:tracePt t="57211" x="6321425" y="3970338"/>
          <p14:tracePt t="57213" x="6321425" y="3957638"/>
          <p14:tracePt t="57215" x="6327775" y="3944938"/>
          <p14:tracePt t="57218" x="6334125" y="3938588"/>
          <p14:tracePt t="57219" x="6340475" y="3932238"/>
          <p14:tracePt t="57221" x="6346825" y="3919538"/>
          <p14:tracePt t="57223" x="6346825" y="3913188"/>
          <p14:tracePt t="57225" x="6353175" y="3906838"/>
          <p14:tracePt t="57227" x="6359525" y="3894138"/>
          <p14:tracePt t="57229" x="6365875" y="3887788"/>
          <p14:tracePt t="57231" x="6365875" y="3881438"/>
          <p14:tracePt t="57235" x="6372225" y="3862388"/>
          <p14:tracePt t="57237" x="6378575" y="3849688"/>
          <p14:tracePt t="57239" x="6378575" y="3843338"/>
          <p14:tracePt t="57241" x="6384925" y="3836988"/>
          <p14:tracePt t="57243" x="6391275" y="3824288"/>
          <p14:tracePt t="57245" x="6397625" y="3811588"/>
          <p14:tracePt t="57247" x="6397625" y="3805238"/>
          <p14:tracePt t="57249" x="6403975" y="3792538"/>
          <p14:tracePt t="57251" x="6403975" y="3779838"/>
          <p14:tracePt t="57254" x="6403975" y="3773488"/>
          <p14:tracePt t="57255" x="6410325" y="3760788"/>
          <p14:tracePt t="57257" x="6416675" y="3748088"/>
          <p14:tracePt t="57259" x="6416675" y="3741738"/>
          <p14:tracePt t="57261" x="6423025" y="3729038"/>
          <p14:tracePt t="57263" x="6423025" y="3722688"/>
          <p14:tracePt t="57265" x="6429375" y="3716338"/>
          <p14:tracePt t="57267" x="6429375" y="3703638"/>
          <p14:tracePt t="57270" x="6435725" y="3690938"/>
          <p14:tracePt t="57271" x="6435725" y="3684588"/>
          <p14:tracePt t="57273" x="6435725" y="3671888"/>
          <p14:tracePt t="57275" x="6442075" y="3665538"/>
          <p14:tracePt t="57277" x="6442075" y="3659188"/>
          <p14:tracePt t="57279" x="6442075" y="3652838"/>
          <p14:tracePt t="57281" x="6448425" y="3638550"/>
          <p14:tracePt t="57284" x="6454775" y="3632200"/>
          <p14:tracePt t="57285" x="6454775" y="3625850"/>
          <p14:tracePt t="57287" x="6461125" y="3613150"/>
          <p14:tracePt t="57291" x="6461125" y="3600450"/>
          <p14:tracePt t="57296" x="6461125" y="3594100"/>
          <p14:tracePt t="57297" x="6467475" y="3581400"/>
          <p14:tracePt t="57301" x="6473825" y="3575050"/>
          <p14:tracePt t="57303" x="6473825" y="3562350"/>
          <p14:tracePt t="57307" x="6473825" y="3556000"/>
          <p14:tracePt t="57309" x="6480175" y="3549650"/>
          <p14:tracePt t="57311" x="6480175" y="3543300"/>
          <p14:tracePt t="57313" x="6486525" y="3536950"/>
          <p14:tracePt t="57315" x="6486525" y="3530600"/>
          <p14:tracePt t="57318" x="6486525" y="3524250"/>
          <p14:tracePt t="57319" x="6492875" y="3524250"/>
          <p14:tracePt t="57321" x="6492875" y="3511550"/>
          <p14:tracePt t="57325" x="6492875" y="3505200"/>
          <p14:tracePt t="57328" x="6492875" y="3492500"/>
          <p14:tracePt t="57329" x="6499225" y="3492500"/>
          <p14:tracePt t="57331" x="6499225" y="3486150"/>
          <p14:tracePt t="57336" x="6505575" y="3473450"/>
          <p14:tracePt t="57337" x="6505575" y="3460750"/>
          <p14:tracePt t="57339" x="6505575" y="3454400"/>
          <p14:tracePt t="57341" x="6511925" y="3448050"/>
          <p14:tracePt t="57343" x="6511925" y="3441700"/>
          <p14:tracePt t="57345" x="6511925" y="3435350"/>
          <p14:tracePt t="57347" x="6511925" y="3422650"/>
          <p14:tracePt t="57349" x="6511925" y="3416300"/>
          <p14:tracePt t="57351" x="6511925" y="3409950"/>
          <p14:tracePt t="57353" x="6511925" y="3397250"/>
          <p14:tracePt t="57355" x="6511925" y="3390900"/>
          <p14:tracePt t="57357" x="6511925" y="3378200"/>
          <p14:tracePt t="57359" x="6511925" y="3371850"/>
          <p14:tracePt t="57361" x="6511925" y="3365500"/>
          <p14:tracePt t="57363" x="6511925" y="3352800"/>
          <p14:tracePt t="57365" x="6511925" y="3346450"/>
          <p14:tracePt t="57368" x="6511925" y="3333750"/>
          <p14:tracePt t="57369" x="6511925" y="3321050"/>
          <p14:tracePt t="57371" x="6511925" y="3314700"/>
          <p14:tracePt t="57373" x="6511925" y="3302000"/>
          <p14:tracePt t="57375" x="6511925" y="3295650"/>
          <p14:tracePt t="57377" x="6511925" y="3282950"/>
          <p14:tracePt t="57379" x="6511925" y="3270250"/>
          <p14:tracePt t="57381" x="6511925" y="3263900"/>
          <p14:tracePt t="57385" x="6511925" y="3251200"/>
          <p14:tracePt t="57385" x="6511925" y="3244850"/>
          <p14:tracePt t="57387" x="6511925" y="3232150"/>
          <p14:tracePt t="57389" x="6511925" y="3219450"/>
          <p14:tracePt t="57391" x="6511925" y="3211513"/>
          <p14:tracePt t="57393" x="6511925" y="3198813"/>
          <p14:tracePt t="57395" x="6511925" y="3186113"/>
          <p14:tracePt t="57397" x="6511925" y="3179763"/>
          <p14:tracePt t="57399" x="6505575" y="3167063"/>
          <p14:tracePt t="57401" x="6505575" y="3154363"/>
          <p14:tracePt t="57403" x="6499225" y="3141663"/>
          <p14:tracePt t="57405" x="6492875" y="3128963"/>
          <p14:tracePt t="57407" x="6492875" y="3116263"/>
          <p14:tracePt t="57409" x="6486525" y="3109913"/>
          <p14:tracePt t="57411" x="6480175" y="3090863"/>
          <p14:tracePt t="57413" x="6473825" y="3078163"/>
          <p14:tracePt t="57415" x="6473825" y="3071813"/>
          <p14:tracePt t="57417" x="6473825" y="3059113"/>
          <p14:tracePt t="57419" x="6467475" y="3040063"/>
          <p14:tracePt t="57421" x="6461125" y="3027363"/>
          <p14:tracePt t="57423" x="6454775" y="3021013"/>
          <p14:tracePt t="57425" x="6454775" y="3008313"/>
          <p14:tracePt t="57427" x="6448425" y="2995613"/>
          <p14:tracePt t="57429" x="6442075" y="2982913"/>
          <p14:tracePt t="57431" x="6435725" y="2970213"/>
          <p14:tracePt t="57435" x="6429375" y="2944813"/>
          <p14:tracePt t="57437" x="6423025" y="2932113"/>
          <p14:tracePt t="57439" x="6423025" y="2919413"/>
          <p14:tracePt t="57441" x="6416675" y="2913063"/>
          <p14:tracePt t="57443" x="6410325" y="2894013"/>
          <p14:tracePt t="57445" x="6403975" y="2881313"/>
          <p14:tracePt t="57447" x="6397625" y="2868613"/>
          <p14:tracePt t="57449" x="6391275" y="2862263"/>
          <p14:tracePt t="57452" x="6384925" y="2843213"/>
          <p14:tracePt t="57453" x="6384925" y="2830513"/>
          <p14:tracePt t="57455" x="6378575" y="2811463"/>
          <p14:tracePt t="57457" x="6372225" y="2805113"/>
          <p14:tracePt t="57459" x="6365875" y="2792413"/>
          <p14:tracePt t="57461" x="6359525" y="2771775"/>
          <p14:tracePt t="57463" x="6346825" y="2765425"/>
          <p14:tracePt t="57465" x="6340475" y="2752725"/>
          <p14:tracePt t="57467" x="6334125" y="2733675"/>
          <p14:tracePt t="57469" x="6327775" y="2720975"/>
          <p14:tracePt t="57471" x="6315075" y="2714625"/>
          <p14:tracePt t="57473" x="6308725" y="2695575"/>
          <p14:tracePt t="57475" x="6296025" y="2682875"/>
          <p14:tracePt t="57477" x="6283325" y="2670175"/>
          <p14:tracePt t="57479" x="6283325" y="2663825"/>
          <p14:tracePt t="57481" x="6270625" y="2644775"/>
          <p14:tracePt t="57485" x="6245225" y="2619375"/>
          <p14:tracePt t="57487" x="6232525" y="2606675"/>
          <p14:tracePt t="57489" x="6226175" y="2600325"/>
          <p14:tracePt t="57491" x="6219825" y="2587625"/>
          <p14:tracePt t="57493" x="6207125" y="2574925"/>
          <p14:tracePt t="57495" x="6194425" y="2555875"/>
          <p14:tracePt t="57497" x="6181725" y="2549525"/>
          <p14:tracePt t="57499" x="6175375" y="2536825"/>
          <p14:tracePt t="57501" x="6161088" y="2524125"/>
          <p14:tracePt t="57503" x="6148388" y="2511425"/>
          <p14:tracePt t="57505" x="6135688" y="2492375"/>
          <p14:tracePt t="57507" x="6122988" y="2486025"/>
          <p14:tracePt t="57509" x="6110288" y="2473325"/>
          <p14:tracePt t="57511" x="6097588" y="2460625"/>
          <p14:tracePt t="57513" x="6078538" y="2447925"/>
          <p14:tracePt t="57515" x="6065838" y="2428875"/>
          <p14:tracePt t="57517" x="6046788" y="2416175"/>
          <p14:tracePt t="57519" x="6027738" y="2409825"/>
          <p14:tracePt t="57521" x="6021388" y="2397125"/>
          <p14:tracePt t="57523" x="6002338" y="2384425"/>
          <p14:tracePt t="57525" x="5983288" y="2371725"/>
          <p14:tracePt t="57527" x="5970588" y="2359025"/>
          <p14:tracePt t="57529" x="5957888" y="2344738"/>
          <p14:tracePt t="57531" x="5938838" y="2332038"/>
          <p14:tracePt t="57534" x="5919788" y="2325688"/>
          <p14:tracePt t="57535" x="5900738" y="2312988"/>
          <p14:tracePt t="57537" x="5881688" y="2300288"/>
          <p14:tracePt t="57539" x="5862638" y="2287588"/>
          <p14:tracePt t="57541" x="5849938" y="2274888"/>
          <p14:tracePt t="57543" x="5830888" y="2262188"/>
          <p14:tracePt t="57545" x="5811838" y="2249488"/>
          <p14:tracePt t="57547" x="5792788" y="2243138"/>
          <p14:tracePt t="57549" x="5773738" y="2230438"/>
          <p14:tracePt t="57551" x="5761038" y="2217738"/>
          <p14:tracePt t="57553" x="5741988" y="2205038"/>
          <p14:tracePt t="57555" x="5722938" y="2192338"/>
          <p14:tracePt t="57557" x="5702300" y="2179638"/>
          <p14:tracePt t="57559" x="5683250" y="2166938"/>
          <p14:tracePt t="57561" x="5657850" y="2154238"/>
          <p14:tracePt t="57563" x="5645150" y="2147888"/>
          <p14:tracePt t="57565" x="5626100" y="2141538"/>
          <p14:tracePt t="57568" x="5600700" y="2128838"/>
          <p14:tracePt t="57569" x="5581650" y="2116138"/>
          <p14:tracePt t="57571" x="5556250" y="2109788"/>
          <p14:tracePt t="57573" x="5537200" y="2097088"/>
          <p14:tracePt t="57575" x="5524500" y="2084388"/>
          <p14:tracePt t="57577" x="5499100" y="2078038"/>
          <p14:tracePt t="57579" x="5480050" y="2065338"/>
          <p14:tracePt t="57582" x="5454650" y="2052638"/>
          <p14:tracePt t="57585" x="5410200" y="2033588"/>
          <p14:tracePt t="57588" x="5397500" y="2027238"/>
          <p14:tracePt t="57589" x="5378450" y="2014538"/>
          <p14:tracePt t="57591" x="5353050" y="2014538"/>
          <p14:tracePt t="57593" x="5334000" y="2008188"/>
          <p14:tracePt t="57595" x="5314950" y="2001838"/>
          <p14:tracePt t="57597" x="5302250" y="1995488"/>
          <p14:tracePt t="57599" x="5283200" y="1989138"/>
          <p14:tracePt t="57601" x="5264150" y="1982788"/>
          <p14:tracePt t="57603" x="5237163" y="1976438"/>
          <p14:tracePt t="57605" x="5224463" y="1970088"/>
          <p14:tracePt t="57607" x="5205413" y="1963738"/>
          <p14:tracePt t="57609" x="5186363" y="1957388"/>
          <p14:tracePt t="57611" x="5167313" y="1951038"/>
          <p14:tracePt t="57613" x="5148263" y="1944688"/>
          <p14:tracePt t="57615" x="5129213" y="1938338"/>
          <p14:tracePt t="57618" x="5110163" y="1938338"/>
          <p14:tracePt t="57619" x="5091113" y="1931988"/>
          <p14:tracePt t="57622" x="5078413" y="1924050"/>
          <p14:tracePt t="57623" x="5053013" y="1917700"/>
          <p14:tracePt t="57625" x="5033963" y="1917700"/>
          <p14:tracePt t="57627" x="5014913" y="1911350"/>
          <p14:tracePt t="57629" x="5002213" y="1905000"/>
          <p14:tracePt t="57631" x="4983163" y="1905000"/>
          <p14:tracePt t="57635" x="4945063" y="1898650"/>
          <p14:tracePt t="57637" x="4932363" y="1892300"/>
          <p14:tracePt t="57639" x="4913313" y="1892300"/>
          <p14:tracePt t="57641" x="4894263" y="1892300"/>
          <p14:tracePt t="57643" x="4881563" y="1885950"/>
          <p14:tracePt t="57645" x="4862513" y="1885950"/>
          <p14:tracePt t="57647" x="4843463" y="1885950"/>
          <p14:tracePt t="57649" x="4818063" y="1879600"/>
          <p14:tracePt t="57651" x="4805363" y="1879600"/>
          <p14:tracePt t="57654" x="4784725" y="1879600"/>
          <p14:tracePt t="57655" x="4765675" y="1879600"/>
          <p14:tracePt t="57657" x="4752975" y="1873250"/>
          <p14:tracePt t="57659" x="4733925" y="1873250"/>
          <p14:tracePt t="57661" x="4708525" y="1873250"/>
          <p14:tracePt t="57663" x="4695825" y="1866900"/>
          <p14:tracePt t="57665" x="4676775" y="1866900"/>
          <p14:tracePt t="57668" x="4657725" y="1866900"/>
          <p14:tracePt t="57670" x="4645025" y="1866900"/>
          <p14:tracePt t="57671" x="4625975" y="1866900"/>
          <p14:tracePt t="57673" x="4606925" y="1866900"/>
          <p14:tracePt t="57675" x="4594225" y="1866900"/>
          <p14:tracePt t="57677" x="4575175" y="1866900"/>
          <p14:tracePt t="57679" x="4556125" y="1866900"/>
          <p14:tracePt t="57681" x="4537075" y="1860550"/>
          <p14:tracePt t="57685" x="4505325" y="1860550"/>
          <p14:tracePt t="57687" x="4486275" y="1860550"/>
          <p14:tracePt t="57689" x="4473575" y="1860550"/>
          <p14:tracePt t="57692" x="4454525" y="1860550"/>
          <p14:tracePt t="57693" x="4435475" y="1860550"/>
          <p14:tracePt t="57695" x="4422775" y="1860550"/>
          <p14:tracePt t="57697" x="4403725" y="1860550"/>
          <p14:tracePt t="57699" x="4384675" y="1860550"/>
          <p14:tracePt t="57701" x="4371975" y="1860550"/>
          <p14:tracePt t="57703" x="4352925" y="1860550"/>
          <p14:tracePt t="57705" x="4332288" y="1860550"/>
          <p14:tracePt t="57707" x="4319588" y="1860550"/>
          <p14:tracePt t="57709" x="4300538" y="1860550"/>
          <p14:tracePt t="57711" x="4281488" y="1860550"/>
          <p14:tracePt t="57713" x="4268788" y="1854200"/>
          <p14:tracePt t="57715" x="4249738" y="1854200"/>
          <p14:tracePt t="57718" x="4230688" y="1854200"/>
          <p14:tracePt t="57719" x="4217988" y="1854200"/>
          <p14:tracePt t="57721" x="4192588" y="1847850"/>
          <p14:tracePt t="57723" x="4173538" y="1847850"/>
          <p14:tracePt t="57725" x="4154488" y="1847850"/>
          <p14:tracePt t="57727" x="4141788" y="1841500"/>
          <p14:tracePt t="57729" x="4116388" y="1841500"/>
          <p14:tracePt t="57731" x="4097338" y="1841500"/>
          <p14:tracePt t="57735" x="4052888" y="1835150"/>
          <p14:tracePt t="57737" x="4033838" y="1835150"/>
          <p14:tracePt t="57739" x="4008438" y="1828800"/>
          <p14:tracePt t="57741" x="3983038" y="1828800"/>
          <p14:tracePt t="57743" x="3970338" y="1822450"/>
          <p14:tracePt t="57745" x="3944938" y="1822450"/>
          <p14:tracePt t="57747" x="3919538" y="1822450"/>
          <p14:tracePt t="57749" x="3900488" y="1816100"/>
          <p14:tracePt t="57751" x="3879850" y="1816100"/>
          <p14:tracePt t="57753" x="3854450" y="1809750"/>
          <p14:tracePt t="57755" x="3835400" y="1809750"/>
          <p14:tracePt t="57757" x="3816350" y="1809750"/>
          <p14:tracePt t="57759" x="3790950" y="1803400"/>
          <p14:tracePt t="57761" x="3771900" y="1803400"/>
          <p14:tracePt t="57763" x="3746500" y="1797050"/>
          <p14:tracePt t="57765" x="3721100" y="1797050"/>
          <p14:tracePt t="57768" x="3708400" y="1797050"/>
          <p14:tracePt t="57769" x="3683000" y="1790700"/>
          <p14:tracePt t="57771" x="3657600" y="1790700"/>
          <p14:tracePt t="57773" x="3632200" y="1790700"/>
          <p14:tracePt t="57775" x="3619500" y="1784350"/>
          <p14:tracePt t="57777" x="3594100" y="1784350"/>
          <p14:tracePt t="57779" x="3575050" y="1784350"/>
          <p14:tracePt t="57781" x="3556000" y="1784350"/>
          <p14:tracePt t="57784" x="3536950" y="1778000"/>
          <p14:tracePt t="57786" x="3511550" y="1778000"/>
          <p14:tracePt t="57787" x="3492500" y="1778000"/>
          <p14:tracePt t="57789" x="3479800" y="1778000"/>
          <p14:tracePt t="57791" x="3454400" y="1778000"/>
          <p14:tracePt t="57793" x="3435350" y="1778000"/>
          <p14:tracePt t="57795" x="3421063" y="1778000"/>
          <p14:tracePt t="57797" x="3402013" y="1778000"/>
          <p14:tracePt t="57799" x="3382963" y="1778000"/>
          <p14:tracePt t="57802" x="3370263" y="1778000"/>
          <p14:tracePt t="57803" x="3344863" y="1778000"/>
          <p14:tracePt t="57805" x="3325813" y="1778000"/>
          <p14:tracePt t="57807" x="3313113" y="1778000"/>
          <p14:tracePt t="57809" x="3294063" y="1778000"/>
          <p14:tracePt t="57811" x="3275013" y="1778000"/>
          <p14:tracePt t="57813" x="3249613" y="1778000"/>
          <p14:tracePt t="57816" x="3236913" y="1778000"/>
          <p14:tracePt t="57819" x="3198813" y="1778000"/>
          <p14:tracePt t="57821" x="3186113" y="1778000"/>
          <p14:tracePt t="57823" x="3160713" y="1778000"/>
          <p14:tracePt t="57825" x="3141663" y="1778000"/>
          <p14:tracePt t="57827" x="3128963" y="1778000"/>
          <p14:tracePt t="57829" x="3109913" y="1778000"/>
          <p14:tracePt t="57831" x="3090863" y="1778000"/>
          <p14:tracePt t="57835" x="3052763" y="1778000"/>
          <p14:tracePt t="57837" x="3033713" y="1778000"/>
          <p14:tracePt t="57839" x="3021013" y="1778000"/>
          <p14:tracePt t="57841" x="3001963" y="1778000"/>
          <p14:tracePt t="57843" x="2982913" y="1778000"/>
          <p14:tracePt t="57845" x="2968625" y="1778000"/>
          <p14:tracePt t="57847" x="2949575" y="1784350"/>
          <p14:tracePt t="57849" x="2930525" y="1784350"/>
          <p14:tracePt t="57852" x="2911475" y="1784350"/>
          <p14:tracePt t="57853" x="2898775" y="1784350"/>
          <p14:tracePt t="57855" x="2879725" y="1790700"/>
          <p14:tracePt t="57857" x="2860675" y="1790700"/>
          <p14:tracePt t="57859" x="2847975" y="1790700"/>
          <p14:tracePt t="57861" x="2828925" y="1797050"/>
          <p14:tracePt t="57863" x="2809875" y="1797050"/>
          <p14:tracePt t="57865" x="2797175" y="1797050"/>
          <p14:tracePt t="57868" x="2778125" y="1803400"/>
          <p14:tracePt t="57869" x="2759075" y="1803400"/>
          <p14:tracePt t="57871" x="2746375" y="1803400"/>
          <p14:tracePt t="57873" x="2727325" y="1809750"/>
          <p14:tracePt t="57875" x="2708275" y="1809750"/>
          <p14:tracePt t="57877" x="2689225" y="1809750"/>
          <p14:tracePt t="57879" x="2676525" y="1816100"/>
          <p14:tracePt t="57881" x="2657475" y="1816100"/>
          <p14:tracePt t="57885" x="2619375" y="1822450"/>
          <p14:tracePt t="57887" x="2600325" y="1822450"/>
          <p14:tracePt t="57889" x="2581275" y="1822450"/>
          <p14:tracePt t="57891" x="2562225" y="1828800"/>
          <p14:tracePt t="57893" x="2543175" y="1828800"/>
          <p14:tracePt t="57895" x="2524125" y="1828800"/>
          <p14:tracePt t="57897" x="2503488" y="1828800"/>
          <p14:tracePt t="57899" x="2490788" y="1828800"/>
          <p14:tracePt t="57901" x="2465388" y="1828800"/>
          <p14:tracePt t="57903" x="2446338" y="1835150"/>
          <p14:tracePt t="57905" x="2427288" y="1835150"/>
          <p14:tracePt t="57907" x="2414588" y="1835150"/>
          <p14:tracePt t="57909" x="2395538" y="1841500"/>
          <p14:tracePt t="57911" x="2376488" y="1847850"/>
          <p14:tracePt t="57913" x="2363788" y="1847850"/>
          <p14:tracePt t="57915" x="2344738" y="1854200"/>
          <p14:tracePt t="57917" x="2325688" y="1854200"/>
          <p14:tracePt t="57919" x="2312988" y="1860550"/>
          <p14:tracePt t="57921" x="2293938" y="1860550"/>
          <p14:tracePt t="57923" x="2274888" y="1866900"/>
          <p14:tracePt t="57925" x="2255838" y="1866900"/>
          <p14:tracePt t="57927" x="2249488" y="1873250"/>
          <p14:tracePt t="57929" x="2230438" y="1873250"/>
          <p14:tracePt t="57931" x="2217738" y="1879600"/>
          <p14:tracePt t="57935" x="2192338" y="1885950"/>
          <p14:tracePt t="57937" x="2179638" y="1885950"/>
          <p14:tracePt t="57939" x="2173288" y="1885950"/>
          <p14:tracePt t="57941" x="2160588" y="1892300"/>
          <p14:tracePt t="57943" x="2147888" y="1892300"/>
          <p14:tracePt t="57945" x="2141538" y="1898650"/>
          <p14:tracePt t="57947" x="2128838" y="1898650"/>
          <p14:tracePt t="57949" x="2116138" y="1905000"/>
          <p14:tracePt t="57951" x="2109788" y="1905000"/>
          <p14:tracePt t="57953" x="2097088" y="1911350"/>
          <p14:tracePt t="57955" x="2084388" y="1911350"/>
          <p14:tracePt t="57957" x="2078038" y="1917700"/>
          <p14:tracePt t="57959" x="2065338" y="1924050"/>
          <p14:tracePt t="57961" x="2051050" y="1924050"/>
          <p14:tracePt t="57963" x="2044700" y="1924050"/>
          <p14:tracePt t="57965" x="2032000" y="1931988"/>
          <p14:tracePt t="57968" x="2019300" y="1931988"/>
          <p14:tracePt t="57970" x="2012950" y="1938338"/>
          <p14:tracePt t="57971" x="2000250" y="1938338"/>
          <p14:tracePt t="57973" x="1993900" y="1944688"/>
          <p14:tracePt t="57975" x="1987550" y="1951038"/>
          <p14:tracePt t="57977" x="1974850" y="1951038"/>
          <p14:tracePt t="57979" x="1968500" y="1951038"/>
          <p14:tracePt t="57981" x="1955800" y="1957388"/>
          <p14:tracePt t="57984" x="1943100" y="1957388"/>
          <p14:tracePt t="57985" x="1936750" y="1963738"/>
          <p14:tracePt t="57987" x="1924050" y="1970088"/>
          <p14:tracePt t="57989" x="1911350" y="1976438"/>
          <p14:tracePt t="57991" x="1905000" y="1976438"/>
          <p14:tracePt t="57993" x="1898650" y="1982788"/>
          <p14:tracePt t="57995" x="1885950" y="1989138"/>
          <p14:tracePt t="57997" x="1873250" y="1989138"/>
          <p14:tracePt t="57999" x="1866900" y="1995488"/>
          <p14:tracePt t="58001" x="1854200" y="2001838"/>
          <p14:tracePt t="58003" x="1841500" y="2008188"/>
          <p14:tracePt t="58005" x="1835150" y="2008188"/>
          <p14:tracePt t="58007" x="1822450" y="2014538"/>
          <p14:tracePt t="58009" x="1809750" y="2020888"/>
          <p14:tracePt t="58011" x="1803400" y="2027238"/>
          <p14:tracePt t="58013" x="1790700" y="2027238"/>
          <p14:tracePt t="58015" x="1778000" y="2033588"/>
          <p14:tracePt t="58019" x="1758950" y="2039938"/>
          <p14:tracePt t="58022" x="1746250" y="2046288"/>
          <p14:tracePt t="58023" x="1733550" y="2052638"/>
          <p14:tracePt t="58025" x="1733550" y="2058988"/>
          <p14:tracePt t="58027" x="1720850" y="2058988"/>
          <p14:tracePt t="58029" x="1714500" y="2058988"/>
          <p14:tracePt t="58031" x="1708150" y="2065338"/>
          <p14:tracePt t="58035" x="1689100" y="2071688"/>
          <p14:tracePt t="58037" x="1676400" y="2078038"/>
          <p14:tracePt t="58039" x="1670050" y="2078038"/>
          <p14:tracePt t="58041" x="1663700" y="2078038"/>
          <p14:tracePt t="58043" x="1657350" y="2084388"/>
          <p14:tracePt t="58045" x="1651000" y="2084388"/>
          <p14:tracePt t="58047" x="1644650" y="2090738"/>
          <p14:tracePt t="58049" x="1631950" y="2097088"/>
          <p14:tracePt t="58053" x="1619250" y="2097088"/>
          <p14:tracePt t="58055" x="1612900" y="2097088"/>
          <p14:tracePt t="58057" x="1606550" y="2103438"/>
          <p14:tracePt t="58059" x="1598613" y="2103438"/>
          <p14:tracePt t="58061" x="1585913" y="2109788"/>
          <p14:tracePt t="58063" x="1579563" y="2116138"/>
          <p14:tracePt t="58069" x="1554163" y="2122488"/>
          <p14:tracePt t="58071" x="1547813" y="2122488"/>
          <p14:tracePt t="58073" x="1541463" y="2128838"/>
          <p14:tracePt t="58075" x="1528763" y="2128838"/>
          <p14:tracePt t="58077" x="1516063" y="2135188"/>
          <p14:tracePt t="58079" x="1509713" y="2135188"/>
          <p14:tracePt t="58081" x="1497013" y="2141538"/>
          <p14:tracePt t="58085" x="1484313" y="2141538"/>
          <p14:tracePt t="58087" x="1471613" y="2147888"/>
          <p14:tracePt t="58089" x="1458913" y="2147888"/>
          <p14:tracePt t="58091" x="1452563" y="2154238"/>
          <p14:tracePt t="58093" x="1439863" y="2154238"/>
          <p14:tracePt t="58095" x="1427163" y="2160588"/>
          <p14:tracePt t="58097" x="1420813" y="2166938"/>
          <p14:tracePt t="58099" x="1408113" y="2166938"/>
          <p14:tracePt t="58101" x="1395413" y="2173288"/>
          <p14:tracePt t="58104" x="1389063" y="2173288"/>
          <p14:tracePt t="58105" x="1382713" y="2173288"/>
          <p14:tracePt t="58107" x="1370013" y="2179638"/>
          <p14:tracePt t="58109" x="1363663" y="2185988"/>
          <p14:tracePt t="58111" x="1350963" y="2192338"/>
          <p14:tracePt t="58113" x="1338263" y="2198688"/>
          <p14:tracePt t="58115" x="1331913" y="2198688"/>
          <p14:tracePt t="58118" x="1319213" y="2205038"/>
          <p14:tracePt t="58119" x="1306513" y="2211388"/>
          <p14:tracePt t="58121" x="1300163" y="2211388"/>
          <p14:tracePt t="58123" x="1287463" y="2217738"/>
          <p14:tracePt t="58125" x="1274763" y="2224088"/>
          <p14:tracePt t="58127" x="1262063" y="2230438"/>
          <p14:tracePt t="58129" x="1255713" y="2236788"/>
          <p14:tracePt t="58131" x="1243013" y="2243138"/>
          <p14:tracePt t="58135" x="1223963" y="2249488"/>
          <p14:tracePt t="58137" x="1211263" y="2249488"/>
          <p14:tracePt t="58139" x="1198563" y="2255838"/>
          <p14:tracePt t="58141" x="1192213" y="2262188"/>
          <p14:tracePt t="58143" x="1179513" y="2268538"/>
          <p14:tracePt t="58145" x="1166813" y="2274888"/>
          <p14:tracePt t="58147" x="1160463" y="2281238"/>
          <p14:tracePt t="58149" x="1147763" y="2281238"/>
          <p14:tracePt t="58151" x="1133475" y="2287588"/>
          <p14:tracePt t="58153" x="1120775" y="2287588"/>
          <p14:tracePt t="58157" x="1108075" y="2293938"/>
          <p14:tracePt t="58159" x="1108075" y="2300288"/>
          <p14:tracePt t="58161" x="1095375" y="2300288"/>
          <p14:tracePt t="58163" x="1089025" y="2306638"/>
          <p14:tracePt t="58165" x="1082675" y="2306638"/>
          <p14:tracePt t="58168" x="1076325" y="2306638"/>
          <p14:tracePt t="58169" x="1069975" y="2306638"/>
          <p14:tracePt t="58171" x="1063625" y="2312988"/>
          <p14:tracePt t="58173" x="1050925" y="2312988"/>
          <p14:tracePt t="58175" x="1044575" y="2319338"/>
          <p14:tracePt t="58177" x="1038225" y="2319338"/>
          <p14:tracePt t="58179" x="1025525" y="2325688"/>
          <p14:tracePt t="58190" x="981075" y="2332038"/>
          <p14:tracePt t="58192" x="974725" y="2338388"/>
          <p14:tracePt t="58193" x="968375" y="2338388"/>
          <p14:tracePt t="58195" x="955675" y="2344738"/>
          <p14:tracePt t="58197" x="949325" y="2344738"/>
          <p14:tracePt t="58199" x="936625" y="2351088"/>
          <p14:tracePt t="58202" x="923925" y="2351088"/>
          <p14:tracePt t="58205" x="911225" y="2351088"/>
          <p14:tracePt t="58207" x="898525" y="2351088"/>
          <p14:tracePt t="58209" x="892175" y="2359025"/>
          <p14:tracePt t="58211" x="885825" y="2359025"/>
          <p14:tracePt t="58213" x="879475" y="2359025"/>
          <p14:tracePt t="58215" x="873125" y="2365375"/>
          <p14:tracePt t="58219" x="860425" y="2365375"/>
          <p14:tracePt t="58219" x="860425" y="2371725"/>
          <p14:tracePt t="58222" x="847725" y="2371725"/>
          <p14:tracePt t="58223" x="841375" y="2371725"/>
          <p14:tracePt t="58227" x="835025" y="2378075"/>
          <p14:tracePt t="58229" x="822325" y="2378075"/>
          <p14:tracePt t="58236" x="809625" y="2384425"/>
          <p14:tracePt t="58238" x="809625" y="2390775"/>
          <p14:tracePt t="58239" x="803275" y="2390775"/>
          <p14:tracePt t="58241" x="796925" y="2390775"/>
          <p14:tracePt t="58243" x="790575" y="2390775"/>
          <p14:tracePt t="58245" x="790575" y="2397125"/>
          <p14:tracePt t="58247" x="784225" y="2397125"/>
          <p14:tracePt t="58249" x="777875" y="2403475"/>
          <p14:tracePt t="58255" x="765175" y="2403475"/>
          <p14:tracePt t="58257" x="758825" y="2409825"/>
          <p14:tracePt t="58261" x="752475" y="2416175"/>
          <p14:tracePt t="58263" x="746125" y="2416175"/>
          <p14:tracePt t="58265" x="746125" y="2422525"/>
          <p14:tracePt t="58268" x="739775" y="2422525"/>
          <p14:tracePt t="58270" x="733425" y="2422525"/>
          <p14:tracePt t="58271" x="727075" y="2422525"/>
          <p14:tracePt t="58273" x="727075" y="2428875"/>
          <p14:tracePt t="58275" x="720725" y="2435225"/>
          <p14:tracePt t="58277" x="714375" y="2435225"/>
          <p14:tracePt t="58281" x="708025" y="2435225"/>
          <p14:tracePt t="58286" x="701675" y="2447925"/>
          <p14:tracePt t="58287" x="695325" y="2447925"/>
          <p14:tracePt t="58289" x="688975" y="2454275"/>
          <p14:tracePt t="58291" x="681038" y="2454275"/>
          <p14:tracePt t="58295" x="674688" y="2454275"/>
          <p14:tracePt t="58297" x="668338" y="2460625"/>
          <p14:tracePt t="58299" x="668338" y="2466975"/>
          <p14:tracePt t="58304" x="661988" y="2466975"/>
          <p14:tracePt t="58305" x="655638" y="2466975"/>
          <p14:tracePt t="58307" x="649288" y="2473325"/>
          <p14:tracePt t="58309" x="649288" y="2479675"/>
          <p14:tracePt t="58311" x="642938" y="2479675"/>
          <p14:tracePt t="58313" x="642938" y="2486025"/>
          <p14:tracePt t="58315" x="636588" y="2486025"/>
          <p14:tracePt t="58319" x="636588" y="2492375"/>
          <p14:tracePt t="58321" x="636588" y="2498725"/>
          <p14:tracePt t="58323" x="630238" y="2498725"/>
          <p14:tracePt t="58327" x="623888" y="2505075"/>
          <p14:tracePt t="58329" x="623888" y="2511425"/>
          <p14:tracePt t="58336" x="617538" y="2524125"/>
          <p14:tracePt t="58338" x="617538" y="2530475"/>
          <p14:tracePt t="58341" x="617538" y="2536825"/>
          <p14:tracePt t="58343" x="617538" y="2543175"/>
          <p14:tracePt t="58347" x="617538" y="2549525"/>
          <p14:tracePt t="58349" x="617538" y="2555875"/>
          <p14:tracePt t="58351" x="617538" y="2562225"/>
          <p14:tracePt t="58355" x="617538" y="2568575"/>
          <p14:tracePt t="58357" x="617538" y="2574925"/>
          <p14:tracePt t="58361" x="617538" y="2581275"/>
          <p14:tracePt t="58363" x="617538" y="2587625"/>
          <p14:tracePt t="58365" x="617538" y="2593975"/>
          <p14:tracePt t="58369" x="617538" y="2600325"/>
          <p14:tracePt t="58371" x="617538" y="2613025"/>
          <p14:tracePt t="58375" x="617538" y="2619375"/>
          <p14:tracePt t="58377" x="623888" y="2625725"/>
          <p14:tracePt t="58379" x="623888" y="2632075"/>
          <p14:tracePt t="58381" x="623888" y="2644775"/>
          <p14:tracePt t="58386" x="630238" y="2657475"/>
          <p14:tracePt t="58387" x="630238" y="2663825"/>
          <p14:tracePt t="58389" x="630238" y="2670175"/>
          <p14:tracePt t="58391" x="630238" y="2676525"/>
          <p14:tracePt t="58393" x="630238" y="2682875"/>
          <p14:tracePt t="58395" x="636588" y="2689225"/>
          <p14:tracePt t="58397" x="636588" y="2701925"/>
          <p14:tracePt t="58399" x="642938" y="2701925"/>
          <p14:tracePt t="58401" x="642938" y="2714625"/>
          <p14:tracePt t="58403" x="649288" y="2720975"/>
          <p14:tracePt t="58405" x="649288" y="2727325"/>
          <p14:tracePt t="58407" x="649288" y="2733675"/>
          <p14:tracePt t="58409" x="649288" y="2740025"/>
          <p14:tracePt t="58411" x="655638" y="2752725"/>
          <p14:tracePt t="58413" x="661988" y="2759075"/>
          <p14:tracePt t="58419" x="668338" y="2771775"/>
          <p14:tracePt t="58419" x="668338" y="2778125"/>
          <p14:tracePt t="58423" x="674688" y="2784475"/>
          <p14:tracePt t="58425" x="674688" y="2792413"/>
          <p14:tracePt t="58427" x="681038" y="2798763"/>
          <p14:tracePt t="58431" x="681038" y="2805113"/>
          <p14:tracePt t="58435" x="681038" y="2811463"/>
          <p14:tracePt t="58441" x="688975" y="2817813"/>
          <p14:tracePt t="58447" x="688975" y="2824163"/>
          <p14:tracePt t="58452" x="695325" y="2830513"/>
          <p14:tracePt t="58469" x="695325" y="2836863"/>
          <p14:tracePt t="58476" x="695325" y="2843213"/>
          <p14:tracePt t="58489" x="695325" y="2849563"/>
          <p14:tracePt t="58494" x="695325" y="2855913"/>
          <p14:tracePt t="58502" x="695325" y="2862263"/>
          <p14:tracePt t="58510" x="695325" y="2868613"/>
          <p14:tracePt t="58514" x="695325" y="2874963"/>
          <p14:tracePt t="58526" x="695325" y="2881313"/>
          <p14:tracePt t="58529" x="695325" y="2887663"/>
          <p14:tracePt t="58536" x="695325" y="2894013"/>
          <p14:tracePt t="58537" x="688975" y="2894013"/>
          <p14:tracePt t="58547" x="688975" y="2900363"/>
          <p14:tracePt t="58556" x="688975" y="2906713"/>
          <p14:tracePt t="58569" x="688975" y="2913063"/>
          <p14:tracePt t="58582" x="688975" y="2919413"/>
          <p14:tracePt t="58688" x="688975" y="2925763"/>
          <p14:tracePt t="58691" x="681038" y="2925763"/>
          <p14:tracePt t="58768" x="688975" y="2925763"/>
          <p14:tracePt t="58771" x="695325" y="2925763"/>
          <p14:tracePt t="58773" x="701675" y="2919413"/>
          <p14:tracePt t="58775" x="701675" y="2913063"/>
          <p14:tracePt t="58777" x="708025" y="2913063"/>
          <p14:tracePt t="58779" x="720725" y="2913063"/>
          <p14:tracePt t="58782" x="720725" y="2906713"/>
          <p14:tracePt t="58784" x="733425" y="2906713"/>
          <p14:tracePt t="58785" x="739775" y="2900363"/>
          <p14:tracePt t="58787" x="746125" y="2894013"/>
          <p14:tracePt t="58789" x="758825" y="2894013"/>
          <p14:tracePt t="58791" x="765175" y="2887663"/>
          <p14:tracePt t="58793" x="771525" y="2881313"/>
          <p14:tracePt t="58795" x="784225" y="2874963"/>
          <p14:tracePt t="58797" x="790575" y="2868613"/>
          <p14:tracePt t="58799" x="803275" y="2862263"/>
          <p14:tracePt t="58801" x="815975" y="2862263"/>
          <p14:tracePt t="58803" x="835025" y="2855913"/>
          <p14:tracePt t="58805" x="847725" y="2849563"/>
          <p14:tracePt t="58807" x="866775" y="2843213"/>
          <p14:tracePt t="58809" x="879475" y="2830513"/>
          <p14:tracePt t="58811" x="898525" y="2824163"/>
          <p14:tracePt t="58813" x="911225" y="2817813"/>
          <p14:tracePt t="58815" x="930275" y="2805113"/>
          <p14:tracePt t="58818" x="949325" y="2798763"/>
          <p14:tracePt t="58819" x="968375" y="2798763"/>
          <p14:tracePt t="58821" x="993775" y="2784475"/>
          <p14:tracePt t="58823" x="1006475" y="2778125"/>
          <p14:tracePt t="58826" x="1031875" y="2765425"/>
          <p14:tracePt t="58827" x="1057275" y="2759075"/>
          <p14:tracePt t="58829" x="1082675" y="2752725"/>
          <p14:tracePt t="58831" x="1120775" y="2746375"/>
          <p14:tracePt t="58834" x="1139825" y="2740025"/>
          <p14:tracePt t="58835" x="1179513" y="2733675"/>
          <p14:tracePt t="58837" x="1211263" y="2720975"/>
          <p14:tracePt t="58839" x="1249363" y="2714625"/>
          <p14:tracePt t="58841" x="1281113" y="2708275"/>
          <p14:tracePt t="58843" x="1319213" y="2701925"/>
          <p14:tracePt t="58845" x="1350963" y="2695575"/>
          <p14:tracePt t="58847" x="1395413" y="2689225"/>
          <p14:tracePt t="58849" x="1439863" y="2682875"/>
          <p14:tracePt t="58851" x="1484313" y="2682875"/>
          <p14:tracePt t="58853" x="1528763" y="2676525"/>
          <p14:tracePt t="58855" x="1573213" y="2663825"/>
          <p14:tracePt t="58857" x="1619250" y="2663825"/>
          <p14:tracePt t="58859" x="1670050" y="2657475"/>
          <p14:tracePt t="58861" x="1733550" y="2657475"/>
          <p14:tracePt t="58863" x="1790700" y="2651125"/>
          <p14:tracePt t="58865" x="1854200" y="2651125"/>
          <p14:tracePt t="58867" x="1917700" y="2651125"/>
          <p14:tracePt t="58869" x="1981200" y="2644775"/>
          <p14:tracePt t="58871" x="2044700" y="2644775"/>
          <p14:tracePt t="58873" x="2109788" y="2644775"/>
          <p14:tracePt t="58875" x="2173288" y="2632075"/>
          <p14:tracePt t="58877" x="2236788" y="2632075"/>
          <p14:tracePt t="58879" x="2300288" y="2632075"/>
          <p14:tracePt t="58881" x="2376488" y="2632075"/>
          <p14:tracePt t="58884" x="2439988" y="2632075"/>
          <p14:tracePt t="58886" x="2503488" y="2625725"/>
          <p14:tracePt t="58887" x="2581275" y="2625725"/>
          <p14:tracePt t="58889" x="2644775" y="2625725"/>
          <p14:tracePt t="58891" x="2708275" y="2625725"/>
          <p14:tracePt t="58894" x="2771775" y="2625725"/>
          <p14:tracePt t="58895" x="2835275" y="2625725"/>
          <p14:tracePt t="58897" x="2911475" y="2625725"/>
          <p14:tracePt t="58899" x="2976563" y="2625725"/>
          <p14:tracePt t="58901" x="3040063" y="2625725"/>
          <p14:tracePt t="58903" x="3090863" y="2619375"/>
          <p14:tracePt t="58905" x="3148013" y="2619375"/>
          <p14:tracePt t="58907" x="3198813" y="2619375"/>
          <p14:tracePt t="58909" x="3255963" y="2619375"/>
          <p14:tracePt t="58911" x="3306763" y="2619375"/>
          <p14:tracePt t="58913" x="3357563" y="2619375"/>
          <p14:tracePt t="58915" x="3402013" y="2619375"/>
          <p14:tracePt t="58918" x="3460750" y="2619375"/>
          <p14:tracePt t="58919" x="3505200" y="2613025"/>
          <p14:tracePt t="58921" x="3543300" y="2613025"/>
          <p14:tracePt t="58923" x="3587750" y="2613025"/>
          <p14:tracePt t="58925" x="3632200" y="2613025"/>
          <p14:tracePt t="58927" x="3676650" y="2613025"/>
          <p14:tracePt t="58929" x="3721100" y="2613025"/>
          <p14:tracePt t="58931" x="3759200" y="2613025"/>
          <p14:tracePt t="58935" x="3848100" y="2606675"/>
          <p14:tracePt t="58937" x="3879850" y="2606675"/>
          <p14:tracePt t="58939" x="3925888" y="2606675"/>
          <p14:tracePt t="58941" x="3957638" y="2606675"/>
          <p14:tracePt t="58943" x="3989388" y="2606675"/>
          <p14:tracePt t="58945" x="4027488" y="2606675"/>
          <p14:tracePt t="58947" x="4059238" y="2606675"/>
          <p14:tracePt t="58949" x="4090988" y="2606675"/>
          <p14:tracePt t="58952" x="4122738" y="2606675"/>
          <p14:tracePt t="58953" x="4154488" y="2606675"/>
          <p14:tracePt t="58955" x="4186238" y="2606675"/>
          <p14:tracePt t="58957" x="4217988" y="2606675"/>
          <p14:tracePt t="58959" x="4256088" y="2606675"/>
          <p14:tracePt t="58961" x="4287838" y="2606675"/>
          <p14:tracePt t="58963" x="4319588" y="2606675"/>
          <p14:tracePt t="58965" x="4352925" y="2606675"/>
          <p14:tracePt t="58967" x="4384675" y="2606675"/>
          <p14:tracePt t="58969" x="4416425" y="2606675"/>
          <p14:tracePt t="58971" x="4454525" y="2606675"/>
          <p14:tracePt t="58973" x="4486275" y="2606675"/>
          <p14:tracePt t="58975" x="4518025" y="2606675"/>
          <p14:tracePt t="58977" x="4549775" y="2606675"/>
          <p14:tracePt t="58979" x="4581525" y="2606675"/>
          <p14:tracePt t="58981" x="4613275" y="2606675"/>
          <p14:tracePt t="58984" x="4645025" y="2606675"/>
          <p14:tracePt t="58985" x="4670425" y="2606675"/>
          <p14:tracePt t="58987" x="4702175" y="2606675"/>
          <p14:tracePt t="58989" x="4727575" y="2606675"/>
          <p14:tracePt t="58991" x="4759325" y="2613025"/>
          <p14:tracePt t="58993" x="4784725" y="2613025"/>
          <p14:tracePt t="58995" x="4811713" y="2613025"/>
          <p14:tracePt t="58997" x="4843463" y="2619375"/>
          <p14:tracePt t="58999" x="4868863" y="2619375"/>
          <p14:tracePt t="59001" x="4887913" y="2625725"/>
          <p14:tracePt t="59003" x="4913313" y="2625725"/>
          <p14:tracePt t="59005" x="4938713" y="2632075"/>
          <p14:tracePt t="59007" x="4964113" y="2632075"/>
          <p14:tracePt t="59009" x="4989513" y="2638425"/>
          <p14:tracePt t="59011" x="5008563" y="2638425"/>
          <p14:tracePt t="59013" x="5033963" y="2644775"/>
          <p14:tracePt t="59015" x="5059363" y="2644775"/>
          <p14:tracePt t="59017" x="5078413" y="2644775"/>
          <p14:tracePt t="59019" x="5097463" y="2644775"/>
          <p14:tracePt t="59021" x="5116513" y="2644775"/>
          <p14:tracePt t="59023" x="5141913" y="2651125"/>
          <p14:tracePt t="59025" x="5160963" y="2651125"/>
          <p14:tracePt t="59027" x="5173663" y="2657475"/>
          <p14:tracePt t="59029" x="5192713" y="2657475"/>
          <p14:tracePt t="59031" x="5211763" y="2663825"/>
          <p14:tracePt t="59034" x="5224463" y="2663825"/>
          <p14:tracePt t="59035" x="5243513" y="2663825"/>
          <p14:tracePt t="59037" x="5264150" y="2670175"/>
          <p14:tracePt t="59039" x="5276850" y="2670175"/>
          <p14:tracePt t="59041" x="5289550" y="2676525"/>
          <p14:tracePt t="59043" x="5308600" y="2676525"/>
          <p14:tracePt t="59045" x="5321300" y="2682875"/>
          <p14:tracePt t="59047" x="5327650" y="2682875"/>
          <p14:tracePt t="59049" x="5340350" y="2689225"/>
          <p14:tracePt t="59052" x="5346700" y="2689225"/>
          <p14:tracePt t="59054" x="5359400" y="2695575"/>
          <p14:tracePt t="59055" x="5372100" y="2695575"/>
          <p14:tracePt t="59057" x="5378450" y="2695575"/>
          <p14:tracePt t="59059" x="5391150" y="2695575"/>
          <p14:tracePt t="59061" x="5397500" y="2695575"/>
          <p14:tracePt t="59063" x="5403850" y="2701925"/>
          <p14:tracePt t="59065" x="5410200" y="2701925"/>
          <p14:tracePt t="59067" x="5416550" y="2701925"/>
          <p14:tracePt t="59070" x="5416550" y="2708275"/>
          <p14:tracePt t="59071" x="5422900" y="2708275"/>
          <p14:tracePt t="59073" x="5429250" y="2714625"/>
          <p14:tracePt t="59075" x="5435600" y="2714625"/>
          <p14:tracePt t="59085" x="5454650" y="2714625"/>
          <p14:tracePt t="59087" x="5461000" y="2720975"/>
          <p14:tracePt t="59186" x="5467350" y="2720975"/>
          <p14:tracePt t="59192" x="5467350" y="2727325"/>
          <p14:tracePt t="59204" x="5473700" y="2727325"/>
          <p14:tracePt t="59212" x="5480050" y="2733675"/>
          <p14:tracePt t="59215" x="5486400" y="2733675"/>
          <p14:tracePt t="59219" x="5486400" y="2740025"/>
          <p14:tracePt t="59225" x="5492750" y="2740025"/>
          <p14:tracePt t="59227" x="5492750" y="2746375"/>
          <p14:tracePt t="59229" x="5499100" y="2746375"/>
          <p14:tracePt t="59236" x="5505450" y="2746375"/>
          <p14:tracePt t="59239" x="5511800" y="2746375"/>
          <p14:tracePt t="59243" x="5518150" y="2746375"/>
          <p14:tracePt t="59248" x="5518150" y="2752725"/>
          <p14:tracePt t="59252" x="5524500" y="2752725"/>
          <p14:tracePt t="59258" x="5530850" y="2752725"/>
          <p14:tracePt t="59398" x="5530850" y="2759075"/>
          <p14:tracePt t="59406" x="5530850" y="2765425"/>
          <p14:tracePt t="59407" x="5537200" y="2771775"/>
          <p14:tracePt t="59409" x="5537200" y="2778125"/>
          <p14:tracePt t="59413" x="5537200" y="2784475"/>
          <p14:tracePt t="59415" x="5537200" y="2792413"/>
          <p14:tracePt t="59419" x="5537200" y="2798763"/>
          <p14:tracePt t="59421" x="5537200" y="2805113"/>
          <p14:tracePt t="59423" x="5537200" y="2811463"/>
          <p14:tracePt t="59425" x="5543550" y="2811463"/>
          <p14:tracePt t="59427" x="5543550" y="2824163"/>
          <p14:tracePt t="59429" x="5543550" y="2830513"/>
          <p14:tracePt t="59431" x="5543550" y="2836863"/>
          <p14:tracePt t="59436" x="5543550" y="2849563"/>
          <p14:tracePt t="59437" x="5543550" y="2862263"/>
          <p14:tracePt t="59439" x="5543550" y="2868613"/>
          <p14:tracePt t="59441" x="5543550" y="2874963"/>
          <p14:tracePt t="59443" x="5543550" y="2887663"/>
          <p14:tracePt t="59445" x="5543550" y="2894013"/>
          <p14:tracePt t="59447" x="5543550" y="2900363"/>
          <p14:tracePt t="59449" x="5543550" y="2906713"/>
          <p14:tracePt t="59451" x="5543550" y="2919413"/>
          <p14:tracePt t="59453" x="5543550" y="2925763"/>
          <p14:tracePt t="59455" x="5543550" y="2932113"/>
          <p14:tracePt t="59457" x="5543550" y="2944813"/>
          <p14:tracePt t="59459" x="5543550" y="2951163"/>
          <p14:tracePt t="59461" x="5543550" y="2957513"/>
          <p14:tracePt t="59463" x="5543550" y="2970213"/>
          <p14:tracePt t="59465" x="5543550" y="2976563"/>
          <p14:tracePt t="59468" x="5543550" y="2982913"/>
          <p14:tracePt t="59469" x="5543550" y="2995613"/>
          <p14:tracePt t="59471" x="5543550" y="3001963"/>
          <p14:tracePt t="59473" x="5543550" y="3014663"/>
          <p14:tracePt t="59475" x="5543550" y="3021013"/>
          <p14:tracePt t="59477" x="5543550" y="3033713"/>
          <p14:tracePt t="59479" x="5543550" y="3040063"/>
          <p14:tracePt t="59481" x="5543550" y="3046413"/>
          <p14:tracePt t="59486" x="5549900" y="3065463"/>
          <p14:tracePt t="59487" x="5549900" y="3071813"/>
          <p14:tracePt t="59489" x="5556250" y="3084513"/>
          <p14:tracePt t="59491" x="5556250" y="3090863"/>
          <p14:tracePt t="59493" x="5562600" y="3103563"/>
          <p14:tracePt t="59495" x="5568950" y="3109913"/>
          <p14:tracePt t="59497" x="5568950" y="3116263"/>
          <p14:tracePt t="59499" x="5575300" y="3128963"/>
          <p14:tracePt t="59501" x="5575300" y="3135313"/>
          <p14:tracePt t="59503" x="5575300" y="3141663"/>
          <p14:tracePt t="59505" x="5575300" y="3148013"/>
          <p14:tracePt t="59507" x="5581650" y="3160713"/>
          <p14:tracePt t="59511" x="5588000" y="3167063"/>
          <p14:tracePt t="59513" x="5588000" y="3173413"/>
          <p14:tracePt t="59515" x="5588000" y="3179763"/>
          <p14:tracePt t="59517" x="5594350" y="3186113"/>
          <p14:tracePt t="59520" x="5594350" y="3192463"/>
          <p14:tracePt t="59523" x="5594350" y="3205163"/>
          <p14:tracePt t="59525" x="5594350" y="3211513"/>
          <p14:tracePt t="59527" x="5600700" y="3211513"/>
          <p14:tracePt t="59529" x="5600700" y="3219450"/>
          <p14:tracePt t="59536" x="5607050" y="3225800"/>
          <p14:tracePt t="59537" x="5607050" y="3232150"/>
          <p14:tracePt t="59539" x="5607050" y="3238500"/>
          <p14:tracePt t="59541" x="5607050" y="3244850"/>
          <p14:tracePt t="59545" x="5613400" y="3244850"/>
          <p14:tracePt t="59547" x="5613400" y="3251200"/>
          <p14:tracePt t="59553" x="5619750" y="3251200"/>
          <p14:tracePt t="59555" x="5619750" y="3257550"/>
          <p14:tracePt t="59736" x="5619750" y="3263900"/>
          <p14:tracePt t="59739" x="5619750" y="3270250"/>
          <p14:tracePt t="59742" x="5619750" y="3276600"/>
          <p14:tracePt t="59745" x="5619750" y="3282950"/>
          <p14:tracePt t="59747" x="5619750" y="3289300"/>
          <p14:tracePt t="59749" x="5626100" y="3289300"/>
          <p14:tracePt t="59752" x="5626100" y="3295650"/>
          <p14:tracePt t="59753" x="5626100" y="3302000"/>
          <p14:tracePt t="59755" x="5626100" y="3308350"/>
          <p14:tracePt t="59960" x="5632450" y="3308350"/>
          <p14:tracePt t="59970" x="5638800" y="3302000"/>
          <p14:tracePt t="59978" x="5638800" y="3295650"/>
          <p14:tracePt t="59992" x="5645150" y="3295650"/>
          <p14:tracePt t="60003" x="5651500" y="3289300"/>
          <p14:tracePt t="60014" x="5651500" y="3282950"/>
          <p14:tracePt t="60020" x="5657850" y="3282950"/>
          <p14:tracePt t="60036" x="5664200" y="3282950"/>
          <p14:tracePt t="60038" x="5670550" y="3282950"/>
          <p14:tracePt t="60046" x="5676900" y="3282950"/>
          <p14:tracePt t="60049" x="5683250" y="3282950"/>
          <p14:tracePt t="60053" x="5689600" y="3289300"/>
          <p14:tracePt t="60057" x="5695950" y="3289300"/>
          <p14:tracePt t="60059" x="5702300" y="3295650"/>
          <p14:tracePt t="60061" x="5702300" y="3302000"/>
          <p14:tracePt t="60063" x="5708650" y="3308350"/>
          <p14:tracePt t="60065" x="5716588" y="3308350"/>
          <p14:tracePt t="60070" x="5722938" y="3314700"/>
          <p14:tracePt t="60071" x="5729288" y="3321050"/>
          <p14:tracePt t="60073" x="5735638" y="3321050"/>
          <p14:tracePt t="60075" x="5741988" y="3327400"/>
          <p14:tracePt t="60077" x="5748338" y="3333750"/>
          <p14:tracePt t="60079" x="5754688" y="3340100"/>
          <p14:tracePt t="60085" x="5767388" y="3359150"/>
          <p14:tracePt t="60087" x="5773738" y="3365500"/>
          <p14:tracePt t="60089" x="5780088" y="3371850"/>
          <p14:tracePt t="60091" x="5786438" y="3378200"/>
          <p14:tracePt t="60093" x="5792788" y="3384550"/>
          <p14:tracePt t="60095" x="5792788" y="3397250"/>
          <p14:tracePt t="60097" x="5799138" y="3397250"/>
          <p14:tracePt t="60099" x="5805488" y="3409950"/>
          <p14:tracePt t="60101" x="5811838" y="3422650"/>
          <p14:tracePt t="60103" x="5818188" y="3429000"/>
          <p14:tracePt t="60105" x="5818188" y="3441700"/>
          <p14:tracePt t="60107" x="5824538" y="3454400"/>
          <p14:tracePt t="60109" x="5830888" y="3460750"/>
          <p14:tracePt t="60111" x="5837238" y="3467100"/>
          <p14:tracePt t="60113" x="5843588" y="3479800"/>
          <p14:tracePt t="60115" x="5849938" y="3492500"/>
          <p14:tracePt t="60117" x="5849938" y="3498850"/>
          <p14:tracePt t="60119" x="5856288" y="3511550"/>
          <p14:tracePt t="60121" x="5856288" y="3524250"/>
          <p14:tracePt t="60123" x="5862638" y="3530600"/>
          <p14:tracePt t="60125" x="5862638" y="3543300"/>
          <p14:tracePt t="60127" x="5868988" y="3556000"/>
          <p14:tracePt t="60129" x="5868988" y="3562350"/>
          <p14:tracePt t="60131" x="5875338" y="3575050"/>
          <p14:tracePt t="60135" x="5881688" y="3594100"/>
          <p14:tracePt t="60137" x="5881688" y="3606800"/>
          <p14:tracePt t="60139" x="5881688" y="3613150"/>
          <p14:tracePt t="60141" x="5881688" y="3625850"/>
          <p14:tracePt t="60143" x="5888038" y="3638550"/>
          <p14:tracePt t="60145" x="5888038" y="3646488"/>
          <p14:tracePt t="60147" x="5888038" y="3659188"/>
          <p14:tracePt t="60149" x="5888038" y="3665538"/>
          <p14:tracePt t="60151" x="5888038" y="3678238"/>
          <p14:tracePt t="60153" x="5888038" y="3690938"/>
          <p14:tracePt t="60158" x="5888038" y="3703638"/>
          <p14:tracePt t="60159" x="5888038" y="3709988"/>
          <p14:tracePt t="60161" x="5888038" y="3716338"/>
          <p14:tracePt t="60163" x="5888038" y="3722688"/>
          <p14:tracePt t="60165" x="5888038" y="3729038"/>
          <p14:tracePt t="60168" x="5888038" y="3735388"/>
          <p14:tracePt t="60169" x="5888038" y="3741738"/>
          <p14:tracePt t="60173" x="5888038" y="3748088"/>
          <p14:tracePt t="60175" x="5888038" y="3754438"/>
          <p14:tracePt t="60177" x="5881688" y="3760788"/>
          <p14:tracePt t="60181" x="5881688" y="3767138"/>
          <p14:tracePt t="60185" x="5875338" y="3773488"/>
          <p14:tracePt t="60187" x="5875338" y="3779838"/>
          <p14:tracePt t="60189" x="5875338" y="3786188"/>
          <p14:tracePt t="60191" x="5875338" y="3792538"/>
          <p14:tracePt t="60195" x="5868988" y="3792538"/>
          <p14:tracePt t="60197" x="5868988" y="3798888"/>
          <p14:tracePt t="60199" x="5862638" y="3805238"/>
          <p14:tracePt t="60205" x="5862638" y="3811588"/>
          <p14:tracePt t="60207" x="5862638" y="3817938"/>
          <p14:tracePt t="60209" x="5856288" y="3817938"/>
          <p14:tracePt t="60211" x="5856288" y="3824288"/>
          <p14:tracePt t="60213" x="5849938" y="3824288"/>
          <p14:tracePt t="60219" x="5843588" y="3830638"/>
          <p14:tracePt t="60225" x="5843588" y="3836988"/>
          <p14:tracePt t="60236" x="5837238" y="3836988"/>
          <p14:tracePt t="60314" x="5830888" y="3836988"/>
          <p14:tracePt t="60442" x="5824538" y="3836988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2">
            <a:extLst>
              <a:ext uri="{FF2B5EF4-FFF2-40B4-BE49-F238E27FC236}">
                <a16:creationId xmlns:a16="http://schemas.microsoft.com/office/drawing/2014/main" id="{2754406F-FD52-4E4F-8C9D-682FEAD0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1" y="43059"/>
            <a:ext cx="4084451" cy="3958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35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601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200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8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4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000"/>
              <a:t>Any-k DP: k-shortest paths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A6366C0-8CD8-4ECD-8AE2-A1700E666AE6}"/>
              </a:ext>
            </a:extLst>
          </p:cNvPr>
          <p:cNvSpPr txBox="1"/>
          <p:nvPr/>
        </p:nvSpPr>
        <p:spPr>
          <a:xfrm>
            <a:off x="1059860" y="3977187"/>
            <a:ext cx="406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+mn-lt"/>
              </a:rPr>
              <a:t>Best result = Shortest Path (18)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35DB030-F1DF-4749-85DB-2EEE97242022}"/>
              </a:ext>
            </a:extLst>
          </p:cNvPr>
          <p:cNvSpPr txBox="1"/>
          <p:nvPr/>
        </p:nvSpPr>
        <p:spPr>
          <a:xfrm>
            <a:off x="937533" y="945628"/>
            <a:ext cx="5000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+mn-lt"/>
              </a:rPr>
              <a:t>2</a:t>
            </a:r>
            <a:r>
              <a:rPr lang="en-US" sz="2400" baseline="30000">
                <a:solidFill>
                  <a:schemeClr val="accent4"/>
                </a:solidFill>
                <a:latin typeface="+mn-lt"/>
              </a:rPr>
              <a:t>nd</a:t>
            </a:r>
            <a:r>
              <a:rPr lang="en-US" sz="2400">
                <a:solidFill>
                  <a:schemeClr val="accent4"/>
                </a:solidFill>
                <a:latin typeface="+mn-lt"/>
              </a:rPr>
              <a:t> Best Result = 2</a:t>
            </a:r>
            <a:r>
              <a:rPr lang="en-US" sz="2400" baseline="30000">
                <a:solidFill>
                  <a:schemeClr val="accent4"/>
                </a:solidFill>
                <a:latin typeface="+mn-lt"/>
              </a:rPr>
              <a:t>nd</a:t>
            </a:r>
            <a:r>
              <a:rPr lang="en-US" sz="2400">
                <a:solidFill>
                  <a:schemeClr val="accent4"/>
                </a:solidFill>
                <a:latin typeface="+mn-lt"/>
              </a:rPr>
              <a:t> Shortest Path (19)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DBE266B5-08D9-4B9D-8EB0-4029828E32EF}"/>
                  </a:ext>
                </a:extLst>
              </p:cNvPr>
              <p:cNvSpPr/>
              <p:nvPr/>
            </p:nvSpPr>
            <p:spPr>
              <a:xfrm>
                <a:off x="1945878" y="1549743"/>
                <a:ext cx="251158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0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DBE266B5-08D9-4B9D-8EB0-4029828E3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878" y="1549743"/>
                <a:ext cx="251158" cy="307777"/>
              </a:xfrm>
              <a:prstGeom prst="rect">
                <a:avLst/>
              </a:prstGeom>
              <a:blipFill>
                <a:blip r:embed="rId5"/>
                <a:stretch>
                  <a:fillRect l="-3684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F649EB24-8BFE-4635-B7FC-5808E0EC99F0}"/>
                  </a:ext>
                </a:extLst>
              </p:cNvPr>
              <p:cNvSpPr/>
              <p:nvPr/>
            </p:nvSpPr>
            <p:spPr>
              <a:xfrm>
                <a:off x="3256132" y="1549743"/>
                <a:ext cx="221407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0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F649EB24-8BFE-4635-B7FC-5808E0EC9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132" y="1549743"/>
                <a:ext cx="221407" cy="307777"/>
              </a:xfrm>
              <a:prstGeom prst="rect">
                <a:avLst/>
              </a:prstGeom>
              <a:blipFill>
                <a:blip r:embed="rId6"/>
                <a:stretch>
                  <a:fillRect l="-4117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42F236A3-DC74-4C0D-AC1F-55CD932B7D1D}"/>
                  </a:ext>
                </a:extLst>
              </p:cNvPr>
              <p:cNvSpPr/>
              <p:nvPr/>
            </p:nvSpPr>
            <p:spPr>
              <a:xfrm>
                <a:off x="4579002" y="1549743"/>
                <a:ext cx="238077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42F236A3-DC74-4C0D-AC1F-55CD932B7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002" y="1549743"/>
                <a:ext cx="238077" cy="307777"/>
              </a:xfrm>
              <a:prstGeom prst="rect">
                <a:avLst/>
              </a:prstGeom>
              <a:blipFill>
                <a:blip r:embed="rId7"/>
                <a:stretch>
                  <a:fillRect l="-3684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3" name="Group 332">
            <a:extLst>
              <a:ext uri="{FF2B5EF4-FFF2-40B4-BE49-F238E27FC236}">
                <a16:creationId xmlns:a16="http://schemas.microsoft.com/office/drawing/2014/main" id="{7CB3FE4C-02B1-4D31-AC1F-CD10EB0A3F5E}"/>
              </a:ext>
            </a:extLst>
          </p:cNvPr>
          <p:cNvGrpSpPr/>
          <p:nvPr/>
        </p:nvGrpSpPr>
        <p:grpSpPr>
          <a:xfrm>
            <a:off x="4397287" y="2057174"/>
            <a:ext cx="476871" cy="1690985"/>
            <a:chOff x="4572000" y="2057174"/>
            <a:chExt cx="476871" cy="1690985"/>
          </a:xfrm>
        </p:grpSpPr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3017AA9-CFB7-485B-AC01-EA544340D4F6}"/>
                </a:ext>
              </a:extLst>
            </p:cNvPr>
            <p:cNvSpPr/>
            <p:nvPr/>
          </p:nvSpPr>
          <p:spPr>
            <a:xfrm>
              <a:off x="4572000" y="2057174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20</a:t>
              </a: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08EF07EC-42EE-4C23-80A3-C631A091F310}"/>
                </a:ext>
              </a:extLst>
            </p:cNvPr>
            <p:cNvSpPr/>
            <p:nvPr/>
          </p:nvSpPr>
          <p:spPr>
            <a:xfrm>
              <a:off x="4572000" y="2956585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10</a:t>
              </a:r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A95BFA4F-30AE-41B9-8EAB-683553BBF906}"/>
                </a:ext>
              </a:extLst>
            </p:cNvPr>
            <p:cNvSpPr/>
            <p:nvPr/>
          </p:nvSpPr>
          <p:spPr>
            <a:xfrm>
              <a:off x="4572000" y="2506879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40</a:t>
              </a: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6FB3F83C-6CF1-497B-9630-E5CC986566EE}"/>
                </a:ext>
              </a:extLst>
            </p:cNvPr>
            <p:cNvSpPr/>
            <p:nvPr/>
          </p:nvSpPr>
          <p:spPr>
            <a:xfrm>
              <a:off x="4572000" y="3406291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30</a:t>
              </a: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465D9289-324A-4DD7-B541-A74B7C087088}"/>
              </a:ext>
            </a:extLst>
          </p:cNvPr>
          <p:cNvGrpSpPr/>
          <p:nvPr/>
        </p:nvGrpSpPr>
        <p:grpSpPr>
          <a:xfrm>
            <a:off x="3082171" y="2057174"/>
            <a:ext cx="476871" cy="1690985"/>
            <a:chOff x="2954728" y="2057174"/>
            <a:chExt cx="476871" cy="1690985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E8019A8B-6328-4B58-8539-C3DC69F717BD}"/>
                </a:ext>
              </a:extLst>
            </p:cNvPr>
            <p:cNvSpPr/>
            <p:nvPr/>
          </p:nvSpPr>
          <p:spPr>
            <a:xfrm>
              <a:off x="2954728" y="2057174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5</a:t>
              </a: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09D286AB-9026-44EE-B4F3-7370599433B6}"/>
                </a:ext>
              </a:extLst>
            </p:cNvPr>
            <p:cNvSpPr/>
            <p:nvPr/>
          </p:nvSpPr>
          <p:spPr>
            <a:xfrm>
              <a:off x="2954728" y="2956585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8</a:t>
              </a: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73733955-2D04-41B5-A2DA-F8F4B88379AA}"/>
                </a:ext>
              </a:extLst>
            </p:cNvPr>
            <p:cNvSpPr/>
            <p:nvPr/>
          </p:nvSpPr>
          <p:spPr>
            <a:xfrm>
              <a:off x="2954728" y="2506879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lang="en-US" sz="1600">
                  <a:solidFill>
                    <a:srgbClr val="0070C0"/>
                  </a:solidFill>
                  <a:latin typeface="+mj-lt"/>
                </a:rPr>
                <a:t>7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4CA29BAE-3367-4D39-910C-5F5D6273DE97}"/>
                </a:ext>
              </a:extLst>
            </p:cNvPr>
            <p:cNvSpPr/>
            <p:nvPr/>
          </p:nvSpPr>
          <p:spPr>
            <a:xfrm>
              <a:off x="2954728" y="3406291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9</a:t>
              </a: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73BCC7D0-4E45-48F0-854C-95E2A903F42B}"/>
              </a:ext>
            </a:extLst>
          </p:cNvPr>
          <p:cNvGrpSpPr/>
          <p:nvPr/>
        </p:nvGrpSpPr>
        <p:grpSpPr>
          <a:xfrm>
            <a:off x="1767055" y="2057174"/>
            <a:ext cx="476871" cy="1690985"/>
            <a:chOff x="1309118" y="2057174"/>
            <a:chExt cx="476871" cy="1690985"/>
          </a:xfrm>
        </p:grpSpPr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463F6FEC-8798-4C1C-91DD-A3C7E6DA1687}"/>
                </a:ext>
              </a:extLst>
            </p:cNvPr>
            <p:cNvSpPr/>
            <p:nvPr/>
          </p:nvSpPr>
          <p:spPr>
            <a:xfrm>
              <a:off x="1309118" y="2057174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1</a:t>
              </a:r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C1140CF1-6547-465F-A908-C47D7A5A47D0}"/>
                </a:ext>
              </a:extLst>
            </p:cNvPr>
            <p:cNvSpPr/>
            <p:nvPr/>
          </p:nvSpPr>
          <p:spPr>
            <a:xfrm>
              <a:off x="1309118" y="2956585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3</a:t>
              </a:r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A69EDB2E-BB26-426D-B453-048A3665D962}"/>
                </a:ext>
              </a:extLst>
            </p:cNvPr>
            <p:cNvSpPr/>
            <p:nvPr/>
          </p:nvSpPr>
          <p:spPr>
            <a:xfrm>
              <a:off x="1309118" y="2506879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2</a:t>
              </a:r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09483608-DF62-41C3-A1A5-6349912A9DB3}"/>
                </a:ext>
              </a:extLst>
            </p:cNvPr>
            <p:cNvSpPr/>
            <p:nvPr/>
          </p:nvSpPr>
          <p:spPr>
            <a:xfrm>
              <a:off x="1309118" y="3406291"/>
              <a:ext cx="476871" cy="3418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4</a:t>
              </a:r>
            </a:p>
          </p:txBody>
        </p:sp>
      </p:grp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42766E0B-953F-4880-B55F-757E7A8A33B6}"/>
              </a:ext>
            </a:extLst>
          </p:cNvPr>
          <p:cNvCxnSpPr>
            <a:cxnSpLocks/>
            <a:stCxn id="344" idx="6"/>
            <a:endCxn id="341" idx="2"/>
          </p:cNvCxnSpPr>
          <p:nvPr/>
        </p:nvCxnSpPr>
        <p:spPr bwMode="auto">
          <a:xfrm>
            <a:off x="2243926" y="2228108"/>
            <a:ext cx="838245" cy="4497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42EA8BE6-5789-4326-9982-59C9C35FA9F2}"/>
              </a:ext>
            </a:extLst>
          </p:cNvPr>
          <p:cNvCxnSpPr>
            <a:cxnSpLocks/>
            <a:stCxn id="346" idx="6"/>
            <a:endCxn id="339" idx="2"/>
          </p:cNvCxnSpPr>
          <p:nvPr/>
        </p:nvCxnSpPr>
        <p:spPr bwMode="auto">
          <a:xfrm flipV="1">
            <a:off x="2243926" y="2228108"/>
            <a:ext cx="838245" cy="4497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86146BCA-7B63-4A1E-A130-C69F1403F17B}"/>
              </a:ext>
            </a:extLst>
          </p:cNvPr>
          <p:cNvCxnSpPr>
            <a:cxnSpLocks/>
            <a:stCxn id="345" idx="6"/>
            <a:endCxn id="342" idx="2"/>
          </p:cNvCxnSpPr>
          <p:nvPr/>
        </p:nvCxnSpPr>
        <p:spPr bwMode="auto">
          <a:xfrm>
            <a:off x="2243926" y="3127519"/>
            <a:ext cx="838245" cy="4497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AAA630EF-8395-483E-9E80-A065D5E0C103}"/>
              </a:ext>
            </a:extLst>
          </p:cNvPr>
          <p:cNvCxnSpPr>
            <a:cxnSpLocks/>
            <a:stCxn id="339" idx="6"/>
            <a:endCxn id="334" idx="2"/>
          </p:cNvCxnSpPr>
          <p:nvPr/>
        </p:nvCxnSpPr>
        <p:spPr bwMode="auto">
          <a:xfrm>
            <a:off x="3559042" y="2228108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90BF3FE3-6CA4-408A-A963-2A0FCA522591}"/>
              </a:ext>
            </a:extLst>
          </p:cNvPr>
          <p:cNvCxnSpPr>
            <a:cxnSpLocks/>
            <a:stCxn id="341" idx="6"/>
            <a:endCxn id="335" idx="2"/>
          </p:cNvCxnSpPr>
          <p:nvPr/>
        </p:nvCxnSpPr>
        <p:spPr bwMode="auto">
          <a:xfrm>
            <a:off x="3559042" y="2677813"/>
            <a:ext cx="838245" cy="4497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A869AB37-B77E-4FBF-AF26-53A4370EF3F5}"/>
              </a:ext>
            </a:extLst>
          </p:cNvPr>
          <p:cNvCxnSpPr>
            <a:cxnSpLocks/>
            <a:stCxn id="340" idx="6"/>
            <a:endCxn id="334" idx="2"/>
          </p:cNvCxnSpPr>
          <p:nvPr/>
        </p:nvCxnSpPr>
        <p:spPr bwMode="auto">
          <a:xfrm flipV="1">
            <a:off x="3559042" y="2228108"/>
            <a:ext cx="838245" cy="89941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116A3F7F-FA25-4397-8F2B-E3C6BB13706D}"/>
              </a:ext>
            </a:extLst>
          </p:cNvPr>
          <p:cNvCxnSpPr>
            <a:cxnSpLocks/>
            <a:stCxn id="342" idx="6"/>
            <a:endCxn id="335" idx="2"/>
          </p:cNvCxnSpPr>
          <p:nvPr/>
        </p:nvCxnSpPr>
        <p:spPr bwMode="auto">
          <a:xfrm flipV="1">
            <a:off x="3559042" y="3127519"/>
            <a:ext cx="838245" cy="4497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1072C2CB-B8DC-4D18-BCCD-7AA43994E6FA}"/>
              </a:ext>
            </a:extLst>
          </p:cNvPr>
          <p:cNvCxnSpPr>
            <a:cxnSpLocks/>
            <a:stCxn id="340" idx="6"/>
            <a:endCxn id="336" idx="2"/>
          </p:cNvCxnSpPr>
          <p:nvPr/>
        </p:nvCxnSpPr>
        <p:spPr bwMode="auto">
          <a:xfrm flipV="1">
            <a:off x="3559042" y="2677813"/>
            <a:ext cx="838245" cy="4497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3DA8F15D-01F5-46DA-8DFF-33AF427F0DF2}"/>
              </a:ext>
            </a:extLst>
          </p:cNvPr>
          <p:cNvCxnSpPr>
            <a:cxnSpLocks/>
            <a:stCxn id="341" idx="6"/>
            <a:endCxn id="337" idx="2"/>
          </p:cNvCxnSpPr>
          <p:nvPr/>
        </p:nvCxnSpPr>
        <p:spPr bwMode="auto">
          <a:xfrm>
            <a:off x="3559042" y="2677813"/>
            <a:ext cx="838245" cy="89941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82970526-DAC3-4BFE-B939-6F45896E0998}"/>
              </a:ext>
            </a:extLst>
          </p:cNvPr>
          <p:cNvCxnSpPr>
            <a:cxnSpLocks/>
            <a:stCxn id="344" idx="6"/>
            <a:endCxn id="339" idx="2"/>
          </p:cNvCxnSpPr>
          <p:nvPr/>
        </p:nvCxnSpPr>
        <p:spPr bwMode="auto">
          <a:xfrm>
            <a:off x="2243926" y="2228108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17A8EB09-F81E-4D12-A38A-7D7AD40432DB}"/>
              </a:ext>
            </a:extLst>
          </p:cNvPr>
          <p:cNvCxnSpPr>
            <a:cxnSpLocks/>
            <a:stCxn id="346" idx="6"/>
            <a:endCxn id="341" idx="2"/>
          </p:cNvCxnSpPr>
          <p:nvPr/>
        </p:nvCxnSpPr>
        <p:spPr bwMode="auto">
          <a:xfrm>
            <a:off x="2243926" y="2677813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E64AD8EB-0C7A-4F47-A4E1-99CFF8AB98D7}"/>
              </a:ext>
            </a:extLst>
          </p:cNvPr>
          <p:cNvCxnSpPr>
            <a:cxnSpLocks/>
            <a:stCxn id="345" idx="6"/>
            <a:endCxn id="340" idx="2"/>
          </p:cNvCxnSpPr>
          <p:nvPr/>
        </p:nvCxnSpPr>
        <p:spPr bwMode="auto">
          <a:xfrm>
            <a:off x="2243926" y="3127519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0" name="TextBox 359">
            <a:extLst>
              <a:ext uri="{FF2B5EF4-FFF2-40B4-BE49-F238E27FC236}">
                <a16:creationId xmlns:a16="http://schemas.microsoft.com/office/drawing/2014/main" id="{D3B83397-E5EA-461B-9525-1944C0B28E4C}"/>
              </a:ext>
            </a:extLst>
          </p:cNvPr>
          <p:cNvSpPr txBox="1"/>
          <p:nvPr/>
        </p:nvSpPr>
        <p:spPr>
          <a:xfrm>
            <a:off x="3379227" y="1857520"/>
            <a:ext cx="39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25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CFF149A8-427D-4C97-B857-23B8869153FD}"/>
              </a:ext>
            </a:extLst>
          </p:cNvPr>
          <p:cNvSpPr txBox="1"/>
          <p:nvPr/>
        </p:nvSpPr>
        <p:spPr>
          <a:xfrm>
            <a:off x="3379227" y="2303911"/>
            <a:ext cx="39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17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0EB3B464-15ED-43BD-A719-0C839C166564}"/>
              </a:ext>
            </a:extLst>
          </p:cNvPr>
          <p:cNvSpPr txBox="1"/>
          <p:nvPr/>
        </p:nvSpPr>
        <p:spPr>
          <a:xfrm>
            <a:off x="3379227" y="2755593"/>
            <a:ext cx="39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28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346F188F-914A-413E-8095-F10461D76017}"/>
              </a:ext>
            </a:extLst>
          </p:cNvPr>
          <p:cNvSpPr txBox="1"/>
          <p:nvPr/>
        </p:nvSpPr>
        <p:spPr>
          <a:xfrm>
            <a:off x="3379227" y="3201985"/>
            <a:ext cx="39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19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3F238DDE-68DE-41E4-9936-A7CDF02F540F}"/>
              </a:ext>
            </a:extLst>
          </p:cNvPr>
          <p:cNvSpPr txBox="1"/>
          <p:nvPr/>
        </p:nvSpPr>
        <p:spPr>
          <a:xfrm>
            <a:off x="4724474" y="1857520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20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1F98A359-3815-4EAF-A84E-F161F906169E}"/>
              </a:ext>
            </a:extLst>
          </p:cNvPr>
          <p:cNvSpPr txBox="1"/>
          <p:nvPr/>
        </p:nvSpPr>
        <p:spPr>
          <a:xfrm>
            <a:off x="4724474" y="2292682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40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D48B286E-98A1-417B-A83C-ED4754BB238B}"/>
              </a:ext>
            </a:extLst>
          </p:cNvPr>
          <p:cNvSpPr txBox="1"/>
          <p:nvPr/>
        </p:nvSpPr>
        <p:spPr>
          <a:xfrm>
            <a:off x="4724474" y="2755593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10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52D43A6B-12BA-432C-9E7B-58544939A21F}"/>
              </a:ext>
            </a:extLst>
          </p:cNvPr>
          <p:cNvSpPr txBox="1"/>
          <p:nvPr/>
        </p:nvSpPr>
        <p:spPr>
          <a:xfrm>
            <a:off x="4724474" y="3201985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30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91DDD67B-A633-44C8-945D-5410915F28CC}"/>
              </a:ext>
            </a:extLst>
          </p:cNvPr>
          <p:cNvSpPr txBox="1"/>
          <p:nvPr/>
        </p:nvSpPr>
        <p:spPr>
          <a:xfrm>
            <a:off x="2079646" y="1857520"/>
            <a:ext cx="54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17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EA0DA1B0-DF7D-4CD0-BC54-3AE62B274278}"/>
              </a:ext>
            </a:extLst>
          </p:cNvPr>
          <p:cNvSpPr txBox="1"/>
          <p:nvPr/>
        </p:nvSpPr>
        <p:spPr>
          <a:xfrm>
            <a:off x="2079646" y="2303911"/>
            <a:ext cx="54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18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64BF1860-A16A-4E85-97CE-AAE6B37F0DA9}"/>
              </a:ext>
            </a:extLst>
          </p:cNvPr>
          <p:cNvSpPr txBox="1"/>
          <p:nvPr/>
        </p:nvSpPr>
        <p:spPr>
          <a:xfrm>
            <a:off x="2079646" y="2755593"/>
            <a:ext cx="54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22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0275D27B-F635-4BF9-9006-1DB471D74E0B}"/>
              </a:ext>
            </a:extLst>
          </p:cNvPr>
          <p:cNvSpPr txBox="1"/>
          <p:nvPr/>
        </p:nvSpPr>
        <p:spPr>
          <a:xfrm>
            <a:off x="2079646" y="3201985"/>
            <a:ext cx="54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∞</a:t>
            </a:r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EA5C5162-FD9B-4352-B105-FD5B2505CB58}"/>
              </a:ext>
            </a:extLst>
          </p:cNvPr>
          <p:cNvSpPr/>
          <p:nvPr/>
        </p:nvSpPr>
        <p:spPr>
          <a:xfrm>
            <a:off x="5712401" y="2665744"/>
            <a:ext cx="476871" cy="34186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0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B01AFBB0-20D0-4FF1-A7EE-9BCB6ED090D9}"/>
              </a:ext>
            </a:extLst>
          </p:cNvPr>
          <p:cNvSpPr txBox="1"/>
          <p:nvPr/>
        </p:nvSpPr>
        <p:spPr>
          <a:xfrm>
            <a:off x="6030779" y="2461438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0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6E31552D-E3B6-4D20-B251-9AAC85513AAA}"/>
              </a:ext>
            </a:extLst>
          </p:cNvPr>
          <p:cNvSpPr txBox="1"/>
          <p:nvPr/>
        </p:nvSpPr>
        <p:spPr>
          <a:xfrm>
            <a:off x="5603186" y="2973630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terminal</a:t>
            </a:r>
          </a:p>
        </p:txBody>
      </p: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E66B85B7-A44F-449A-9D15-255FC95500F4}"/>
              </a:ext>
            </a:extLst>
          </p:cNvPr>
          <p:cNvCxnSpPr>
            <a:cxnSpLocks/>
            <a:stCxn id="334" idx="6"/>
            <a:endCxn id="372" idx="2"/>
          </p:cNvCxnSpPr>
          <p:nvPr/>
        </p:nvCxnSpPr>
        <p:spPr bwMode="auto">
          <a:xfrm>
            <a:off x="4874158" y="2228108"/>
            <a:ext cx="838243" cy="60857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E6F75A21-99C3-4DE5-AA7C-FB4EA4CF7C38}"/>
              </a:ext>
            </a:extLst>
          </p:cNvPr>
          <p:cNvCxnSpPr>
            <a:cxnSpLocks/>
            <a:stCxn id="336" idx="6"/>
            <a:endCxn id="372" idx="2"/>
          </p:cNvCxnSpPr>
          <p:nvPr/>
        </p:nvCxnSpPr>
        <p:spPr bwMode="auto">
          <a:xfrm>
            <a:off x="4874158" y="2677813"/>
            <a:ext cx="838243" cy="15886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327BEAA1-BDA7-4330-BEC7-6E56A78AB5FC}"/>
              </a:ext>
            </a:extLst>
          </p:cNvPr>
          <p:cNvCxnSpPr>
            <a:cxnSpLocks/>
            <a:stCxn id="335" idx="6"/>
            <a:endCxn id="372" idx="2"/>
          </p:cNvCxnSpPr>
          <p:nvPr/>
        </p:nvCxnSpPr>
        <p:spPr bwMode="auto">
          <a:xfrm flipV="1">
            <a:off x="4874158" y="2836678"/>
            <a:ext cx="838243" cy="29084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FF8B074E-E2FD-4B21-AA6A-97A1E7A88643}"/>
              </a:ext>
            </a:extLst>
          </p:cNvPr>
          <p:cNvCxnSpPr>
            <a:cxnSpLocks/>
            <a:stCxn id="337" idx="6"/>
            <a:endCxn id="372" idx="2"/>
          </p:cNvCxnSpPr>
          <p:nvPr/>
        </p:nvCxnSpPr>
        <p:spPr bwMode="auto">
          <a:xfrm flipV="1">
            <a:off x="4874158" y="2836678"/>
            <a:ext cx="838243" cy="74054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9" name="Oval 378">
            <a:extLst>
              <a:ext uri="{FF2B5EF4-FFF2-40B4-BE49-F238E27FC236}">
                <a16:creationId xmlns:a16="http://schemas.microsoft.com/office/drawing/2014/main" id="{F49BFF43-4C1E-4E27-B7C7-468539EAE488}"/>
              </a:ext>
            </a:extLst>
          </p:cNvPr>
          <p:cNvSpPr/>
          <p:nvPr/>
        </p:nvSpPr>
        <p:spPr>
          <a:xfrm>
            <a:off x="451939" y="2657477"/>
            <a:ext cx="476871" cy="34186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0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4BD1201F-FF5F-482D-8DC3-CF806DB2CDDF}"/>
              </a:ext>
            </a:extLst>
          </p:cNvPr>
          <p:cNvSpPr txBox="1"/>
          <p:nvPr/>
        </p:nvSpPr>
        <p:spPr>
          <a:xfrm>
            <a:off x="669490" y="2408772"/>
            <a:ext cx="3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+mj-lt"/>
              </a:rPr>
              <a:t>18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9DADB3A6-2F87-4A35-8F4D-98108D0CBCC3}"/>
              </a:ext>
            </a:extLst>
          </p:cNvPr>
          <p:cNvSpPr txBox="1"/>
          <p:nvPr/>
        </p:nvSpPr>
        <p:spPr>
          <a:xfrm>
            <a:off x="356073" y="2965363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source</a:t>
            </a:r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DD2824BB-D57F-40C5-892D-98CD499C6EB5}"/>
              </a:ext>
            </a:extLst>
          </p:cNvPr>
          <p:cNvCxnSpPr>
            <a:cxnSpLocks/>
            <a:stCxn id="379" idx="6"/>
            <a:endCxn id="344" idx="2"/>
          </p:cNvCxnSpPr>
          <p:nvPr/>
        </p:nvCxnSpPr>
        <p:spPr bwMode="auto">
          <a:xfrm flipV="1">
            <a:off x="928810" y="2228108"/>
            <a:ext cx="838245" cy="60030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4E46F95C-00DF-433B-AC87-05062AB7A418}"/>
              </a:ext>
            </a:extLst>
          </p:cNvPr>
          <p:cNvCxnSpPr>
            <a:cxnSpLocks/>
            <a:stCxn id="379" idx="6"/>
            <a:endCxn id="346" idx="2"/>
          </p:cNvCxnSpPr>
          <p:nvPr/>
        </p:nvCxnSpPr>
        <p:spPr bwMode="auto">
          <a:xfrm flipV="1">
            <a:off x="928810" y="2677813"/>
            <a:ext cx="838245" cy="15059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257FAFEC-A60B-4ECC-B3CB-39DF161F2BB2}"/>
              </a:ext>
            </a:extLst>
          </p:cNvPr>
          <p:cNvCxnSpPr>
            <a:cxnSpLocks/>
            <a:stCxn id="379" idx="6"/>
            <a:endCxn id="345" idx="2"/>
          </p:cNvCxnSpPr>
          <p:nvPr/>
        </p:nvCxnSpPr>
        <p:spPr bwMode="auto">
          <a:xfrm>
            <a:off x="928810" y="2828411"/>
            <a:ext cx="838245" cy="29910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0F016ECC-7DC7-47F2-B4BF-83F46EE77011}"/>
              </a:ext>
            </a:extLst>
          </p:cNvPr>
          <p:cNvCxnSpPr>
            <a:cxnSpLocks/>
            <a:stCxn id="379" idx="6"/>
            <a:endCxn id="347" idx="2"/>
          </p:cNvCxnSpPr>
          <p:nvPr/>
        </p:nvCxnSpPr>
        <p:spPr bwMode="auto">
          <a:xfrm>
            <a:off x="928810" y="2828411"/>
            <a:ext cx="838245" cy="74881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4E7AE47D-747F-41E4-8EB2-7669402A4131}"/>
              </a:ext>
            </a:extLst>
          </p:cNvPr>
          <p:cNvCxnSpPr>
            <a:cxnSpLocks/>
            <a:stCxn id="335" idx="6"/>
            <a:endCxn id="372" idx="2"/>
          </p:cNvCxnSpPr>
          <p:nvPr/>
        </p:nvCxnSpPr>
        <p:spPr bwMode="auto">
          <a:xfrm flipV="1">
            <a:off x="4874158" y="2836678"/>
            <a:ext cx="838243" cy="290841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F285D337-6ED8-402D-9602-30E556FDDCA4}"/>
              </a:ext>
            </a:extLst>
          </p:cNvPr>
          <p:cNvCxnSpPr>
            <a:cxnSpLocks/>
            <a:stCxn id="379" idx="6"/>
            <a:endCxn id="344" idx="2"/>
          </p:cNvCxnSpPr>
          <p:nvPr/>
        </p:nvCxnSpPr>
        <p:spPr bwMode="auto">
          <a:xfrm flipV="1">
            <a:off x="928810" y="2228108"/>
            <a:ext cx="838245" cy="600303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4A99219D-7878-48E5-BDBF-C31082E0E421}"/>
              </a:ext>
            </a:extLst>
          </p:cNvPr>
          <p:cNvCxnSpPr>
            <a:cxnSpLocks/>
            <a:stCxn id="339" idx="6"/>
            <a:endCxn id="336" idx="2"/>
          </p:cNvCxnSpPr>
          <p:nvPr/>
        </p:nvCxnSpPr>
        <p:spPr bwMode="auto">
          <a:xfrm>
            <a:off x="3559042" y="2228108"/>
            <a:ext cx="838245" cy="4497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52EDE626-ED7E-4CE9-B4A2-C2D369465CC0}"/>
              </a:ext>
            </a:extLst>
          </p:cNvPr>
          <p:cNvCxnSpPr>
            <a:cxnSpLocks/>
            <a:stCxn id="342" idx="6"/>
            <a:endCxn id="337" idx="2"/>
          </p:cNvCxnSpPr>
          <p:nvPr/>
        </p:nvCxnSpPr>
        <p:spPr bwMode="auto">
          <a:xfrm>
            <a:off x="3559042" y="3577225"/>
            <a:ext cx="83824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15430BEC-02F4-4412-8DDB-F02B0DA20C57}"/>
              </a:ext>
            </a:extLst>
          </p:cNvPr>
          <p:cNvCxnSpPr>
            <a:cxnSpLocks/>
            <a:stCxn id="341" idx="2"/>
            <a:endCxn id="344" idx="6"/>
          </p:cNvCxnSpPr>
          <p:nvPr/>
        </p:nvCxnSpPr>
        <p:spPr bwMode="auto">
          <a:xfrm flipH="1" flipV="1">
            <a:off x="2243926" y="2228108"/>
            <a:ext cx="838245" cy="449705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8A7F5DD4-2DF6-4E65-AAB0-4FD3362FF1F9}"/>
              </a:ext>
            </a:extLst>
          </p:cNvPr>
          <p:cNvCxnSpPr>
            <a:cxnSpLocks/>
            <a:stCxn id="335" idx="2"/>
            <a:endCxn id="341" idx="6"/>
          </p:cNvCxnSpPr>
          <p:nvPr/>
        </p:nvCxnSpPr>
        <p:spPr bwMode="auto">
          <a:xfrm flipH="1" flipV="1">
            <a:off x="3559042" y="2677813"/>
            <a:ext cx="838245" cy="44970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8F822716-2173-4C12-B650-56F385025C87}"/>
              </a:ext>
            </a:extLst>
          </p:cNvPr>
          <p:cNvCxnSpPr>
            <a:cxnSpLocks/>
            <a:stCxn id="379" idx="6"/>
            <a:endCxn id="346" idx="2"/>
          </p:cNvCxnSpPr>
          <p:nvPr/>
        </p:nvCxnSpPr>
        <p:spPr bwMode="auto">
          <a:xfrm flipV="1">
            <a:off x="928810" y="2677813"/>
            <a:ext cx="838245" cy="150598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2F27BF17-304D-4A23-9E41-F37D3D26FDCD}"/>
              </a:ext>
            </a:extLst>
          </p:cNvPr>
          <p:cNvCxnSpPr>
            <a:cxnSpLocks/>
            <a:stCxn id="341" idx="2"/>
            <a:endCxn id="346" idx="6"/>
          </p:cNvCxnSpPr>
          <p:nvPr/>
        </p:nvCxnSpPr>
        <p:spPr bwMode="auto">
          <a:xfrm flipH="1">
            <a:off x="2243926" y="2677813"/>
            <a:ext cx="838245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3B883EBD-0252-4C64-BFE5-2C8E0628595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59042" y="2698437"/>
            <a:ext cx="838245" cy="44970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5" name="Straight Connector 394">
            <a:extLst>
              <a:ext uri="{FF2B5EF4-FFF2-40B4-BE49-F238E27FC236}">
                <a16:creationId xmlns:a16="http://schemas.microsoft.com/office/drawing/2014/main" id="{F3BDC42A-57F3-463C-829D-F02A3455E072}"/>
              </a:ext>
            </a:extLst>
          </p:cNvPr>
          <p:cNvCxnSpPr>
            <a:cxnSpLocks/>
          </p:cNvCxnSpPr>
          <p:nvPr/>
        </p:nvCxnSpPr>
        <p:spPr bwMode="auto">
          <a:xfrm flipH="1">
            <a:off x="4874158" y="2852340"/>
            <a:ext cx="838243" cy="290841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2371289D-3968-4DCC-AA18-1946E7AA4D7B}"/>
              </a:ext>
            </a:extLst>
          </p:cNvPr>
          <p:cNvGrpSpPr/>
          <p:nvPr/>
        </p:nvGrpSpPr>
        <p:grpSpPr>
          <a:xfrm>
            <a:off x="6389221" y="1001191"/>
            <a:ext cx="2664017" cy="1038361"/>
            <a:chOff x="3090665" y="2043953"/>
            <a:chExt cx="3579501" cy="1292584"/>
          </a:xfrm>
        </p:grpSpPr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8EF3E373-0533-4FFA-87EE-78FDC34514E7}"/>
                </a:ext>
              </a:extLst>
            </p:cNvPr>
            <p:cNvSpPr txBox="1"/>
            <p:nvPr/>
          </p:nvSpPr>
          <p:spPr>
            <a:xfrm>
              <a:off x="3090665" y="2043953"/>
              <a:ext cx="1661302" cy="20114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solidFill>
                    <a:schemeClr val="tx1"/>
                  </a:solidFill>
                  <a:latin typeface="+mn-lt"/>
                </a:rPr>
                <a:t>Top-1 Path Queries</a:t>
              </a: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8CD0BB59-2BB9-4363-970C-B0E15A912849}"/>
                </a:ext>
              </a:extLst>
            </p:cNvPr>
            <p:cNvSpPr txBox="1"/>
            <p:nvPr/>
          </p:nvSpPr>
          <p:spPr>
            <a:xfrm>
              <a:off x="3090665" y="2397434"/>
              <a:ext cx="1663204" cy="20114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solidFill>
                    <a:schemeClr val="tx1"/>
                  </a:solidFill>
                  <a:latin typeface="+mn-lt"/>
                </a:rPr>
                <a:t>DP</a:t>
              </a: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57BA5C59-BFE9-454A-B271-C57BA7B59319}"/>
                </a:ext>
              </a:extLst>
            </p:cNvPr>
            <p:cNvSpPr txBox="1"/>
            <p:nvPr/>
          </p:nvSpPr>
          <p:spPr>
            <a:xfrm>
              <a:off x="3090665" y="2762533"/>
              <a:ext cx="1663220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Any-k DP</a:t>
              </a: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B46B8E65-EECD-4D33-A6A5-D970257363F4}"/>
                </a:ext>
              </a:extLst>
            </p:cNvPr>
            <p:cNvSpPr txBox="1"/>
            <p:nvPr/>
          </p:nvSpPr>
          <p:spPr>
            <a:xfrm>
              <a:off x="4902447" y="2043953"/>
              <a:ext cx="1166098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Top-1 CQs</a:t>
              </a:r>
            </a:p>
          </p:txBody>
        </p:sp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AFDB1D3B-EDD0-4829-9FEA-3129D181AE33}"/>
                </a:ext>
              </a:extLst>
            </p:cNvPr>
            <p:cNvSpPr txBox="1"/>
            <p:nvPr/>
          </p:nvSpPr>
          <p:spPr>
            <a:xfrm>
              <a:off x="4902478" y="2400336"/>
              <a:ext cx="1166066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UT-DP</a:t>
              </a: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4CF98336-AA21-4A99-BD46-F425DDD3A438}"/>
                </a:ext>
              </a:extLst>
            </p:cNvPr>
            <p:cNvSpPr txBox="1"/>
            <p:nvPr/>
          </p:nvSpPr>
          <p:spPr>
            <a:xfrm>
              <a:off x="4902478" y="2759564"/>
              <a:ext cx="1166100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Any-k UT-DP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EB5A1ABC-329A-4B12-9CF6-0FD1A5079B17}"/>
                </a:ext>
              </a:extLst>
            </p:cNvPr>
            <p:cNvSpPr txBox="1"/>
            <p:nvPr/>
          </p:nvSpPr>
          <p:spPr>
            <a:xfrm>
              <a:off x="3909902" y="3135394"/>
              <a:ext cx="2760264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>
                  <a:latin typeface="+mn-lt"/>
                </a:rPr>
                <a:t>Any-k UT-DP over selective </a:t>
              </a:r>
              <a:r>
                <a:rPr lang="en-US" sz="1050" err="1">
                  <a:latin typeface="+mn-lt"/>
                </a:rPr>
                <a:t>dioids</a:t>
              </a:r>
              <a:endParaRPr lang="en-US" sz="1050">
                <a:latin typeface="+mn-lt"/>
              </a:endParaRPr>
            </a:p>
          </p:txBody>
        </p: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A482DD79-3674-462F-BA50-5B2D0DD8A359}"/>
                </a:ext>
              </a:extLst>
            </p:cNvPr>
            <p:cNvCxnSpPr>
              <a:cxnSpLocks/>
              <a:stCxn id="397" idx="3"/>
              <a:endCxn id="400" idx="1"/>
            </p:cNvCxnSpPr>
            <p:nvPr/>
          </p:nvCxnSpPr>
          <p:spPr bwMode="auto">
            <a:xfrm>
              <a:off x="4751967" y="2144525"/>
              <a:ext cx="150479" cy="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405" name="Straight Arrow Connector 404">
              <a:extLst>
                <a:ext uri="{FF2B5EF4-FFF2-40B4-BE49-F238E27FC236}">
                  <a16:creationId xmlns:a16="http://schemas.microsoft.com/office/drawing/2014/main" id="{19D3334C-8D9E-4922-85C5-87B94596AA96}"/>
                </a:ext>
              </a:extLst>
            </p:cNvPr>
            <p:cNvCxnSpPr>
              <a:cxnSpLocks/>
              <a:stCxn id="400" idx="2"/>
              <a:endCxn id="401" idx="0"/>
            </p:cNvCxnSpPr>
            <p:nvPr/>
          </p:nvCxnSpPr>
          <p:spPr bwMode="auto">
            <a:xfrm>
              <a:off x="5485496" y="2245096"/>
              <a:ext cx="15" cy="15523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406" name="Straight Arrow Connector 405">
              <a:extLst>
                <a:ext uri="{FF2B5EF4-FFF2-40B4-BE49-F238E27FC236}">
                  <a16:creationId xmlns:a16="http://schemas.microsoft.com/office/drawing/2014/main" id="{7E77B9DB-8C55-4890-BA52-7217AE557B7C}"/>
                </a:ext>
              </a:extLst>
            </p:cNvPr>
            <p:cNvCxnSpPr>
              <a:cxnSpLocks/>
              <a:stCxn id="397" idx="2"/>
              <a:endCxn id="398" idx="0"/>
            </p:cNvCxnSpPr>
            <p:nvPr/>
          </p:nvCxnSpPr>
          <p:spPr bwMode="auto">
            <a:xfrm>
              <a:off x="3921316" y="2245097"/>
              <a:ext cx="951" cy="15233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407" name="Straight Arrow Connector 406">
              <a:extLst>
                <a:ext uri="{FF2B5EF4-FFF2-40B4-BE49-F238E27FC236}">
                  <a16:creationId xmlns:a16="http://schemas.microsoft.com/office/drawing/2014/main" id="{AEA50C13-AE71-443F-A7CD-BE95DD828CAB}"/>
                </a:ext>
              </a:extLst>
            </p:cNvPr>
            <p:cNvCxnSpPr>
              <a:cxnSpLocks/>
              <a:stCxn id="398" idx="2"/>
              <a:endCxn id="399" idx="0"/>
            </p:cNvCxnSpPr>
            <p:nvPr/>
          </p:nvCxnSpPr>
          <p:spPr bwMode="auto">
            <a:xfrm>
              <a:off x="3922268" y="2598577"/>
              <a:ext cx="8" cy="163955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408" name="Straight Arrow Connector 407">
              <a:extLst>
                <a:ext uri="{FF2B5EF4-FFF2-40B4-BE49-F238E27FC236}">
                  <a16:creationId xmlns:a16="http://schemas.microsoft.com/office/drawing/2014/main" id="{29AF998A-2874-406B-9F65-D82DD3345ABE}"/>
                </a:ext>
              </a:extLst>
            </p:cNvPr>
            <p:cNvCxnSpPr>
              <a:cxnSpLocks/>
              <a:stCxn id="399" idx="3"/>
              <a:endCxn id="402" idx="1"/>
            </p:cNvCxnSpPr>
            <p:nvPr/>
          </p:nvCxnSpPr>
          <p:spPr bwMode="auto">
            <a:xfrm flipV="1">
              <a:off x="4753885" y="2860136"/>
              <a:ext cx="148593" cy="296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409" name="Straight Arrow Connector 408">
              <a:extLst>
                <a:ext uri="{FF2B5EF4-FFF2-40B4-BE49-F238E27FC236}">
                  <a16:creationId xmlns:a16="http://schemas.microsoft.com/office/drawing/2014/main" id="{8D6837F7-792C-49EB-A0B0-EC6F97E29A53}"/>
                </a:ext>
              </a:extLst>
            </p:cNvPr>
            <p:cNvCxnSpPr>
              <a:cxnSpLocks/>
              <a:stCxn id="398" idx="3"/>
              <a:endCxn id="401" idx="1"/>
            </p:cNvCxnSpPr>
            <p:nvPr/>
          </p:nvCxnSpPr>
          <p:spPr bwMode="auto">
            <a:xfrm>
              <a:off x="4753869" y="2498006"/>
              <a:ext cx="148609" cy="2902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410" name="Straight Arrow Connector 409">
              <a:extLst>
                <a:ext uri="{FF2B5EF4-FFF2-40B4-BE49-F238E27FC236}">
                  <a16:creationId xmlns:a16="http://schemas.microsoft.com/office/drawing/2014/main" id="{18AD2E50-8CB2-4E9F-9A5E-87A08B1BE96D}"/>
                </a:ext>
              </a:extLst>
            </p:cNvPr>
            <p:cNvCxnSpPr>
              <a:cxnSpLocks/>
              <a:stCxn id="401" idx="2"/>
              <a:endCxn id="402" idx="0"/>
            </p:cNvCxnSpPr>
            <p:nvPr/>
          </p:nvCxnSpPr>
          <p:spPr bwMode="auto">
            <a:xfrm>
              <a:off x="5485511" y="2601479"/>
              <a:ext cx="17" cy="158085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411" name="Straight Arrow Connector 410">
              <a:extLst>
                <a:ext uri="{FF2B5EF4-FFF2-40B4-BE49-F238E27FC236}">
                  <a16:creationId xmlns:a16="http://schemas.microsoft.com/office/drawing/2014/main" id="{6E39F574-07F8-46B3-836A-8AD28F303990}"/>
                </a:ext>
              </a:extLst>
            </p:cNvPr>
            <p:cNvCxnSpPr>
              <a:cxnSpLocks/>
              <a:stCxn id="402" idx="2"/>
            </p:cNvCxnSpPr>
            <p:nvPr/>
          </p:nvCxnSpPr>
          <p:spPr bwMode="auto">
            <a:xfrm>
              <a:off x="5485528" y="2960708"/>
              <a:ext cx="0" cy="17240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</p:grpSp>
      <p:sp>
        <p:nvSpPr>
          <p:cNvPr id="412" name="Rectangle 411">
            <a:extLst>
              <a:ext uri="{FF2B5EF4-FFF2-40B4-BE49-F238E27FC236}">
                <a16:creationId xmlns:a16="http://schemas.microsoft.com/office/drawing/2014/main" id="{D6E68452-0622-4A2E-B717-F6D6EE263F6F}"/>
              </a:ext>
            </a:extLst>
          </p:cNvPr>
          <p:cNvSpPr/>
          <p:nvPr/>
        </p:nvSpPr>
        <p:spPr>
          <a:xfrm>
            <a:off x="6356858" y="935216"/>
            <a:ext cx="2739499" cy="1144664"/>
          </a:xfrm>
          <a:prstGeom prst="rect">
            <a:avLst/>
          </a:prstGeom>
          <a:ln w="6350">
            <a:solidFill>
              <a:schemeClr val="accent2"/>
            </a:solidFill>
            <a:prstDash val="sysDot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51F07D3B-B182-4639-A8FB-4D8F53E46A99}"/>
              </a:ext>
            </a:extLst>
          </p:cNvPr>
          <p:cNvSpPr/>
          <p:nvPr/>
        </p:nvSpPr>
        <p:spPr>
          <a:xfrm>
            <a:off x="7633143" y="955041"/>
            <a:ext cx="1455704" cy="1102133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6A2FE834-85EF-434D-A73E-58DDC6F8F594}"/>
              </a:ext>
            </a:extLst>
          </p:cNvPr>
          <p:cNvSpPr/>
          <p:nvPr/>
        </p:nvSpPr>
        <p:spPr>
          <a:xfrm>
            <a:off x="6378181" y="960660"/>
            <a:ext cx="1259907" cy="321964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2184190F-CE41-4815-8BC3-DEFDB85BB62D}"/>
              </a:ext>
            </a:extLst>
          </p:cNvPr>
          <p:cNvSpPr/>
          <p:nvPr/>
        </p:nvSpPr>
        <p:spPr>
          <a:xfrm>
            <a:off x="6373236" y="1769006"/>
            <a:ext cx="1259907" cy="289313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3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14"/>
    </mc:Choice>
    <mc:Fallback xmlns="">
      <p:transition spd="slow" advTm="22914"/>
    </mc:Fallback>
  </mc:AlternateContent>
  <p:extLst>
    <p:ext uri="{3A86A75C-4F4B-4683-9AE1-C65F6400EC91}">
      <p14:laserTraceLst xmlns:p14="http://schemas.microsoft.com/office/powerpoint/2010/main">
        <p14:tracePtLst>
          <p14:tracePt t="194" x="592138" y="746125"/>
          <p14:tracePt t="196" x="585788" y="746125"/>
          <p14:tracePt t="229" x="534988" y="746125"/>
          <p14:tracePt t="237" x="528638" y="746125"/>
          <p14:tracePt t="265" x="522288" y="746125"/>
          <p14:tracePt t="271" x="522288" y="739775"/>
          <p14:tracePt t="276" x="515938" y="739775"/>
          <p14:tracePt t="289" x="515938" y="733425"/>
          <p14:tracePt t="293" x="509588" y="733425"/>
          <p14:tracePt t="301" x="509588" y="727075"/>
          <p14:tracePt t="303" x="503238" y="727075"/>
          <p14:tracePt t="427" x="503238" y="733425"/>
          <p14:tracePt t="637" x="503238" y="739775"/>
          <p14:tracePt t="644" x="503238" y="746125"/>
          <p14:tracePt t="822" x="509588" y="746125"/>
          <p14:tracePt t="834" x="515938" y="746125"/>
          <p14:tracePt t="840" x="522288" y="746125"/>
          <p14:tracePt t="856" x="528638" y="746125"/>
          <p14:tracePt t="1078" x="534988" y="746125"/>
          <p14:tracePt t="1088" x="541338" y="746125"/>
          <p14:tracePt t="1270" x="534988" y="746125"/>
          <p14:tracePt t="1281" x="528638" y="746125"/>
          <p14:tracePt t="1287" x="522288" y="746125"/>
          <p14:tracePt t="1295" x="515938" y="746125"/>
          <p14:tracePt t="1309" x="509588" y="746125"/>
          <p14:tracePt t="1317" x="503238" y="746125"/>
          <p14:tracePt t="1329" x="496888" y="746125"/>
          <p14:tracePt t="1335" x="490538" y="746125"/>
          <p14:tracePt t="1341" x="484188" y="746125"/>
          <p14:tracePt t="1351" x="477838" y="746125"/>
          <p14:tracePt t="1357" x="477838" y="752475"/>
          <p14:tracePt t="1361" x="471488" y="752475"/>
          <p14:tracePt t="1365" x="471488" y="758825"/>
          <p14:tracePt t="1374" x="471488" y="765175"/>
          <p14:tracePt t="1377" x="458788" y="771525"/>
          <p14:tracePt t="1379" x="452438" y="777875"/>
          <p14:tracePt t="1396" x="446088" y="777875"/>
          <p14:tracePt t="1397" x="439738" y="777875"/>
          <p14:tracePt t="1403" x="433388" y="784225"/>
          <p14:tracePt t="1408" x="427038" y="784225"/>
          <p14:tracePt t="1612" x="433388" y="784225"/>
          <p14:tracePt t="1633" x="433388" y="790575"/>
          <p14:tracePt t="1665" x="439738" y="790575"/>
          <p14:tracePt t="1689" x="439738" y="784225"/>
          <p14:tracePt t="1693" x="439738" y="777875"/>
          <p14:tracePt t="1697" x="439738" y="771525"/>
          <p14:tracePt t="1708" x="439738" y="765175"/>
          <p14:tracePt t="1711" x="439738" y="758825"/>
          <p14:tracePt t="1725" x="439738" y="752475"/>
          <p14:tracePt t="1759" x="439738" y="746125"/>
          <p14:tracePt t="1770" x="439738" y="739775"/>
          <p14:tracePt t="1774" x="433388" y="739775"/>
          <p14:tracePt t="1781" x="433388" y="733425"/>
          <p14:tracePt t="1782" x="427038" y="733425"/>
          <p14:tracePt t="1785" x="427038" y="727075"/>
          <p14:tracePt t="1797" x="427038" y="720725"/>
          <p14:tracePt t="1802" x="427038" y="714375"/>
          <p14:tracePt t="1809" x="427038" y="708025"/>
          <p14:tracePt t="1824" x="433388" y="708025"/>
          <p14:tracePt t="1830" x="433388" y="701675"/>
          <p14:tracePt t="1968" x="439738" y="701675"/>
          <p14:tracePt t="1975" x="446088" y="701675"/>
          <p14:tracePt t="1979" x="446088" y="708025"/>
          <p14:tracePt t="1983" x="446088" y="714375"/>
          <p14:tracePt t="1988" x="452438" y="714375"/>
          <p14:tracePt t="1990" x="452438" y="720725"/>
          <p14:tracePt t="1993" x="458788" y="720725"/>
          <p14:tracePt t="1997" x="458788" y="727075"/>
          <p14:tracePt t="2001" x="458788" y="733425"/>
          <p14:tracePt t="2003" x="465138" y="733425"/>
          <p14:tracePt t="2010" x="465138" y="739775"/>
          <p14:tracePt t="2011" x="471488" y="746125"/>
          <p14:tracePt t="2015" x="471488" y="752475"/>
          <p14:tracePt t="2017" x="477838" y="752475"/>
          <p14:tracePt t="2021" x="477838" y="758825"/>
          <p14:tracePt t="2027" x="477838" y="765175"/>
          <p14:tracePt t="2037" x="477838" y="771525"/>
          <p14:tracePt t="2041" x="471488" y="771525"/>
          <p14:tracePt t="2285" x="477838" y="771525"/>
          <p14:tracePt t="2291" x="477838" y="765175"/>
          <p14:tracePt t="2293" x="484188" y="765175"/>
          <p14:tracePt t="2295" x="484188" y="758825"/>
          <p14:tracePt t="2296" x="490538" y="758825"/>
          <p14:tracePt t="2307" x="496888" y="758825"/>
          <p14:tracePt t="2309" x="503238" y="752475"/>
          <p14:tracePt t="2313" x="509588" y="752475"/>
          <p14:tracePt t="2322" x="515938" y="746125"/>
          <p14:tracePt t="2327" x="522288" y="746125"/>
          <p14:tracePt t="2337" x="528638" y="746125"/>
          <p14:tracePt t="2340" x="534988" y="746125"/>
          <p14:tracePt t="2345" x="541338" y="746125"/>
          <p14:tracePt t="2351" x="547688" y="746125"/>
          <p14:tracePt t="2358" x="554038" y="746125"/>
          <p14:tracePt t="2361" x="560388" y="746125"/>
          <p14:tracePt t="2363" x="566738" y="746125"/>
          <p14:tracePt t="2367" x="573088" y="746125"/>
          <p14:tracePt t="2373" x="579438" y="746125"/>
          <p14:tracePt t="2377" x="585788" y="746125"/>
          <p14:tracePt t="2385" x="592138" y="746125"/>
          <p14:tracePt t="2387" x="598488" y="746125"/>
          <p14:tracePt t="2391" x="604838" y="746125"/>
          <p14:tracePt t="2400" x="611188" y="746125"/>
          <p14:tracePt t="2401" x="617538" y="746125"/>
          <p14:tracePt t="2408" x="623888" y="746125"/>
          <p14:tracePt t="2411" x="630238" y="746125"/>
          <p14:tracePt t="2413" x="636588" y="746125"/>
          <p14:tracePt t="2419" x="642938" y="746125"/>
          <p14:tracePt t="2424" x="649288" y="746125"/>
          <p14:tracePt t="2427" x="649288" y="752475"/>
          <p14:tracePt t="2429" x="655638" y="752475"/>
          <p14:tracePt t="2433" x="661988" y="752475"/>
          <p14:tracePt t="2833" x="661988" y="746125"/>
          <p14:tracePt t="2836" x="668338" y="746125"/>
          <p14:tracePt t="2841" x="668338" y="739775"/>
          <p14:tracePt t="2843" x="674688" y="739775"/>
          <p14:tracePt t="2851" x="681038" y="739775"/>
          <p14:tracePt t="2853" x="681038" y="733425"/>
          <p14:tracePt t="2857" x="681038" y="727075"/>
          <p14:tracePt t="2870" x="681038" y="720725"/>
          <p14:tracePt t="2872" x="688975" y="720725"/>
          <p14:tracePt t="2874" x="688975" y="714375"/>
          <p14:tracePt t="2879" x="688975" y="708025"/>
          <p14:tracePt t="2881" x="695325" y="708025"/>
          <p14:tracePt t="2890" x="695325" y="701675"/>
          <p14:tracePt t="2895" x="695325" y="695325"/>
          <p14:tracePt t="2912" x="695325" y="688975"/>
          <p14:tracePt t="2920" x="695325" y="682625"/>
          <p14:tracePt t="2925" x="701675" y="682625"/>
          <p14:tracePt t="2931" x="701675" y="676275"/>
          <p14:tracePt t="2937" x="708025" y="676275"/>
          <p14:tracePt t="2943" x="714375" y="676275"/>
          <p14:tracePt t="2945" x="714375" y="669925"/>
          <p14:tracePt t="2951" x="720725" y="663575"/>
          <p14:tracePt t="2953" x="727075" y="663575"/>
          <p14:tracePt t="2959" x="733425" y="663575"/>
          <p14:tracePt t="2961" x="739775" y="657225"/>
          <p14:tracePt t="2965" x="746125" y="657225"/>
          <p14:tracePt t="2967" x="746125" y="650875"/>
          <p14:tracePt t="2971" x="752475" y="644525"/>
          <p14:tracePt t="2974" x="758825" y="644525"/>
          <p14:tracePt t="2979" x="758825" y="636588"/>
          <p14:tracePt t="2981" x="765175" y="636588"/>
          <p14:tracePt t="2982" x="765175" y="630238"/>
          <p14:tracePt t="2985" x="771525" y="630238"/>
          <p14:tracePt t="2991" x="777875" y="630238"/>
          <p14:tracePt t="2993" x="777875" y="623888"/>
          <p14:tracePt t="2999" x="777875" y="617538"/>
          <p14:tracePt t="3001" x="784225" y="617538"/>
          <p14:tracePt t="3003" x="790575" y="617538"/>
          <p14:tracePt t="3009" x="796925" y="617538"/>
          <p14:tracePt t="3011" x="803275" y="617538"/>
          <p14:tracePt t="3015" x="809625" y="617538"/>
          <p14:tracePt t="3019" x="815975" y="617538"/>
          <p14:tracePt t="3020" x="822325" y="617538"/>
          <p14:tracePt t="3027" x="828675" y="617538"/>
          <p14:tracePt t="3029" x="835025" y="617538"/>
          <p14:tracePt t="3032" x="841375" y="617538"/>
          <p14:tracePt t="3043" x="847725" y="617538"/>
          <p14:tracePt t="3054" x="854075" y="617538"/>
          <p14:tracePt t="3103" x="860425" y="617538"/>
          <p14:tracePt t="3108" x="860425" y="623888"/>
          <p14:tracePt t="3118" x="866775" y="630238"/>
          <p14:tracePt t="3122" x="866775" y="636588"/>
          <p14:tracePt t="3127" x="866775" y="644525"/>
          <p14:tracePt t="3131" x="873125" y="650875"/>
          <p14:tracePt t="3132" x="873125" y="657225"/>
          <p14:tracePt t="3137" x="879475" y="663575"/>
          <p14:tracePt t="3139" x="879475" y="669925"/>
          <p14:tracePt t="3141" x="885825" y="669925"/>
          <p14:tracePt t="3145" x="885825" y="676275"/>
          <p14:tracePt t="3149" x="885825" y="682625"/>
          <p14:tracePt t="3158" x="885825" y="688975"/>
          <p14:tracePt t="3409" x="892175" y="688975"/>
          <p14:tracePt t="3414" x="898525" y="688975"/>
          <p14:tracePt t="3423" x="904875" y="688975"/>
          <p14:tracePt t="3427" x="911225" y="688975"/>
          <p14:tracePt t="3433" x="917575" y="688975"/>
          <p14:tracePt t="3437" x="917575" y="682625"/>
          <p14:tracePt t="3448" x="917575" y="676275"/>
          <p14:tracePt t="3457" x="917575" y="669925"/>
          <p14:tracePt t="3461" x="917575" y="663575"/>
          <p14:tracePt t="3465" x="923925" y="663575"/>
          <p14:tracePt t="3496" x="923925" y="657225"/>
          <p14:tracePt t="3502" x="930275" y="657225"/>
          <p14:tracePt t="3525" x="936625" y="657225"/>
          <p14:tracePt t="3534" x="942975" y="657225"/>
          <p14:tracePt t="3538" x="949325" y="657225"/>
          <p14:tracePt t="3545" x="955675" y="657225"/>
          <p14:tracePt t="3549" x="962025" y="657225"/>
          <p14:tracePt t="3553" x="962025" y="663575"/>
          <p14:tracePt t="3557" x="968375" y="669925"/>
          <p14:tracePt t="3559" x="974725" y="669925"/>
          <p14:tracePt t="3563" x="981075" y="669925"/>
          <p14:tracePt t="3567" x="981075" y="676275"/>
          <p14:tracePt t="3569" x="987425" y="676275"/>
          <p14:tracePt t="3570" x="987425" y="682625"/>
          <p14:tracePt t="3573" x="993775" y="682625"/>
          <p14:tracePt t="3575" x="993775" y="688975"/>
          <p14:tracePt t="3577" x="1000125" y="688975"/>
          <p14:tracePt t="3581" x="1006475" y="695325"/>
          <p14:tracePt t="3583" x="1012825" y="701675"/>
          <p14:tracePt t="3587" x="1019175" y="701675"/>
          <p14:tracePt t="3589" x="1019175" y="708025"/>
          <p14:tracePt t="3591" x="1025525" y="714375"/>
          <p14:tracePt t="3593" x="1025525" y="720725"/>
          <p14:tracePt t="3595" x="1031875" y="720725"/>
          <p14:tracePt t="3596" x="1031875" y="727075"/>
          <p14:tracePt t="3599" x="1038225" y="727075"/>
          <p14:tracePt t="3601" x="1044575" y="733425"/>
          <p14:tracePt t="3607" x="1050925" y="746125"/>
          <p14:tracePt t="3608" x="1057275" y="746125"/>
          <p14:tracePt t="3611" x="1057275" y="752475"/>
          <p14:tracePt t="3612" x="1063625" y="752475"/>
          <p14:tracePt t="3615" x="1069975" y="752475"/>
          <p14:tracePt t="3616" x="1069975" y="758825"/>
          <p14:tracePt t="3619" x="1076325" y="765175"/>
          <p14:tracePt t="3621" x="1082675" y="765175"/>
          <p14:tracePt t="3623" x="1089025" y="771525"/>
          <p14:tracePt t="3625" x="1095375" y="771525"/>
          <p14:tracePt t="3626" x="1108075" y="777875"/>
          <p14:tracePt t="3629" x="1114425" y="784225"/>
          <p14:tracePt t="3631" x="1120775" y="784225"/>
          <p14:tracePt t="3633" x="1133475" y="790575"/>
          <p14:tracePt t="3635" x="1147763" y="796925"/>
          <p14:tracePt t="3637" x="1154113" y="803275"/>
          <p14:tracePt t="3639" x="1166813" y="809625"/>
          <p14:tracePt t="3640" x="1179513" y="815975"/>
          <p14:tracePt t="3642" x="1185863" y="822325"/>
          <p14:tracePt t="3645" x="1198563" y="822325"/>
          <p14:tracePt t="3647" x="1211263" y="828675"/>
          <p14:tracePt t="3649" x="1217613" y="835025"/>
          <p14:tracePt t="3651" x="1230313" y="841375"/>
          <p14:tracePt t="3652" x="1249363" y="854075"/>
          <p14:tracePt t="3657" x="1268413" y="866775"/>
          <p14:tracePt t="3658" x="1281113" y="866775"/>
          <p14:tracePt t="3661" x="1293813" y="879475"/>
          <p14:tracePt t="3663" x="1306513" y="885825"/>
          <p14:tracePt t="3665" x="1306513" y="892175"/>
          <p14:tracePt t="3667" x="1319213" y="898525"/>
          <p14:tracePt t="3669" x="1325563" y="898525"/>
          <p14:tracePt t="3673" x="1338263" y="898525"/>
          <p14:tracePt t="3675" x="1344613" y="904875"/>
          <p14:tracePt t="3679" x="1350963" y="904875"/>
          <p14:tracePt t="3681" x="1357313" y="904875"/>
          <p14:tracePt t="3683" x="1363663" y="911225"/>
          <p14:tracePt t="3685" x="1370013" y="911225"/>
          <p14:tracePt t="3686" x="1376363" y="911225"/>
          <p14:tracePt t="3691" x="1389063" y="911225"/>
          <p14:tracePt t="3694" x="1395413" y="911225"/>
          <p14:tracePt t="3697" x="1401763" y="911225"/>
          <p14:tracePt t="3699" x="1408113" y="911225"/>
          <p14:tracePt t="3703" x="1414463" y="911225"/>
          <p14:tracePt t="3708" x="1427163" y="911225"/>
          <p14:tracePt t="3710" x="1433513" y="911225"/>
          <p14:tracePt t="3715" x="1439863" y="911225"/>
          <p14:tracePt t="3724" x="1446213" y="911225"/>
          <p14:tracePt t="3725" x="1452563" y="911225"/>
          <p14:tracePt t="3729" x="1458913" y="911225"/>
          <p14:tracePt t="3733" x="1465263" y="911225"/>
          <p14:tracePt t="3735" x="1471613" y="911225"/>
          <p14:tracePt t="3740" x="1477963" y="911225"/>
          <p14:tracePt t="3741" x="1484313" y="911225"/>
          <p14:tracePt t="3742" x="1490663" y="911225"/>
          <p14:tracePt t="3749" x="1497013" y="911225"/>
          <p14:tracePt t="3753" x="1497013" y="904875"/>
          <p14:tracePt t="3772" x="1503363" y="904875"/>
          <p14:tracePt t="3791" x="1509713" y="904875"/>
          <p14:tracePt t="3795" x="1516063" y="904875"/>
          <p14:tracePt t="3799" x="1522413" y="904875"/>
          <p14:tracePt t="3807" x="1528763" y="904875"/>
          <p14:tracePt t="3811" x="1535113" y="904875"/>
          <p14:tracePt t="3813" x="1535113" y="898525"/>
          <p14:tracePt t="3817" x="1541463" y="898525"/>
          <p14:tracePt t="3819" x="1547813" y="898525"/>
          <p14:tracePt t="3827" x="1554163" y="898525"/>
          <p14:tracePt t="3831" x="1560513" y="898525"/>
          <p14:tracePt t="3837" x="1566863" y="898525"/>
          <p14:tracePt t="3847" x="1566863" y="904875"/>
          <p14:tracePt t="3850" x="1573213" y="904875"/>
          <p14:tracePt t="3851" x="1579563" y="904875"/>
          <p14:tracePt t="3853" x="1579563" y="911225"/>
          <p14:tracePt t="3857" x="1585913" y="911225"/>
          <p14:tracePt t="3859" x="1592263" y="911225"/>
          <p14:tracePt t="3860" x="1598613" y="911225"/>
          <p14:tracePt t="3863" x="1598613" y="917575"/>
          <p14:tracePt t="3865" x="1606550" y="917575"/>
          <p14:tracePt t="3867" x="1619250" y="923925"/>
          <p14:tracePt t="3871" x="1631950" y="923925"/>
          <p14:tracePt t="3873" x="1638300" y="923925"/>
          <p14:tracePt t="3874" x="1638300" y="930275"/>
          <p14:tracePt t="3877" x="1651000" y="930275"/>
          <p14:tracePt t="3880" x="1657350" y="930275"/>
          <p14:tracePt t="3885" x="1663700" y="930275"/>
          <p14:tracePt t="4046" x="1670050" y="930275"/>
          <p14:tracePt t="4053" x="1676400" y="923925"/>
          <p14:tracePt t="4058" x="1682750" y="923925"/>
          <p14:tracePt t="4061" x="1682750" y="917575"/>
          <p14:tracePt t="4063" x="1682750" y="911225"/>
          <p14:tracePt t="4065" x="1689100" y="904875"/>
          <p14:tracePt t="4069" x="1695450" y="904875"/>
          <p14:tracePt t="4071" x="1701800" y="898525"/>
          <p14:tracePt t="4073" x="1701800" y="892175"/>
          <p14:tracePt t="4074" x="1708150" y="892175"/>
          <p14:tracePt t="4077" x="1714500" y="885825"/>
          <p14:tracePt t="4078" x="1714500" y="879475"/>
          <p14:tracePt t="4080" x="1720850" y="879475"/>
          <p14:tracePt t="4082" x="1727200" y="873125"/>
          <p14:tracePt t="4085" x="1733550" y="873125"/>
          <p14:tracePt t="4087" x="1733550" y="866775"/>
          <p14:tracePt t="4091" x="1746250" y="860425"/>
          <p14:tracePt t="4093" x="1752600" y="860425"/>
          <p14:tracePt t="4095" x="1758950" y="854075"/>
          <p14:tracePt t="4097" x="1765300" y="847725"/>
          <p14:tracePt t="4099" x="1771650" y="841375"/>
          <p14:tracePt t="4101" x="1784350" y="841375"/>
          <p14:tracePt t="4103" x="1790700" y="841375"/>
          <p14:tracePt t="4107" x="1809750" y="835025"/>
          <p14:tracePt t="4110" x="1809750" y="828675"/>
          <p14:tracePt t="4110" x="1822450" y="822325"/>
          <p14:tracePt t="4112" x="1828800" y="822325"/>
          <p14:tracePt t="4115" x="1835150" y="822325"/>
          <p14:tracePt t="4117" x="1847850" y="822325"/>
          <p14:tracePt t="4119" x="1854200" y="815975"/>
          <p14:tracePt t="4121" x="1860550" y="815975"/>
          <p14:tracePt t="4123" x="1866900" y="809625"/>
          <p14:tracePt t="4124" x="1873250" y="809625"/>
          <p14:tracePt t="4127" x="1885950" y="809625"/>
          <p14:tracePt t="4129" x="1892300" y="803275"/>
          <p14:tracePt t="4131" x="1898650" y="803275"/>
          <p14:tracePt t="4132" x="1905000" y="803275"/>
          <p14:tracePt t="4135" x="1911350" y="803275"/>
          <p14:tracePt t="4137" x="1924050" y="803275"/>
          <p14:tracePt t="4139" x="1930400" y="796925"/>
          <p14:tracePt t="4140" x="1936750" y="796925"/>
          <p14:tracePt t="4142" x="1943100" y="790575"/>
          <p14:tracePt t="4145" x="1949450" y="790575"/>
          <p14:tracePt t="4147" x="1955800" y="790575"/>
          <p14:tracePt t="4149" x="1962150" y="790575"/>
          <p14:tracePt t="4151" x="1968500" y="790575"/>
          <p14:tracePt t="4153" x="1974850" y="784225"/>
          <p14:tracePt t="4154" x="1981200" y="784225"/>
          <p14:tracePt t="4157" x="1987550" y="784225"/>
          <p14:tracePt t="4158" x="1987550" y="777875"/>
          <p14:tracePt t="4161" x="1993900" y="777875"/>
          <p14:tracePt t="4163" x="2000250" y="777875"/>
          <p14:tracePt t="4165" x="2000250" y="771525"/>
          <p14:tracePt t="4167" x="2006600" y="771525"/>
          <p14:tracePt t="4169" x="2012950" y="771525"/>
          <p14:tracePt t="4173" x="2019300" y="765175"/>
          <p14:tracePt t="4177" x="2019300" y="758825"/>
          <p14:tracePt t="4181" x="2019300" y="752475"/>
          <p14:tracePt t="4188" x="2025650" y="752475"/>
          <p14:tracePt t="4191" x="2025650" y="746125"/>
          <p14:tracePt t="4197" x="2025650" y="739775"/>
          <p14:tracePt t="4208" x="2025650" y="733425"/>
          <p14:tracePt t="4213" x="2025650" y="727075"/>
          <p14:tracePt t="4224" x="2025650" y="720725"/>
          <p14:tracePt t="4307" x="2019300" y="720725"/>
          <p14:tracePt t="4313" x="2012950" y="714375"/>
          <p14:tracePt t="4317" x="2006600" y="714375"/>
          <p14:tracePt t="4319" x="2006600" y="708025"/>
          <p14:tracePt t="4325" x="2000250" y="708025"/>
          <p14:tracePt t="4329" x="2000250" y="701675"/>
          <p14:tracePt t="4331" x="1993900" y="701675"/>
          <p14:tracePt t="4333" x="1993900" y="695325"/>
          <p14:tracePt t="4337" x="1993900" y="688975"/>
          <p14:tracePt t="4339" x="1987550" y="688975"/>
          <p14:tracePt t="4341" x="1981200" y="688975"/>
          <p14:tracePt t="4345" x="1974850" y="682625"/>
          <p14:tracePt t="4349" x="1974850" y="676275"/>
          <p14:tracePt t="4357" x="1968500" y="669925"/>
          <p14:tracePt t="4359" x="1968500" y="663575"/>
          <p14:tracePt t="4361" x="1962150" y="663575"/>
          <p14:tracePt t="4367" x="1962150" y="657225"/>
          <p14:tracePt t="4371" x="1962150" y="650875"/>
          <p14:tracePt t="4375" x="1962150" y="644525"/>
          <p14:tracePt t="4383" x="1955800" y="636588"/>
          <p14:tracePt t="4387" x="1955800" y="630238"/>
          <p14:tracePt t="4399" x="1955800" y="623888"/>
          <p14:tracePt t="4410" x="1955800" y="617538"/>
          <p14:tracePt t="4425" x="1955800" y="611188"/>
          <p14:tracePt t="4435" x="1962150" y="611188"/>
          <p14:tracePt t="4441" x="1968500" y="611188"/>
          <p14:tracePt t="4445" x="1974850" y="611188"/>
          <p14:tracePt t="4447" x="1981200" y="611188"/>
          <p14:tracePt t="4451" x="1987550" y="611188"/>
          <p14:tracePt t="4458" x="2000250" y="611188"/>
          <p14:tracePt t="4461" x="2006600" y="611188"/>
          <p14:tracePt t="4462" x="2012950" y="611188"/>
          <p14:tracePt t="4465" x="2019300" y="611188"/>
          <p14:tracePt t="4469" x="2025650" y="611188"/>
          <p14:tracePt t="4471" x="2032000" y="611188"/>
          <p14:tracePt t="4474" x="2038350" y="611188"/>
          <p14:tracePt t="4477" x="2051050" y="611188"/>
          <p14:tracePt t="4481" x="2058988" y="611188"/>
          <p14:tracePt t="4482" x="2071688" y="611188"/>
          <p14:tracePt t="4487" x="2078038" y="611188"/>
          <p14:tracePt t="4490" x="2084388" y="611188"/>
          <p14:tracePt t="4491" x="2090738" y="611188"/>
          <p14:tracePt t="4493" x="2097088" y="611188"/>
          <p14:tracePt t="4495" x="2103438" y="611188"/>
          <p14:tracePt t="4496" x="2109788" y="611188"/>
          <p14:tracePt t="4499" x="2116138" y="611188"/>
          <p14:tracePt t="4501" x="2122488" y="611188"/>
          <p14:tracePt t="4507" x="2141538" y="611188"/>
          <p14:tracePt t="4508" x="2141538" y="617538"/>
          <p14:tracePt t="4511" x="2147888" y="617538"/>
          <p14:tracePt t="4512" x="2154238" y="617538"/>
          <p14:tracePt t="4517" x="2160588" y="617538"/>
          <p14:tracePt t="4519" x="2166938" y="617538"/>
          <p14:tracePt t="4524" x="2173288" y="617538"/>
          <p14:tracePt t="4525" x="2179638" y="617538"/>
          <p14:tracePt t="4527" x="2185988" y="617538"/>
          <p14:tracePt t="4533" x="2192338" y="617538"/>
          <p14:tracePt t="4535" x="2198688" y="617538"/>
          <p14:tracePt t="4541" x="2205038" y="617538"/>
          <p14:tracePt t="4543" x="2211388" y="617538"/>
          <p14:tracePt t="4547" x="2217738" y="617538"/>
          <p14:tracePt t="4553" x="2224088" y="617538"/>
          <p14:tracePt t="4557" x="2230438" y="617538"/>
          <p14:tracePt t="4567" x="2236788" y="617538"/>
          <p14:tracePt t="4571" x="2243138" y="617538"/>
          <p14:tracePt t="4575" x="2249488" y="617538"/>
          <p14:tracePt t="4583" x="2255838" y="617538"/>
          <p14:tracePt t="4587" x="2262188" y="617538"/>
          <p14:tracePt t="4598" x="2268538" y="617538"/>
          <p14:tracePt t="4602" x="2274888" y="617538"/>
          <p14:tracePt t="4607" x="2281238" y="617538"/>
          <p14:tracePt t="4615" x="2287588" y="617538"/>
          <p14:tracePt t="4621" x="2293938" y="617538"/>
          <p14:tracePt t="4641" x="2300288" y="617538"/>
          <p14:tracePt t="4675" x="2300288" y="623888"/>
          <p14:tracePt t="4683" x="2300288" y="630238"/>
          <p14:tracePt t="4687" x="2300288" y="636588"/>
          <p14:tracePt t="4691" x="2300288" y="644525"/>
          <p14:tracePt t="4693" x="2300288" y="650875"/>
          <p14:tracePt t="4694" x="2293938" y="650875"/>
          <p14:tracePt t="4696" x="2287588" y="657225"/>
          <p14:tracePt t="4701" x="2287588" y="663575"/>
          <p14:tracePt t="4703" x="2281238" y="669925"/>
          <p14:tracePt t="4707" x="2274888" y="676275"/>
          <p14:tracePt t="4708" x="2268538" y="682625"/>
          <p14:tracePt t="4710" x="2268538" y="688975"/>
          <p14:tracePt t="4712" x="2268538" y="695325"/>
          <p14:tracePt t="4714" x="2262188" y="701675"/>
          <p14:tracePt t="4716" x="2255838" y="708025"/>
          <p14:tracePt t="4718" x="2249488" y="714375"/>
          <p14:tracePt t="4720" x="2249488" y="720725"/>
          <p14:tracePt t="4723" x="2249488" y="727075"/>
          <p14:tracePt t="4724" x="2243138" y="727075"/>
          <p14:tracePt t="4727" x="2236788" y="733425"/>
          <p14:tracePt t="4729" x="2236788" y="739775"/>
          <p14:tracePt t="4733" x="2230438" y="746125"/>
          <p14:tracePt t="4735" x="2224088" y="752475"/>
          <p14:tracePt t="4737" x="2217738" y="758825"/>
          <p14:tracePt t="4742" x="2211388" y="765175"/>
          <p14:tracePt t="4743" x="2211388" y="771525"/>
          <p14:tracePt t="4744" x="2205038" y="771525"/>
          <p14:tracePt t="4746" x="2205038" y="777875"/>
          <p14:tracePt t="4748" x="2198688" y="784225"/>
          <p14:tracePt t="4751" x="2192338" y="784225"/>
          <p14:tracePt t="4752" x="2185988" y="784225"/>
          <p14:tracePt t="4757" x="2179638" y="790575"/>
          <p14:tracePt t="4758" x="2173288" y="790575"/>
          <p14:tracePt t="4761" x="2160588" y="796925"/>
          <p14:tracePt t="4762" x="2154238" y="803275"/>
          <p14:tracePt t="4765" x="2147888" y="803275"/>
          <p14:tracePt t="4767" x="2135188" y="809625"/>
          <p14:tracePt t="4769" x="2122488" y="809625"/>
          <p14:tracePt t="4771" x="2116138" y="809625"/>
          <p14:tracePt t="4773" x="2103438" y="809625"/>
          <p14:tracePt t="4775" x="2090738" y="809625"/>
          <p14:tracePt t="4776" x="2084388" y="815975"/>
          <p14:tracePt t="4779" x="2071688" y="815975"/>
          <p14:tracePt t="4781" x="2065338" y="815975"/>
          <p14:tracePt t="4782" x="2051050" y="815975"/>
          <p14:tracePt t="4785" x="2038350" y="815975"/>
          <p14:tracePt t="4787" x="2025650" y="815975"/>
          <p14:tracePt t="4789" x="2012950" y="815975"/>
          <p14:tracePt t="4790" x="1993900" y="815975"/>
          <p14:tracePt t="4792" x="1981200" y="815975"/>
          <p14:tracePt t="4795" x="1962150" y="815975"/>
          <p14:tracePt t="4797" x="1949450" y="815975"/>
          <p14:tracePt t="4799" x="1936750" y="815975"/>
          <p14:tracePt t="4800" x="1917700" y="815975"/>
          <p14:tracePt t="4802" x="1898650" y="815975"/>
          <p14:tracePt t="4805" x="1885950" y="815975"/>
          <p14:tracePt t="4807" x="1866900" y="815975"/>
          <p14:tracePt t="4808" x="1847850" y="815975"/>
          <p14:tracePt t="4811" x="1835150" y="815975"/>
          <p14:tracePt t="4813" x="1816100" y="815975"/>
          <p14:tracePt t="4815" x="1797050" y="815975"/>
          <p14:tracePt t="4817" x="1778000" y="815975"/>
          <p14:tracePt t="4819" x="1758950" y="815975"/>
          <p14:tracePt t="4821" x="1739900" y="815975"/>
          <p14:tracePt t="4823" x="1720850" y="815975"/>
          <p14:tracePt t="4824" x="1701800" y="815975"/>
          <p14:tracePt t="4827" x="1676400" y="815975"/>
          <p14:tracePt t="4829" x="1663700" y="815975"/>
          <p14:tracePt t="4831" x="1638300" y="815975"/>
          <p14:tracePt t="4833" x="1612900" y="815975"/>
          <p14:tracePt t="4835" x="1585913" y="815975"/>
          <p14:tracePt t="4836" x="1566863" y="815975"/>
          <p14:tracePt t="4839" x="1541463" y="815975"/>
          <p14:tracePt t="4841" x="1516063" y="815975"/>
          <p14:tracePt t="4842" x="1490663" y="815975"/>
          <p14:tracePt t="4845" x="1471613" y="815975"/>
          <p14:tracePt t="4847" x="1446213" y="815975"/>
          <p14:tracePt t="4849" x="1420813" y="815975"/>
          <p14:tracePt t="4851" x="1389063" y="815975"/>
          <p14:tracePt t="4853" x="1357313" y="815975"/>
          <p14:tracePt t="4856" x="1331913" y="822325"/>
          <p14:tracePt t="4857" x="1300163" y="822325"/>
          <p14:tracePt t="4859" x="1268413" y="822325"/>
          <p14:tracePt t="4861" x="1236663" y="822325"/>
          <p14:tracePt t="4862" x="1198563" y="828675"/>
          <p14:tracePt t="4865" x="1166813" y="828675"/>
          <p14:tracePt t="4867" x="1120775" y="828675"/>
          <p14:tracePt t="4869" x="1076325" y="828675"/>
          <p14:tracePt t="4871" x="1031875" y="841375"/>
          <p14:tracePt t="4873" x="993775" y="841375"/>
          <p14:tracePt t="4875" x="949325" y="841375"/>
          <p14:tracePt t="4877" x="904875" y="841375"/>
          <p14:tracePt t="4879" x="860425" y="841375"/>
          <p14:tracePt t="4881" x="822325" y="841375"/>
          <p14:tracePt t="4882" x="765175" y="841375"/>
          <p14:tracePt t="4885" x="720725" y="841375"/>
          <p14:tracePt t="4886" x="681038" y="841375"/>
          <p14:tracePt t="4889" x="636588" y="847725"/>
          <p14:tracePt t="4891" x="592138" y="847725"/>
          <p14:tracePt t="4893" x="547688" y="847725"/>
          <p14:tracePt t="4895" x="503238" y="854075"/>
          <p14:tracePt t="4897" x="458788" y="854075"/>
          <p14:tracePt t="4899" x="414338" y="854075"/>
          <p14:tracePt t="4901" x="369888" y="860425"/>
          <p14:tracePt t="4903" x="331788" y="860425"/>
          <p14:tracePt t="4907" x="261938" y="866775"/>
          <p14:tracePt t="4908" x="230188" y="866775"/>
          <p14:tracePt t="4911" x="196850" y="873125"/>
          <p14:tracePt t="4912" x="158750" y="873125"/>
          <p14:tracePt t="4915" x="133350" y="879475"/>
          <p14:tracePt t="4917" x="114300" y="885825"/>
          <p14:tracePt t="4919" x="76200" y="885825"/>
          <p14:tracePt t="4921" x="57150" y="892175"/>
          <p14:tracePt t="4923" x="31750" y="898525"/>
          <p14:tracePt t="4924" x="12700" y="904875"/>
          <p14:tracePt t="4996" x="25400" y="1733550"/>
          <p14:tracePt t="4999" x="38100" y="1778000"/>
          <p14:tracePt t="5000" x="50800" y="1816100"/>
          <p14:tracePt t="5002" x="69850" y="1854200"/>
          <p14:tracePt t="5006" x="76200" y="1885950"/>
          <p14:tracePt t="5007" x="82550" y="1911350"/>
          <p14:tracePt t="5009" x="88900" y="1938338"/>
          <p14:tracePt t="5011" x="95250" y="1963738"/>
          <p14:tracePt t="5013" x="101600" y="1982788"/>
          <p14:tracePt t="5014" x="107950" y="2008188"/>
          <p14:tracePt t="5016" x="107950" y="2027238"/>
          <p14:tracePt t="5019" x="107950" y="2046288"/>
          <p14:tracePt t="5021" x="107950" y="2058988"/>
          <p14:tracePt t="5024" x="114300" y="2078038"/>
          <p14:tracePt t="5025" x="114300" y="2090738"/>
          <p14:tracePt t="5026" x="114300" y="2103438"/>
          <p14:tracePt t="5029" x="114300" y="2116138"/>
          <p14:tracePt t="5031" x="120650" y="2128838"/>
          <p14:tracePt t="5032" x="120650" y="2135188"/>
          <p14:tracePt t="5035" x="127000" y="2147888"/>
          <p14:tracePt t="5036" x="127000" y="2160588"/>
          <p14:tracePt t="5039" x="133350" y="2166938"/>
          <p14:tracePt t="5041" x="133350" y="2173288"/>
          <p14:tracePt t="5042" x="139700" y="2185988"/>
          <p14:tracePt t="5047" x="146050" y="2198688"/>
          <p14:tracePt t="5049" x="146050" y="2205038"/>
          <p14:tracePt t="5053" x="146050" y="2211388"/>
          <p14:tracePt t="5057" x="152400" y="2217738"/>
          <p14:tracePt t="5058" x="152400" y="2224088"/>
          <p14:tracePt t="5061" x="152400" y="2230438"/>
          <p14:tracePt t="5062" x="158750" y="2236788"/>
          <p14:tracePt t="5067" x="158750" y="2243138"/>
          <p14:tracePt t="5069" x="158750" y="2249488"/>
          <p14:tracePt t="5073" x="158750" y="2255838"/>
          <p14:tracePt t="5075" x="158750" y="2262188"/>
          <p14:tracePt t="5079" x="158750" y="2268538"/>
          <p14:tracePt t="5081" x="165100" y="2268538"/>
          <p14:tracePt t="5087" x="165100" y="2274888"/>
          <p14:tracePt t="5091" x="171450" y="2281238"/>
          <p14:tracePt t="5101" x="177800" y="2281238"/>
          <p14:tracePt t="5103" x="177800" y="2287588"/>
          <p14:tracePt t="5106" x="184150" y="2287588"/>
          <p14:tracePt t="5109" x="190500" y="2287588"/>
          <p14:tracePt t="5111" x="190500" y="2293938"/>
          <p14:tracePt t="5117" x="196850" y="2293938"/>
          <p14:tracePt t="5119" x="203200" y="2293938"/>
          <p14:tracePt t="5127" x="209550" y="2293938"/>
          <p14:tracePt t="5133" x="215900" y="2293938"/>
          <p14:tracePt t="5137" x="222250" y="2293938"/>
          <p14:tracePt t="5145" x="230188" y="2293938"/>
          <p14:tracePt t="5149" x="236538" y="2293938"/>
          <p14:tracePt t="5153" x="242888" y="2293938"/>
          <p14:tracePt t="5157" x="249238" y="2293938"/>
          <p14:tracePt t="5161" x="255588" y="2293938"/>
          <p14:tracePt t="5172" x="261938" y="2293938"/>
          <p14:tracePt t="5179" x="268288" y="2293938"/>
          <p14:tracePt t="5183" x="274638" y="2293938"/>
          <p14:tracePt t="5185" x="293688" y="2293938"/>
          <p14:tracePt t="5187" x="306388" y="2293938"/>
          <p14:tracePt t="5190" x="312738" y="2293938"/>
          <p14:tracePt t="5191" x="319088" y="2293938"/>
          <p14:tracePt t="5192" x="331788" y="2300288"/>
          <p14:tracePt t="5197" x="338138" y="2300288"/>
          <p14:tracePt t="5199" x="350838" y="2306638"/>
          <p14:tracePt t="5201" x="350838" y="2312988"/>
          <p14:tracePt t="5203" x="357188" y="2319338"/>
          <p14:tracePt t="5207" x="369888" y="2325688"/>
          <p14:tracePt t="5208" x="376238" y="2332038"/>
          <p14:tracePt t="5210" x="382588" y="2338388"/>
          <p14:tracePt t="5213" x="382588" y="2344738"/>
          <p14:tracePt t="5215" x="395288" y="2359025"/>
          <p14:tracePt t="5217" x="401638" y="2359025"/>
          <p14:tracePt t="5219" x="401638" y="2365375"/>
          <p14:tracePt t="5221" x="407988" y="2378075"/>
          <p14:tracePt t="5223" x="414338" y="2378075"/>
          <p14:tracePt t="5225" x="420688" y="2384425"/>
          <p14:tracePt t="5226" x="420688" y="2397125"/>
          <p14:tracePt t="5228" x="427038" y="2397125"/>
          <p14:tracePt t="5230" x="433388" y="2403475"/>
          <p14:tracePt t="5233" x="439738" y="2409825"/>
          <p14:tracePt t="5235" x="439738" y="2416175"/>
          <p14:tracePt t="5237" x="446088" y="2422525"/>
          <p14:tracePt t="5240" x="452438" y="2428875"/>
          <p14:tracePt t="5243" x="458788" y="2435225"/>
          <p14:tracePt t="5245" x="465138" y="2441575"/>
          <p14:tracePt t="5247" x="471488" y="2447925"/>
          <p14:tracePt t="5249" x="471488" y="2454275"/>
          <p14:tracePt t="5251" x="477838" y="2460625"/>
          <p14:tracePt t="5253" x="484188" y="2466975"/>
          <p14:tracePt t="5257" x="496888" y="2479675"/>
          <p14:tracePt t="5259" x="503238" y="2492375"/>
          <p14:tracePt t="5260" x="509588" y="2492375"/>
          <p14:tracePt t="5262" x="515938" y="2505075"/>
          <p14:tracePt t="5265" x="515938" y="2511425"/>
          <p14:tracePt t="5267" x="522288" y="2517775"/>
          <p14:tracePt t="5269" x="528638" y="2524125"/>
          <p14:tracePt t="5271" x="534988" y="2536825"/>
          <p14:tracePt t="5273" x="534988" y="2543175"/>
          <p14:tracePt t="5275" x="547688" y="2555875"/>
          <p14:tracePt t="5276" x="554038" y="2562225"/>
          <p14:tracePt t="5279" x="566738" y="2568575"/>
          <p14:tracePt t="5281" x="566738" y="2581275"/>
          <p14:tracePt t="5283" x="579438" y="2593975"/>
          <p14:tracePt t="5285" x="585788" y="2606675"/>
          <p14:tracePt t="5286" x="598488" y="2613025"/>
          <p14:tracePt t="5290" x="611188" y="2625725"/>
          <p14:tracePt t="5291" x="617538" y="2638425"/>
          <p14:tracePt t="5293" x="630238" y="2651125"/>
          <p14:tracePt t="5294" x="636588" y="2651125"/>
          <p14:tracePt t="5297" x="649288" y="2663825"/>
          <p14:tracePt t="5299" x="649288" y="2676525"/>
          <p14:tracePt t="5301" x="661988" y="2682875"/>
          <p14:tracePt t="5303" x="674688" y="2695575"/>
          <p14:tracePt t="5306" x="695325" y="2720975"/>
          <p14:tracePt t="5308" x="708025" y="2733675"/>
          <p14:tracePt t="5311" x="720725" y="2733675"/>
          <p14:tracePt t="5313" x="733425" y="2746375"/>
          <p14:tracePt t="5315" x="746125" y="2759075"/>
          <p14:tracePt t="5317" x="752475" y="2771775"/>
          <p14:tracePt t="5319" x="765175" y="2778125"/>
          <p14:tracePt t="5320" x="777875" y="2784475"/>
          <p14:tracePt t="5323" x="790575" y="2798763"/>
          <p14:tracePt t="5325" x="790575" y="2805113"/>
          <p14:tracePt t="5326" x="803275" y="2811463"/>
          <p14:tracePt t="5328" x="815975" y="2824163"/>
          <p14:tracePt t="5330" x="822325" y="2836863"/>
          <p14:tracePt t="5332" x="835025" y="2843213"/>
          <p14:tracePt t="5334" x="841375" y="2855913"/>
          <p14:tracePt t="5337" x="854075" y="2862263"/>
          <p14:tracePt t="5340" x="860425" y="2868613"/>
          <p14:tracePt t="5340" x="866775" y="2881313"/>
          <p14:tracePt t="5342" x="879475" y="2887663"/>
          <p14:tracePt t="5344" x="885825" y="2900363"/>
          <p14:tracePt t="5347" x="898525" y="2900363"/>
          <p14:tracePt t="5349" x="898525" y="2906713"/>
          <p14:tracePt t="5351" x="911225" y="2913063"/>
          <p14:tracePt t="5353" x="917575" y="2925763"/>
          <p14:tracePt t="5356" x="923925" y="2925763"/>
          <p14:tracePt t="5357" x="930275" y="2932113"/>
          <p14:tracePt t="5359" x="936625" y="2938463"/>
          <p14:tracePt t="5361" x="942975" y="2944813"/>
          <p14:tracePt t="5363" x="949325" y="2944813"/>
          <p14:tracePt t="5364" x="955675" y="2951163"/>
          <p14:tracePt t="5366" x="962025" y="2957513"/>
          <p14:tracePt t="5371" x="968375" y="2963863"/>
          <p14:tracePt t="5373" x="974725" y="2963863"/>
          <p14:tracePt t="5375" x="974725" y="2970213"/>
          <p14:tracePt t="5380" x="981075" y="2976563"/>
          <p14:tracePt t="5383" x="987425" y="2976563"/>
          <p14:tracePt t="5390" x="993775" y="2976563"/>
          <p14:tracePt t="5615" x="1000125" y="2976563"/>
          <p14:tracePt t="5619" x="1006475" y="2976563"/>
          <p14:tracePt t="5623" x="1012825" y="2976563"/>
          <p14:tracePt t="5625" x="1019175" y="2976563"/>
          <p14:tracePt t="5627" x="1025525" y="2976563"/>
          <p14:tracePt t="5631" x="1031875" y="2976563"/>
          <p14:tracePt t="5633" x="1038225" y="2976563"/>
          <p14:tracePt t="5635" x="1044575" y="2976563"/>
          <p14:tracePt t="5636" x="1057275" y="2976563"/>
          <p14:tracePt t="5639" x="1063625" y="2976563"/>
          <p14:tracePt t="5641" x="1076325" y="2976563"/>
          <p14:tracePt t="5643" x="1089025" y="2976563"/>
          <p14:tracePt t="5645" x="1101725" y="2976563"/>
          <p14:tracePt t="5647" x="1120775" y="2976563"/>
          <p14:tracePt t="5649" x="1139825" y="2970213"/>
          <p14:tracePt t="5651" x="1160463" y="2970213"/>
          <p14:tracePt t="5653" x="1179513" y="2963863"/>
          <p14:tracePt t="5658" x="1230313" y="2951163"/>
          <p14:tracePt t="5659" x="1255713" y="2944813"/>
          <p14:tracePt t="5660" x="1281113" y="2938463"/>
          <p14:tracePt t="5662" x="1312863" y="2932113"/>
          <p14:tracePt t="5664" x="1338263" y="2919413"/>
          <p14:tracePt t="5666" x="1376363" y="2913063"/>
          <p14:tracePt t="5668" x="1408113" y="2906713"/>
          <p14:tracePt t="5670" x="1446213" y="2887663"/>
          <p14:tracePt t="5673" x="1477963" y="2881313"/>
          <p14:tracePt t="5675" x="1516063" y="2868613"/>
          <p14:tracePt t="5677" x="1547813" y="2862263"/>
          <p14:tracePt t="5679" x="1598613" y="2843213"/>
          <p14:tracePt t="5681" x="1631950" y="2836863"/>
          <p14:tracePt t="5683" x="1663700" y="2830513"/>
          <p14:tracePt t="5685" x="1701800" y="2817813"/>
          <p14:tracePt t="5687" x="1746250" y="2811463"/>
          <p14:tracePt t="5690" x="1778000" y="2805113"/>
          <p14:tracePt t="5691" x="1816100" y="2798763"/>
          <p14:tracePt t="5693" x="1847850" y="2792413"/>
          <p14:tracePt t="5694" x="1885950" y="2778125"/>
          <p14:tracePt t="5696" x="1911350" y="2778125"/>
          <p14:tracePt t="5698" x="1930400" y="2771775"/>
          <p14:tracePt t="5700" x="1968500" y="2759075"/>
          <p14:tracePt t="5702" x="1993900" y="2752725"/>
          <p14:tracePt t="5706" x="2019300" y="2752725"/>
          <p14:tracePt t="5707" x="2038350" y="2746375"/>
          <p14:tracePt t="5710" x="2065338" y="2740025"/>
          <p14:tracePt t="5710" x="2090738" y="2733675"/>
          <p14:tracePt t="5712" x="2116138" y="2727325"/>
          <p14:tracePt t="5715" x="2135188" y="2720975"/>
          <p14:tracePt t="5717" x="2160588" y="2714625"/>
          <p14:tracePt t="5719" x="2185988" y="2708275"/>
          <p14:tracePt t="5721" x="2198688" y="2708275"/>
          <p14:tracePt t="5723" x="2217738" y="2701925"/>
          <p14:tracePt t="5724" x="2243138" y="2695575"/>
          <p14:tracePt t="5727" x="2262188" y="2689225"/>
          <p14:tracePt t="5729" x="2281238" y="2682875"/>
          <p14:tracePt t="5731" x="2300288" y="2676525"/>
          <p14:tracePt t="5732" x="2319338" y="2670175"/>
          <p14:tracePt t="5734" x="2344738" y="2663825"/>
          <p14:tracePt t="5736" x="2357438" y="2657475"/>
          <p14:tracePt t="5739" x="2376488" y="2651125"/>
          <p14:tracePt t="5740" x="2401888" y="2644775"/>
          <p14:tracePt t="5742" x="2420938" y="2644775"/>
          <p14:tracePt t="5745" x="2433638" y="2638425"/>
          <p14:tracePt t="5747" x="2459038" y="2632075"/>
          <p14:tracePt t="5749" x="2478088" y="2625725"/>
          <p14:tracePt t="5751" x="2503488" y="2619375"/>
          <p14:tracePt t="5753" x="2524125" y="2613025"/>
          <p14:tracePt t="5757" x="2562225" y="2600325"/>
          <p14:tracePt t="5759" x="2587625" y="2593975"/>
          <p14:tracePt t="5761" x="2613025" y="2587625"/>
          <p14:tracePt t="5762" x="2638425" y="2581275"/>
          <p14:tracePt t="5765" x="2663825" y="2574925"/>
          <p14:tracePt t="5767" x="2682875" y="2568575"/>
          <p14:tracePt t="5769" x="2708275" y="2562225"/>
          <p14:tracePt t="5771" x="2733675" y="2562225"/>
          <p14:tracePt t="5773" x="2759075" y="2555875"/>
          <p14:tracePt t="5774" x="2784475" y="2549525"/>
          <p14:tracePt t="5777" x="2809875" y="2549525"/>
          <p14:tracePt t="5778" x="2841625" y="2543175"/>
          <p14:tracePt t="5780" x="2860675" y="2543175"/>
          <p14:tracePt t="5783" x="2886075" y="2536825"/>
          <p14:tracePt t="5784" x="2911475" y="2536825"/>
          <p14:tracePt t="5787" x="2943225" y="2530475"/>
          <p14:tracePt t="5789" x="2968625" y="2530475"/>
          <p14:tracePt t="5790" x="2995613" y="2530475"/>
          <p14:tracePt t="5792" x="3014663" y="2530475"/>
          <p14:tracePt t="5795" x="3040063" y="2524125"/>
          <p14:tracePt t="5797" x="3065463" y="2524125"/>
          <p14:tracePt t="5799" x="3090863" y="2524125"/>
          <p14:tracePt t="5801" x="3109913" y="2524125"/>
          <p14:tracePt t="5802" x="3135313" y="2524125"/>
          <p14:tracePt t="5806" x="3154363" y="2524125"/>
          <p14:tracePt t="5807" x="3179763" y="2524125"/>
          <p14:tracePt t="5809" x="3192463" y="2524125"/>
          <p14:tracePt t="5811" x="3211513" y="2524125"/>
          <p14:tracePt t="5812" x="3230563" y="2524125"/>
          <p14:tracePt t="5815" x="3243263" y="2524125"/>
          <p14:tracePt t="5816" x="3262313" y="2530475"/>
          <p14:tracePt t="5819" x="3281363" y="2530475"/>
          <p14:tracePt t="5820" x="3294063" y="2536825"/>
          <p14:tracePt t="5824" x="3313113" y="2536825"/>
          <p14:tracePt t="5825" x="3332163" y="2536825"/>
          <p14:tracePt t="5827" x="3338513" y="2543175"/>
          <p14:tracePt t="5829" x="3357563" y="2543175"/>
          <p14:tracePt t="5831" x="3376613" y="2549525"/>
          <p14:tracePt t="5832" x="3389313" y="2555875"/>
          <p14:tracePt t="5835" x="3402013" y="2555875"/>
          <p14:tracePt t="5837" x="3414713" y="2562225"/>
          <p14:tracePt t="5839" x="3427413" y="2562225"/>
          <p14:tracePt t="5841" x="3441700" y="2568575"/>
          <p14:tracePt t="5843" x="3454400" y="2568575"/>
          <p14:tracePt t="5845" x="3467100" y="2568575"/>
          <p14:tracePt t="5847" x="3473450" y="2574925"/>
          <p14:tracePt t="5849" x="3486150" y="2581275"/>
          <p14:tracePt t="5851" x="3498850" y="2581275"/>
          <p14:tracePt t="5853" x="3505200" y="2587625"/>
          <p14:tracePt t="5857" x="3524250" y="2593975"/>
          <p14:tracePt t="5859" x="3530600" y="2593975"/>
          <p14:tracePt t="5861" x="3536950" y="2593975"/>
          <p14:tracePt t="5863" x="3543300" y="2600325"/>
          <p14:tracePt t="5865" x="3549650" y="2606675"/>
          <p14:tracePt t="5867" x="3556000" y="2606675"/>
          <p14:tracePt t="5869" x="3562350" y="2613025"/>
          <p14:tracePt t="5871" x="3568700" y="2613025"/>
          <p14:tracePt t="5874" x="3575050" y="2613025"/>
          <p14:tracePt t="5875" x="3581400" y="2619375"/>
          <p14:tracePt t="5876" x="3587750" y="2625725"/>
          <p14:tracePt t="5878" x="3594100" y="2625725"/>
          <p14:tracePt t="5880" x="3600450" y="2632075"/>
          <p14:tracePt t="5883" x="3606800" y="2632075"/>
          <p14:tracePt t="5885" x="3613150" y="2638425"/>
          <p14:tracePt t="5887" x="3619500" y="2638425"/>
          <p14:tracePt t="5889" x="3625850" y="2644775"/>
          <p14:tracePt t="5891" x="3638550" y="2651125"/>
          <p14:tracePt t="5895" x="3644900" y="2651125"/>
          <p14:tracePt t="5897" x="3657600" y="2657475"/>
          <p14:tracePt t="5901" x="3663950" y="2663825"/>
          <p14:tracePt t="5903" x="3676650" y="2670175"/>
          <p14:tracePt t="5907" x="3683000" y="2670175"/>
          <p14:tracePt t="5908" x="3689350" y="2670175"/>
          <p14:tracePt t="5911" x="3695700" y="2676525"/>
          <p14:tracePt t="5912" x="3702050" y="2676525"/>
          <p14:tracePt t="5915" x="3708400" y="2682875"/>
          <p14:tracePt t="5917" x="3714750" y="2682875"/>
          <p14:tracePt t="5919" x="3721100" y="2689225"/>
          <p14:tracePt t="5921" x="3727450" y="2689225"/>
          <p14:tracePt t="5924" x="3733800" y="2689225"/>
          <p14:tracePt t="5927" x="3746500" y="2695575"/>
          <p14:tracePt t="5931" x="3752850" y="2701925"/>
          <p14:tracePt t="5932" x="3759200" y="2701925"/>
          <p14:tracePt t="5935" x="3765550" y="2701925"/>
          <p14:tracePt t="5937" x="3771900" y="2701925"/>
          <p14:tracePt t="5939" x="3778250" y="2708275"/>
          <p14:tracePt t="5942" x="3784600" y="2708275"/>
          <p14:tracePt t="5942" x="3784600" y="2714625"/>
          <p14:tracePt t="5945" x="3790950" y="2714625"/>
          <p14:tracePt t="5946" x="3797300" y="2720975"/>
          <p14:tracePt t="5951" x="3810000" y="2720975"/>
          <p14:tracePt t="5952" x="3816350" y="2720975"/>
          <p14:tracePt t="5957" x="3822700" y="2727325"/>
          <p14:tracePt t="5959" x="3835400" y="2727325"/>
          <p14:tracePt t="5961" x="3835400" y="2733675"/>
          <p14:tracePt t="5962" x="3841750" y="2733675"/>
          <p14:tracePt t="5965" x="3848100" y="2733675"/>
          <p14:tracePt t="5967" x="3854450" y="2740025"/>
          <p14:tracePt t="5969" x="3860800" y="2740025"/>
          <p14:tracePt t="5971" x="3867150" y="2746375"/>
          <p14:tracePt t="5975" x="3879850" y="2752725"/>
          <p14:tracePt t="5977" x="3887788" y="2752725"/>
          <p14:tracePt t="5981" x="3900488" y="2759075"/>
          <p14:tracePt t="5983" x="3906838" y="2765425"/>
          <p14:tracePt t="5985" x="3906838" y="2771775"/>
          <p14:tracePt t="5987" x="3919538" y="2771775"/>
          <p14:tracePt t="5989" x="3925888" y="2771775"/>
          <p14:tracePt t="5990" x="3925888" y="2778125"/>
          <p14:tracePt t="5992" x="3938588" y="2784475"/>
          <p14:tracePt t="5995" x="3951288" y="2792413"/>
          <p14:tracePt t="5999" x="3963988" y="2798763"/>
          <p14:tracePt t="6001" x="3976688" y="2805113"/>
          <p14:tracePt t="6003" x="3983038" y="2811463"/>
          <p14:tracePt t="6007" x="4002088" y="2817813"/>
          <p14:tracePt t="6009" x="4008438" y="2824163"/>
          <p14:tracePt t="6011" x="4021138" y="2830513"/>
          <p14:tracePt t="6013" x="4027488" y="2836863"/>
          <p14:tracePt t="6015" x="4033838" y="2843213"/>
          <p14:tracePt t="6017" x="4046538" y="2843213"/>
          <p14:tracePt t="6019" x="4059238" y="2849563"/>
          <p14:tracePt t="6021" x="4065588" y="2855913"/>
          <p14:tracePt t="6024" x="4078288" y="2862263"/>
          <p14:tracePt t="6025" x="4090988" y="2868613"/>
          <p14:tracePt t="6026" x="4097338" y="2874963"/>
          <p14:tracePt t="6029" x="4110038" y="2881313"/>
          <p14:tracePt t="6031" x="4122738" y="2887663"/>
          <p14:tracePt t="6032" x="4135438" y="2894013"/>
          <p14:tracePt t="6035" x="4141788" y="2900363"/>
          <p14:tracePt t="6037" x="4154488" y="2906713"/>
          <p14:tracePt t="6039" x="4167188" y="2913063"/>
          <p14:tracePt t="6040" x="4173538" y="2919413"/>
          <p14:tracePt t="6043" x="4186238" y="2925763"/>
          <p14:tracePt t="6044" x="4198938" y="2932113"/>
          <p14:tracePt t="6046" x="4211638" y="2938463"/>
          <p14:tracePt t="6048" x="4217988" y="2944813"/>
          <p14:tracePt t="6050" x="4230688" y="2951163"/>
          <p14:tracePt t="6052" x="4243388" y="2957513"/>
          <p14:tracePt t="6056" x="4256088" y="2963863"/>
          <p14:tracePt t="6057" x="4262438" y="2963863"/>
          <p14:tracePt t="6058" x="4275138" y="2970213"/>
          <p14:tracePt t="6060" x="4287838" y="2976563"/>
          <p14:tracePt t="6063" x="4294188" y="2982913"/>
          <p14:tracePt t="6065" x="4306888" y="2989263"/>
          <p14:tracePt t="6067" x="4319588" y="2995613"/>
          <p14:tracePt t="6068" x="4325938" y="3001963"/>
          <p14:tracePt t="6070" x="4338638" y="3001963"/>
          <p14:tracePt t="6073" x="4352925" y="3001963"/>
          <p14:tracePt t="6075" x="4371975" y="3008313"/>
          <p14:tracePt t="6077" x="4378325" y="3008313"/>
          <p14:tracePt t="6079" x="4391025" y="3014663"/>
          <p14:tracePt t="6081" x="4403725" y="3021013"/>
          <p14:tracePt t="6082" x="4410075" y="3021013"/>
          <p14:tracePt t="6085" x="4422775" y="3027363"/>
          <p14:tracePt t="6087" x="4441825" y="3027363"/>
          <p14:tracePt t="6089" x="4448175" y="3033713"/>
          <p14:tracePt t="6091" x="4460875" y="3033713"/>
          <p14:tracePt t="6092" x="4467225" y="3033713"/>
          <p14:tracePt t="6095" x="4479925" y="3040063"/>
          <p14:tracePt t="6097" x="4498975" y="3040063"/>
          <p14:tracePt t="6099" x="4505325" y="3040063"/>
          <p14:tracePt t="6101" x="4518025" y="3040063"/>
          <p14:tracePt t="6102" x="4537075" y="3040063"/>
          <p14:tracePt t="6106" x="4543425" y="3040063"/>
          <p14:tracePt t="6107" x="4562475" y="3046413"/>
          <p14:tracePt t="6108" x="4575175" y="3046413"/>
          <p14:tracePt t="6110" x="4587875" y="3046413"/>
          <p14:tracePt t="6113" x="4600575" y="3046413"/>
          <p14:tracePt t="6115" x="4619625" y="3046413"/>
          <p14:tracePt t="6117" x="4625975" y="3052763"/>
          <p14:tracePt t="6119" x="4645025" y="3052763"/>
          <p14:tracePt t="6121" x="4664075" y="3052763"/>
          <p14:tracePt t="6123" x="4676775" y="3052763"/>
          <p14:tracePt t="6124" x="4689475" y="3052763"/>
          <p14:tracePt t="6127" x="4708525" y="3052763"/>
          <p14:tracePt t="6128" x="4721225" y="3059113"/>
          <p14:tracePt t="6130" x="4740275" y="3059113"/>
          <p14:tracePt t="6133" x="4759325" y="3059113"/>
          <p14:tracePt t="6135" x="4772025" y="3059113"/>
          <p14:tracePt t="6136" x="4784725" y="3059113"/>
          <p14:tracePt t="6141" x="4818063" y="3059113"/>
          <p14:tracePt t="6143" x="4837113" y="3059113"/>
          <p14:tracePt t="6145" x="4856163" y="3059113"/>
          <p14:tracePt t="6147" x="4868863" y="3065463"/>
          <p14:tracePt t="6148" x="4887913" y="3065463"/>
          <p14:tracePt t="6150" x="4906963" y="3065463"/>
          <p14:tracePt t="6152" x="4919663" y="3065463"/>
          <p14:tracePt t="6156" x="4938713" y="3065463"/>
          <p14:tracePt t="6157" x="4957763" y="3065463"/>
          <p14:tracePt t="6159" x="4970463" y="3065463"/>
          <p14:tracePt t="6161" x="4989513" y="3065463"/>
          <p14:tracePt t="6163" x="5008563" y="3065463"/>
          <p14:tracePt t="6165" x="5021263" y="3065463"/>
          <p14:tracePt t="6167" x="5040313" y="3065463"/>
          <p14:tracePt t="6169" x="5059363" y="3065463"/>
          <p14:tracePt t="6171" x="5072063" y="3065463"/>
          <p14:tracePt t="6173" x="5091113" y="3065463"/>
          <p14:tracePt t="6174" x="5110163" y="3065463"/>
          <p14:tracePt t="6177" x="5122863" y="3065463"/>
          <p14:tracePt t="6179" x="5141913" y="3065463"/>
          <p14:tracePt t="6181" x="5160963" y="3065463"/>
          <p14:tracePt t="6182" x="5173663" y="3065463"/>
          <p14:tracePt t="6185" x="5192713" y="3065463"/>
          <p14:tracePt t="6187" x="5211763" y="3065463"/>
          <p14:tracePt t="6191" x="5243513" y="3065463"/>
          <p14:tracePt t="6192" x="5264150" y="3065463"/>
          <p14:tracePt t="6194" x="5283200" y="3065463"/>
          <p14:tracePt t="6197" x="5302250" y="3065463"/>
          <p14:tracePt t="6199" x="5321300" y="3065463"/>
          <p14:tracePt t="6201" x="5346700" y="3065463"/>
          <p14:tracePt t="6203" x="5359400" y="3065463"/>
          <p14:tracePt t="6207" x="5397500" y="3065463"/>
          <p14:tracePt t="6209" x="5416550" y="3065463"/>
          <p14:tracePt t="6211" x="5435600" y="3065463"/>
          <p14:tracePt t="6212" x="5454650" y="3065463"/>
          <p14:tracePt t="6214" x="5480050" y="3059113"/>
          <p14:tracePt t="6216" x="5492750" y="3059113"/>
          <p14:tracePt t="6219" x="5518150" y="3052763"/>
          <p14:tracePt t="6220" x="5537200" y="3052763"/>
          <p14:tracePt t="6223" x="5556250" y="3046413"/>
          <p14:tracePt t="6225" x="5575300" y="3046413"/>
          <p14:tracePt t="6227" x="5594350" y="3040063"/>
          <p14:tracePt t="6229" x="5619750" y="3040063"/>
          <p14:tracePt t="6231" x="5638800" y="3033713"/>
          <p14:tracePt t="6232" x="5657850" y="3033713"/>
          <p14:tracePt t="6235" x="5676900" y="3033713"/>
          <p14:tracePt t="6237" x="5702300" y="3027363"/>
          <p14:tracePt t="6239" x="5729288" y="3027363"/>
          <p14:tracePt t="6241" x="5741988" y="3021013"/>
          <p14:tracePt t="6243" x="5761038" y="3021013"/>
          <p14:tracePt t="6245" x="5786438" y="3014663"/>
          <p14:tracePt t="6247" x="5805488" y="3014663"/>
          <p14:tracePt t="6249" x="5818188" y="3008313"/>
          <p14:tracePt t="6251" x="5843588" y="3008313"/>
          <p14:tracePt t="6252" x="5862638" y="3001963"/>
          <p14:tracePt t="6257" x="5894388" y="2995613"/>
          <p14:tracePt t="6259" x="5913438" y="2989263"/>
          <p14:tracePt t="6261" x="5932488" y="2989263"/>
          <p14:tracePt t="6263" x="5945188" y="2982913"/>
          <p14:tracePt t="6265" x="5964238" y="2982913"/>
          <p14:tracePt t="6267" x="5983288" y="2976563"/>
          <p14:tracePt t="6269" x="5995988" y="2976563"/>
          <p14:tracePt t="6271" x="6015038" y="2970213"/>
          <p14:tracePt t="6273" x="6034088" y="2970213"/>
          <p14:tracePt t="6275" x="6053138" y="2963863"/>
          <p14:tracePt t="6276" x="6059488" y="2963863"/>
          <p14:tracePt t="6278" x="6072188" y="2963863"/>
          <p14:tracePt t="6280" x="6078538" y="2963863"/>
          <p14:tracePt t="6282" x="6091238" y="2963863"/>
          <p14:tracePt t="6285" x="6103938" y="2957513"/>
          <p14:tracePt t="6287" x="6110288" y="2957513"/>
          <p14:tracePt t="6291" x="6135688" y="2951163"/>
          <p14:tracePt t="6292" x="6142038" y="2951163"/>
          <p14:tracePt t="6295" x="6154738" y="2951163"/>
          <p14:tracePt t="6296" x="6161088" y="2944813"/>
          <p14:tracePt t="6301" x="6175375" y="2944813"/>
          <p14:tracePt t="6302" x="6181725" y="2938463"/>
          <p14:tracePt t="6306" x="6188075" y="2938463"/>
          <p14:tracePt t="6311" x="6194425" y="2938463"/>
          <p14:tracePt t="6315" x="6200775" y="2938463"/>
          <p14:tracePt t="6319" x="6207125" y="2932113"/>
          <p14:tracePt t="6328" x="6213475" y="2932113"/>
          <p14:tracePt t="6341" x="6213475" y="2925763"/>
          <p14:tracePt t="6423" x="6219825" y="2925763"/>
          <p14:tracePt t="6425" x="6219825" y="2932113"/>
          <p14:tracePt t="6433" x="6219825" y="2938463"/>
          <p14:tracePt t="6437" x="6219825" y="2944813"/>
          <p14:tracePt t="6446" x="6219825" y="2951163"/>
          <p14:tracePt t="6566" x="6213475" y="2951163"/>
          <p14:tracePt t="6569" x="6207125" y="2951163"/>
          <p14:tracePt t="6583" x="6200775" y="2951163"/>
          <p14:tracePt t="6587" x="6194425" y="2951163"/>
          <p14:tracePt t="6589" x="6194425" y="2944813"/>
          <p14:tracePt t="6591" x="6188075" y="2938463"/>
          <p14:tracePt t="6601" x="6188075" y="2932113"/>
          <p14:tracePt t="6608" x="6181725" y="2925763"/>
          <p14:tracePt t="6609" x="6175375" y="2919413"/>
          <p14:tracePt t="6611" x="6167438" y="2913063"/>
          <p14:tracePt t="6615" x="6167438" y="2906713"/>
          <p14:tracePt t="6850" x="6161088" y="2906713"/>
          <p14:tracePt t="6852" x="6161088" y="2900363"/>
          <p14:tracePt t="6855" x="6154738" y="2900363"/>
          <p14:tracePt t="6856" x="6154738" y="2894013"/>
          <p14:tracePt t="6859" x="6148388" y="2894013"/>
          <p14:tracePt t="6861" x="6142038" y="2894013"/>
          <p14:tracePt t="6865" x="6135688" y="2894013"/>
          <p14:tracePt t="6867" x="6135688" y="2887663"/>
          <p14:tracePt t="6871" x="6129338" y="2887663"/>
          <p14:tracePt t="6875" x="6129338" y="2881313"/>
          <p14:tracePt t="6877" x="6122988" y="2881313"/>
          <p14:tracePt t="6885" x="6122988" y="2874963"/>
          <p14:tracePt t="6891" x="6116638" y="2874963"/>
          <p14:tracePt t="6907" x="6110288" y="2874963"/>
          <p14:tracePt t="6913" x="6110288" y="2868613"/>
          <p14:tracePt t="6915" x="6103938" y="2868613"/>
          <p14:tracePt t="6926" x="6103938" y="2862263"/>
          <p14:tracePt t="6940" x="6103938" y="2855913"/>
          <p14:tracePt t="6943" x="6097588" y="2855913"/>
          <p14:tracePt t="6947" x="6097588" y="2849563"/>
          <p14:tracePt t="6957" x="6091238" y="2843213"/>
          <p14:tracePt t="6970" x="6091238" y="2836863"/>
          <p14:tracePt t="6971" x="6084888" y="2836863"/>
          <p14:tracePt t="6979" x="6078538" y="2830513"/>
          <p14:tracePt t="6991" x="6072188" y="2830513"/>
          <p14:tracePt t="6999" x="6072188" y="2824163"/>
          <p14:tracePt t="7012" x="6072188" y="2817813"/>
          <p14:tracePt t="7058" x="6072188" y="2811463"/>
          <p14:tracePt t="7338" x="6072188" y="2817813"/>
          <p14:tracePt t="7341" x="6072188" y="2824163"/>
          <p14:tracePt t="7350" x="6072188" y="2830513"/>
          <p14:tracePt t="7357" x="6072188" y="2836863"/>
          <p14:tracePt t="7365" x="6072188" y="2843213"/>
          <p14:tracePt t="7369" x="6072188" y="2849563"/>
          <p14:tracePt t="7373" x="6072188" y="2855913"/>
          <p14:tracePt t="7381" x="6072188" y="2862263"/>
          <p14:tracePt t="7385" x="6072188" y="2868613"/>
          <p14:tracePt t="7391" x="6072188" y="2874963"/>
          <p14:tracePt t="7395" x="6072188" y="2881313"/>
          <p14:tracePt t="7397" x="6072188" y="2887663"/>
          <p14:tracePt t="7401" x="6065838" y="2887663"/>
          <p14:tracePt t="7408" x="6059488" y="2900363"/>
          <p14:tracePt t="7417" x="6059488" y="2906713"/>
          <p14:tracePt t="7421" x="6059488" y="2913063"/>
          <p14:tracePt t="7424" x="6053138" y="2913063"/>
          <p14:tracePt t="7426" x="6053138" y="2919413"/>
          <p14:tracePt t="7429" x="6046788" y="2919413"/>
          <p14:tracePt t="7435" x="6040438" y="2925763"/>
          <p14:tracePt t="7440" x="6040438" y="2932113"/>
          <p14:tracePt t="7443" x="6034088" y="2932113"/>
          <p14:tracePt t="7445" x="6034088" y="2938463"/>
          <p14:tracePt t="7447" x="6027738" y="2938463"/>
          <p14:tracePt t="7449" x="6027738" y="2944813"/>
          <p14:tracePt t="7452" x="6027738" y="2951163"/>
          <p14:tracePt t="7457" x="6021388" y="2951163"/>
          <p14:tracePt t="7461" x="6015038" y="2951163"/>
          <p14:tracePt t="7463" x="6015038" y="2957513"/>
          <p14:tracePt t="7467" x="6015038" y="2963863"/>
          <p14:tracePt t="7469" x="6008688" y="2963863"/>
          <p14:tracePt t="7475" x="6002338" y="2963863"/>
          <p14:tracePt t="7477" x="5995988" y="2963863"/>
          <p14:tracePt t="7745" x="6002338" y="2963863"/>
          <p14:tracePt t="7758" x="6008688" y="2963863"/>
          <p14:tracePt t="7768" x="6008688" y="2957513"/>
          <p14:tracePt t="7798" x="6008688" y="2951163"/>
          <p14:tracePt t="7808" x="6015038" y="2951163"/>
          <p14:tracePt t="7820" x="6021388" y="2951163"/>
          <p14:tracePt t="7841" x="6021388" y="2957513"/>
          <p14:tracePt t="7845" x="6021388" y="2963863"/>
          <p14:tracePt t="7849" x="6021388" y="2970213"/>
          <p14:tracePt t="7851" x="6021388" y="2976563"/>
          <p14:tracePt t="7857" x="6021388" y="2995613"/>
          <p14:tracePt t="7859" x="6021388" y="3001963"/>
          <p14:tracePt t="7860" x="6021388" y="3014663"/>
          <p14:tracePt t="7862" x="6021388" y="3027363"/>
          <p14:tracePt t="7865" x="6021388" y="3033713"/>
          <p14:tracePt t="7867" x="6021388" y="3046413"/>
          <p14:tracePt t="7868" x="6021388" y="3059113"/>
          <p14:tracePt t="7870" x="6021388" y="3078163"/>
          <p14:tracePt t="7873" x="6021388" y="3097213"/>
          <p14:tracePt t="7875" x="6021388" y="3109913"/>
          <p14:tracePt t="7877" x="6021388" y="3128963"/>
          <p14:tracePt t="7879" x="6021388" y="3154363"/>
          <p14:tracePt t="7881" x="6021388" y="3179763"/>
          <p14:tracePt t="7882" x="6015038" y="3198813"/>
          <p14:tracePt t="7885" x="6015038" y="3238500"/>
          <p14:tracePt t="7887" x="6008688" y="3270250"/>
          <p14:tracePt t="7889" x="6002338" y="3308350"/>
          <p14:tracePt t="7891" x="5995988" y="3340100"/>
          <p14:tracePt t="7892" x="5983288" y="3378200"/>
          <p14:tracePt t="7895" x="5970588" y="3422650"/>
          <p14:tracePt t="7897" x="5957888" y="3467100"/>
          <p14:tracePt t="7899" x="5945188" y="3498850"/>
          <p14:tracePt t="7901" x="5932488" y="3549650"/>
          <p14:tracePt t="7902" x="5907088" y="3594100"/>
          <p14:tracePt t="7906" x="5894388" y="3638550"/>
          <p14:tracePt t="7907" x="5868988" y="3690938"/>
          <p14:tracePt t="7909" x="5843588" y="3735388"/>
          <p14:tracePt t="7911" x="5824538" y="3779838"/>
          <p14:tracePt t="7912" x="5799138" y="3830638"/>
          <p14:tracePt t="7915" x="5773738" y="3875088"/>
          <p14:tracePt t="7917" x="5748338" y="3919538"/>
          <p14:tracePt t="7919" x="5722938" y="3957638"/>
          <p14:tracePt t="7921" x="5689600" y="3995738"/>
          <p14:tracePt t="7923" x="5657850" y="4033838"/>
          <p14:tracePt t="7925" x="5626100" y="4073525"/>
          <p14:tracePt t="7926" x="5594350" y="4111625"/>
          <p14:tracePt t="7928" x="5556250" y="4143375"/>
          <p14:tracePt t="7931" x="5530850" y="4175125"/>
          <p14:tracePt t="7933" x="5492750" y="4206875"/>
          <p14:tracePt t="7935" x="5454650" y="4232275"/>
          <p14:tracePt t="7937" x="5416550" y="4257675"/>
          <p14:tracePt t="7940" x="5378450" y="4276725"/>
          <p14:tracePt t="7941" x="5340350" y="4302125"/>
          <p14:tracePt t="7943" x="5308600" y="4314825"/>
          <p14:tracePt t="7944" x="5270500" y="4340225"/>
          <p14:tracePt t="7947" x="5230813" y="4352925"/>
          <p14:tracePt t="7948" x="5199063" y="4365625"/>
          <p14:tracePt t="7951" x="5154613" y="4371975"/>
          <p14:tracePt t="7952" x="5116513" y="4378325"/>
          <p14:tracePt t="7955" x="5084763" y="4391025"/>
          <p14:tracePt t="7957" x="5046663" y="4397375"/>
          <p14:tracePt t="7960" x="5014913" y="4397375"/>
          <p14:tracePt t="7961" x="4983163" y="4397375"/>
          <p14:tracePt t="7962" x="4951413" y="4397375"/>
          <p14:tracePt t="7964" x="4919663" y="4397375"/>
          <p14:tracePt t="7966" x="4887913" y="4397375"/>
          <p14:tracePt t="7968" x="4849813" y="4397375"/>
          <p14:tracePt t="7971" x="4818063" y="4384675"/>
          <p14:tracePt t="7973" x="4778375" y="4378325"/>
          <p14:tracePt t="7975" x="4746625" y="4371975"/>
          <p14:tracePt t="7976" x="4708525" y="4365625"/>
          <p14:tracePt t="7979" x="4676775" y="4352925"/>
          <p14:tracePt t="7981" x="4651375" y="4346575"/>
          <p14:tracePt t="7983" x="4632325" y="4340225"/>
          <p14:tracePt t="7985" x="4613275" y="4333875"/>
          <p14:tracePt t="7987" x="4606925" y="4327525"/>
          <p14:tracePt t="7992" x="4600575" y="4327525"/>
          <p14:tracePt t="8187" x="4594225" y="4321175"/>
          <p14:tracePt t="8195" x="4587875" y="4314825"/>
          <p14:tracePt t="8198" x="4575175" y="4314825"/>
          <p14:tracePt t="8199" x="4568825" y="4308475"/>
          <p14:tracePt t="8200" x="4562475" y="4308475"/>
          <p14:tracePt t="8202" x="4549775" y="4308475"/>
          <p14:tracePt t="8205" x="4543425" y="4308475"/>
          <p14:tracePt t="8207" x="4530725" y="4302125"/>
          <p14:tracePt t="8209" x="4511675" y="4302125"/>
          <p14:tracePt t="8211" x="4505325" y="4295775"/>
          <p14:tracePt t="8213" x="4486275" y="4295775"/>
          <p14:tracePt t="8215" x="4467225" y="4295775"/>
          <p14:tracePt t="8217" x="4454525" y="4289425"/>
          <p14:tracePt t="8219" x="4435475" y="4289425"/>
          <p14:tracePt t="8221" x="4416425" y="4289425"/>
          <p14:tracePt t="8223" x="4391025" y="4283075"/>
          <p14:tracePt t="8225" x="4378325" y="4283075"/>
          <p14:tracePt t="8227" x="4352925" y="4276725"/>
          <p14:tracePt t="8229" x="4325938" y="4276725"/>
          <p14:tracePt t="8231" x="4300538" y="4270375"/>
          <p14:tracePt t="8232" x="4281488" y="4270375"/>
          <p14:tracePt t="8235" x="4256088" y="4264025"/>
          <p14:tracePt t="8237" x="4230688" y="4264025"/>
          <p14:tracePt t="8239" x="4198938" y="4257675"/>
          <p14:tracePt t="8242" x="4173538" y="4257675"/>
          <p14:tracePt t="8243" x="4141788" y="4251325"/>
          <p14:tracePt t="8245" x="4110038" y="4251325"/>
          <p14:tracePt t="8247" x="4071938" y="4244975"/>
          <p14:tracePt t="8249" x="4040188" y="4244975"/>
          <p14:tracePt t="8251" x="4008438" y="4244975"/>
          <p14:tracePt t="8252" x="3976688" y="4238625"/>
          <p14:tracePt t="8256" x="3944938" y="4238625"/>
          <p14:tracePt t="8258" x="3906838" y="4238625"/>
          <p14:tracePt t="8259" x="3873500" y="4238625"/>
          <p14:tracePt t="8261" x="3841750" y="4232275"/>
          <p14:tracePt t="8262" x="3797300" y="4232275"/>
          <p14:tracePt t="8264" x="3752850" y="4232275"/>
          <p14:tracePt t="8267" x="3721100" y="4225925"/>
          <p14:tracePt t="8269" x="3676650" y="4225925"/>
          <p14:tracePt t="8271" x="3632200" y="4219575"/>
          <p14:tracePt t="8273" x="3600450" y="4219575"/>
          <p14:tracePt t="8275" x="3562350" y="4206875"/>
          <p14:tracePt t="8276" x="3524250" y="4206875"/>
          <p14:tracePt t="8278" x="3486150" y="4200525"/>
          <p14:tracePt t="8281" x="3441700" y="4200525"/>
          <p14:tracePt t="8282" x="3408363" y="4194175"/>
          <p14:tracePt t="8284" x="3376613" y="4194175"/>
          <p14:tracePt t="8287" x="3344863" y="4194175"/>
          <p14:tracePt t="8291" x="3275013" y="4187825"/>
          <p14:tracePt t="8292" x="3243263" y="4181475"/>
          <p14:tracePt t="8295" x="3211513" y="4181475"/>
          <p14:tracePt t="8297" x="3186113" y="4175125"/>
          <p14:tracePt t="8299" x="3154363" y="4175125"/>
          <p14:tracePt t="8301" x="3128963" y="4168775"/>
          <p14:tracePt t="8303" x="3103563" y="4168775"/>
          <p14:tracePt t="8307" x="3052763" y="4162425"/>
          <p14:tracePt t="8308" x="3033713" y="4156075"/>
          <p14:tracePt t="8311" x="3008313" y="4156075"/>
          <p14:tracePt t="8313" x="2982913" y="4149725"/>
          <p14:tracePt t="8315" x="2955925" y="4143375"/>
          <p14:tracePt t="8317" x="2930525" y="4143375"/>
          <p14:tracePt t="8319" x="2911475" y="4137025"/>
          <p14:tracePt t="8321" x="2892425" y="4137025"/>
          <p14:tracePt t="8324" x="2873375" y="4130675"/>
          <p14:tracePt t="8324" x="2854325" y="4130675"/>
          <p14:tracePt t="8327" x="2841625" y="4130675"/>
          <p14:tracePt t="8329" x="2822575" y="4124325"/>
          <p14:tracePt t="8331" x="2803525" y="4124325"/>
          <p14:tracePt t="8332" x="2790825" y="4117975"/>
          <p14:tracePt t="8335" x="2778125" y="4117975"/>
          <p14:tracePt t="8337" x="2765425" y="4111625"/>
          <p14:tracePt t="8339" x="2759075" y="4105275"/>
          <p14:tracePt t="8341" x="2746375" y="4105275"/>
          <p14:tracePt t="8342" x="2733675" y="4105275"/>
          <p14:tracePt t="8345" x="2733675" y="4098925"/>
          <p14:tracePt t="8347" x="2727325" y="4098925"/>
          <p14:tracePt t="8550" x="2720975" y="4098925"/>
          <p14:tracePt t="8588" x="2714625" y="4098925"/>
          <p14:tracePt t="8591" x="2708275" y="4098925"/>
          <p14:tracePt t="8593" x="2701925" y="4098925"/>
          <p14:tracePt t="8597" x="2695575" y="4098925"/>
          <p14:tracePt t="8599" x="2682875" y="4092575"/>
          <p14:tracePt t="8600" x="2676525" y="4092575"/>
          <p14:tracePt t="8602" x="2663825" y="4092575"/>
          <p14:tracePt t="8605" x="2651125" y="4086225"/>
          <p14:tracePt t="8608" x="2644775" y="4086225"/>
          <p14:tracePt t="8609" x="2625725" y="4086225"/>
          <p14:tracePt t="8611" x="2619375" y="4086225"/>
          <p14:tracePt t="8613" x="2600325" y="4086225"/>
          <p14:tracePt t="8615" x="2581275" y="4086225"/>
          <p14:tracePt t="8617" x="2568575" y="4086225"/>
          <p14:tracePt t="8619" x="2549525" y="4086225"/>
          <p14:tracePt t="8621" x="2530475" y="4086225"/>
          <p14:tracePt t="8623" x="2517775" y="4086225"/>
          <p14:tracePt t="8624" x="2490788" y="4086225"/>
          <p14:tracePt t="8627" x="2465388" y="4086225"/>
          <p14:tracePt t="8629" x="2446338" y="4086225"/>
          <p14:tracePt t="8631" x="2427288" y="4086225"/>
          <p14:tracePt t="8632" x="2401888" y="4086225"/>
          <p14:tracePt t="8635" x="2376488" y="4086225"/>
          <p14:tracePt t="8637" x="2351088" y="4086225"/>
          <p14:tracePt t="8639" x="2332038" y="4086225"/>
          <p14:tracePt t="8641" x="2300288" y="4086225"/>
          <p14:tracePt t="8642" x="2274888" y="4086225"/>
          <p14:tracePt t="8645" x="2243138" y="4086225"/>
          <p14:tracePt t="8647" x="2217738" y="4086225"/>
          <p14:tracePt t="8649" x="2185988" y="4086225"/>
          <p14:tracePt t="8651" x="2154238" y="4086225"/>
          <p14:tracePt t="8652" x="2122488" y="4086225"/>
          <p14:tracePt t="8656" x="2090738" y="4086225"/>
          <p14:tracePt t="8657" x="2044700" y="4086225"/>
          <p14:tracePt t="8659" x="2006600" y="4079875"/>
          <p14:tracePt t="8661" x="1974850" y="4079875"/>
          <p14:tracePt t="8662" x="1930400" y="4065588"/>
          <p14:tracePt t="8664" x="1898650" y="4059238"/>
          <p14:tracePt t="8666" x="1854200" y="4052888"/>
          <p14:tracePt t="8669" x="1816100" y="4046538"/>
          <p14:tracePt t="8671" x="1771650" y="4040188"/>
          <p14:tracePt t="8673" x="1739900" y="4033838"/>
          <p14:tracePt t="8675" x="1695450" y="4027488"/>
          <p14:tracePt t="8677" x="1657350" y="4021138"/>
          <p14:tracePt t="8679" x="1612900" y="4008438"/>
          <p14:tracePt t="8681" x="1579563" y="4002088"/>
          <p14:tracePt t="8682" x="1547813" y="3995738"/>
          <p14:tracePt t="8685" x="1503363" y="3989388"/>
          <p14:tracePt t="8687" x="1465263" y="3976688"/>
          <p14:tracePt t="8689" x="1427163" y="3970338"/>
          <p14:tracePt t="8690" x="1382713" y="3963988"/>
          <p14:tracePt t="8692" x="1350963" y="3944938"/>
          <p14:tracePt t="8694" x="1312863" y="3938588"/>
          <p14:tracePt t="8697" x="1281113" y="3932238"/>
          <p14:tracePt t="8699" x="1243013" y="3925888"/>
          <p14:tracePt t="8701" x="1223963" y="3919538"/>
          <p14:tracePt t="8703" x="1198563" y="3913188"/>
          <p14:tracePt t="8704" x="1173163" y="3906838"/>
          <p14:tracePt t="8707" x="1147763" y="3900488"/>
          <p14:tracePt t="8709" x="1120775" y="3894138"/>
          <p14:tracePt t="8710" x="1095375" y="3887788"/>
          <p14:tracePt t="8712" x="1069975" y="3881438"/>
          <p14:tracePt t="8715" x="1050925" y="3875088"/>
          <p14:tracePt t="8716" x="1031875" y="3868738"/>
          <p14:tracePt t="8718" x="1012825" y="3868738"/>
          <p14:tracePt t="8720" x="993775" y="3862388"/>
          <p14:tracePt t="8723" x="981075" y="3862388"/>
          <p14:tracePt t="8724" x="962025" y="3856038"/>
          <p14:tracePt t="8727" x="942975" y="3856038"/>
          <p14:tracePt t="8729" x="936625" y="3849688"/>
          <p14:tracePt t="8730" x="923925" y="3849688"/>
          <p14:tracePt t="8732" x="911225" y="3849688"/>
          <p14:tracePt t="8735" x="904875" y="3843338"/>
          <p14:tracePt t="8737" x="892175" y="3843338"/>
          <p14:tracePt t="8739" x="885825" y="3843338"/>
          <p14:tracePt t="8743" x="879475" y="3836988"/>
          <p14:tracePt t="8745" x="873125" y="3836988"/>
          <p14:tracePt t="8749" x="866775" y="3836988"/>
          <p14:tracePt t="8753" x="860425" y="3836988"/>
          <p14:tracePt t="8758" x="854075" y="3836988"/>
          <p14:tracePt t="9017" x="866775" y="3836988"/>
          <p14:tracePt t="9021" x="879475" y="3836988"/>
          <p14:tracePt t="9024" x="885825" y="3836988"/>
          <p14:tracePt t="9025" x="898525" y="3830638"/>
          <p14:tracePt t="9027" x="911225" y="3830638"/>
          <p14:tracePt t="9029" x="911225" y="3824288"/>
          <p14:tracePt t="9031" x="923925" y="3824288"/>
          <p14:tracePt t="9032" x="936625" y="3817938"/>
          <p14:tracePt t="9035" x="942975" y="3817938"/>
          <p14:tracePt t="9036" x="955675" y="3811588"/>
          <p14:tracePt t="9039" x="968375" y="3805238"/>
          <p14:tracePt t="9041" x="974725" y="3805238"/>
          <p14:tracePt t="9043" x="993775" y="3798888"/>
          <p14:tracePt t="9045" x="1006475" y="3798888"/>
          <p14:tracePt t="9047" x="1019175" y="3798888"/>
          <p14:tracePt t="9049" x="1031875" y="3792538"/>
          <p14:tracePt t="9051" x="1050925" y="3792538"/>
          <p14:tracePt t="9052" x="1069975" y="3786188"/>
          <p14:tracePt t="9056" x="1076325" y="3779838"/>
          <p14:tracePt t="9057" x="1095375" y="3773488"/>
          <p14:tracePt t="9058" x="1114425" y="3767138"/>
          <p14:tracePt t="9061" x="1120775" y="3760788"/>
          <p14:tracePt t="9062" x="1139825" y="3754438"/>
          <p14:tracePt t="9065" x="1154113" y="3754438"/>
          <p14:tracePt t="9067" x="1173163" y="3748088"/>
          <p14:tracePt t="9069" x="1185863" y="3741738"/>
          <p14:tracePt t="9071" x="1198563" y="3735388"/>
          <p14:tracePt t="9073" x="1217613" y="3722688"/>
          <p14:tracePt t="9075" x="1230313" y="3716338"/>
          <p14:tracePt t="9076" x="1243013" y="3703638"/>
          <p14:tracePt t="9079" x="1255713" y="3690938"/>
          <p14:tracePt t="9081" x="1274763" y="3684588"/>
          <p14:tracePt t="9083" x="1287463" y="3678238"/>
          <p14:tracePt t="9085" x="1306513" y="3665538"/>
          <p14:tracePt t="9087" x="1312863" y="3652838"/>
          <p14:tracePt t="9090" x="1325563" y="3646488"/>
          <p14:tracePt t="9091" x="1344613" y="3632200"/>
          <p14:tracePt t="9092" x="1357313" y="3625850"/>
          <p14:tracePt t="9095" x="1370013" y="3619500"/>
          <p14:tracePt t="9096" x="1382713" y="3606800"/>
          <p14:tracePt t="9098" x="1395413" y="3594100"/>
          <p14:tracePt t="9101" x="1414463" y="3587750"/>
          <p14:tracePt t="9102" x="1420813" y="3575050"/>
          <p14:tracePt t="9104" x="1433513" y="3575050"/>
          <p14:tracePt t="9106" x="1446213" y="3562350"/>
          <p14:tracePt t="9109" x="1458913" y="3556000"/>
          <p14:tracePt t="9110" x="1465263" y="3543300"/>
          <p14:tracePt t="9112" x="1477963" y="3536950"/>
          <p14:tracePt t="9115" x="1490663" y="3530600"/>
          <p14:tracePt t="9117" x="1503363" y="3524250"/>
          <p14:tracePt t="9119" x="1509713" y="3517900"/>
          <p14:tracePt t="9121" x="1522413" y="3511550"/>
          <p14:tracePt t="9123" x="1535113" y="3505200"/>
          <p14:tracePt t="9125" x="1535113" y="3498850"/>
          <p14:tracePt t="9126" x="1547813" y="3498850"/>
          <p14:tracePt t="9128" x="1554163" y="3492500"/>
          <p14:tracePt t="9130" x="1554163" y="3486150"/>
          <p14:tracePt t="9132" x="1560513" y="3479800"/>
          <p14:tracePt t="9135" x="1566863" y="3479800"/>
          <p14:tracePt t="9137" x="1573213" y="3473450"/>
          <p14:tracePt t="9141" x="1573213" y="3467100"/>
          <p14:tracePt t="9185" x="1573213" y="3473450"/>
          <p14:tracePt t="9189" x="1573213" y="3479800"/>
          <p14:tracePt t="9191" x="1579563" y="3486150"/>
          <p14:tracePt t="9193" x="1579563" y="3492500"/>
          <p14:tracePt t="9197" x="1579563" y="3505200"/>
          <p14:tracePt t="9199" x="1579563" y="3511550"/>
          <p14:tracePt t="9201" x="1585913" y="3517900"/>
          <p14:tracePt t="9202" x="1585913" y="3524250"/>
          <p14:tracePt t="9205" x="1585913" y="3530600"/>
          <p14:tracePt t="9207" x="1592263" y="3536950"/>
          <p14:tracePt t="9209" x="1592263" y="3549650"/>
          <p14:tracePt t="9213" x="1592263" y="3562350"/>
          <p14:tracePt t="9215" x="1592263" y="3568700"/>
          <p14:tracePt t="9217" x="1598613" y="3575050"/>
          <p14:tracePt t="9218" x="1598613" y="3581400"/>
          <p14:tracePt t="9220" x="1606550" y="3581400"/>
          <p14:tracePt t="9223" x="1606550" y="3594100"/>
          <p14:tracePt t="9225" x="1606550" y="3600450"/>
          <p14:tracePt t="9229" x="1606550" y="3606800"/>
          <p14:tracePt t="9231" x="1612900" y="3613150"/>
          <p14:tracePt t="9233" x="1612900" y="3619500"/>
          <p14:tracePt t="9237" x="1619250" y="3625850"/>
          <p14:tracePt t="9239" x="1619250" y="3632200"/>
          <p14:tracePt t="9245" x="1625600" y="3638550"/>
          <p14:tracePt t="9249" x="1625600" y="3646488"/>
          <p14:tracePt t="9355" x="1631950" y="3638550"/>
          <p14:tracePt t="9359" x="1638300" y="3638550"/>
          <p14:tracePt t="9361" x="1638300" y="3632200"/>
          <p14:tracePt t="9363" x="1644650" y="3625850"/>
          <p14:tracePt t="9364" x="1651000" y="3625850"/>
          <p14:tracePt t="9367" x="1657350" y="3613150"/>
          <p14:tracePt t="9369" x="1663700" y="3600450"/>
          <p14:tracePt t="9371" x="1670050" y="3594100"/>
          <p14:tracePt t="9373" x="1682750" y="3581400"/>
          <p14:tracePt t="9374" x="1695450" y="3568700"/>
          <p14:tracePt t="9377" x="1701800" y="3556000"/>
          <p14:tracePt t="9379" x="1708150" y="3549650"/>
          <p14:tracePt t="9381" x="1708150" y="3536950"/>
          <p14:tracePt t="9383" x="1714500" y="3524250"/>
          <p14:tracePt t="9385" x="1720850" y="3511550"/>
          <p14:tracePt t="9387" x="1720850" y="3505200"/>
          <p14:tracePt t="9389" x="1720850" y="3492500"/>
          <p14:tracePt t="9392" x="1720850" y="3486150"/>
          <p14:tracePt t="9393" x="1720850" y="3473450"/>
          <p14:tracePt t="9395" x="1720850" y="3460750"/>
          <p14:tracePt t="9398" x="1720850" y="3454400"/>
          <p14:tracePt t="9400" x="1714500" y="3448050"/>
          <p14:tracePt t="9402" x="1708150" y="3448050"/>
          <p14:tracePt t="9405" x="1708150" y="3441700"/>
          <p14:tracePt t="9407" x="1708150" y="3435350"/>
          <p14:tracePt t="9408" x="1701800" y="3429000"/>
          <p14:tracePt t="9410" x="1695450" y="3429000"/>
          <p14:tracePt t="9413" x="1689100" y="3422650"/>
          <p14:tracePt t="9415" x="1682750" y="3416300"/>
          <p14:tracePt t="9417" x="1670050" y="3409950"/>
          <p14:tracePt t="9419" x="1663700" y="3409950"/>
          <p14:tracePt t="9421" x="1657350" y="3403600"/>
          <p14:tracePt t="9423" x="1644650" y="3397250"/>
          <p14:tracePt t="9425" x="1638300" y="3390900"/>
          <p14:tracePt t="9426" x="1625600" y="3390900"/>
          <p14:tracePt t="9429" x="1612900" y="3384550"/>
          <p14:tracePt t="9431" x="1606550" y="3384550"/>
          <p14:tracePt t="9432" x="1592263" y="3378200"/>
          <p14:tracePt t="9435" x="1573213" y="3371850"/>
          <p14:tracePt t="9437" x="1560513" y="3365500"/>
          <p14:tracePt t="9439" x="1554163" y="3359150"/>
          <p14:tracePt t="9441" x="1535113" y="3352800"/>
          <p14:tracePt t="9443" x="1522413" y="3346450"/>
          <p14:tracePt t="9444" x="1503363" y="3340100"/>
          <p14:tracePt t="9447" x="1497013" y="3340100"/>
          <p14:tracePt t="9449" x="1477963" y="3333750"/>
          <p14:tracePt t="9451" x="1458913" y="3333750"/>
          <p14:tracePt t="9452" x="1446213" y="3327400"/>
          <p14:tracePt t="9456" x="1427163" y="3321050"/>
          <p14:tracePt t="9457" x="1408113" y="3314700"/>
          <p14:tracePt t="9459" x="1389063" y="3308350"/>
          <p14:tracePt t="9461" x="1376363" y="3302000"/>
          <p14:tracePt t="9462" x="1357313" y="3295650"/>
          <p14:tracePt t="9464" x="1338263" y="3295650"/>
          <p14:tracePt t="9466" x="1331913" y="3289300"/>
          <p14:tracePt t="9468" x="1312863" y="3289300"/>
          <p14:tracePt t="9470" x="1293813" y="3282950"/>
          <p14:tracePt t="9474" x="1268413" y="3282950"/>
          <p14:tracePt t="9475" x="1255713" y="3276600"/>
          <p14:tracePt t="9477" x="1236663" y="3276600"/>
          <p14:tracePt t="9479" x="1223963" y="3276600"/>
          <p14:tracePt t="9481" x="1217613" y="3276600"/>
          <p14:tracePt t="9483" x="1211263" y="3276600"/>
          <p14:tracePt t="9631" x="1204913" y="3276600"/>
          <p14:tracePt t="9641" x="1204913" y="3270250"/>
          <p14:tracePt t="9643" x="1204913" y="3263900"/>
          <p14:tracePt t="9645" x="1198563" y="3263900"/>
          <p14:tracePt t="9649" x="1192213" y="3257550"/>
          <p14:tracePt t="9651" x="1192213" y="3251200"/>
          <p14:tracePt t="9652" x="1185863" y="3244850"/>
          <p14:tracePt t="9657" x="1185863" y="3232150"/>
          <p14:tracePt t="9658" x="1179513" y="3225800"/>
          <p14:tracePt t="9661" x="1173163" y="3219450"/>
          <p14:tracePt t="9662" x="1166813" y="3205163"/>
          <p14:tracePt t="9665" x="1166813" y="3198813"/>
          <p14:tracePt t="9666" x="1166813" y="3186113"/>
          <p14:tracePt t="9668" x="1166813" y="3179763"/>
          <p14:tracePt t="9670" x="1160463" y="3173413"/>
          <p14:tracePt t="9673" x="1160463" y="3160713"/>
          <p14:tracePt t="9675" x="1154113" y="3148013"/>
          <p14:tracePt t="9677" x="1154113" y="3141663"/>
          <p14:tracePt t="9679" x="1154113" y="3128963"/>
          <p14:tracePt t="9681" x="1147763" y="3116263"/>
          <p14:tracePt t="9682" x="1147763" y="3109913"/>
          <p14:tracePt t="9684" x="1147763" y="3097213"/>
          <p14:tracePt t="9690" x="1147763" y="3084513"/>
          <p14:tracePt t="9692" x="1139825" y="3071813"/>
          <p14:tracePt t="9694" x="1139825" y="3059113"/>
          <p14:tracePt t="9696" x="1139825" y="3052763"/>
          <p14:tracePt t="9699" x="1133475" y="3046413"/>
          <p14:tracePt t="9701" x="1133475" y="3040063"/>
          <p14:tracePt t="9702" x="1133475" y="3033713"/>
          <p14:tracePt t="9707" x="1133475" y="3014663"/>
          <p14:tracePt t="9711" x="1133475" y="3001963"/>
          <p14:tracePt t="9712" x="1133475" y="2995613"/>
          <p14:tracePt t="9714" x="1127125" y="2995613"/>
          <p14:tracePt t="9716" x="1127125" y="2982913"/>
          <p14:tracePt t="9722" x="1120775" y="2976563"/>
          <p14:tracePt t="9724" x="1120775" y="2963863"/>
          <p14:tracePt t="9727" x="1120775" y="2957513"/>
          <p14:tracePt t="9729" x="1114425" y="2944813"/>
          <p14:tracePt t="9733" x="1108075" y="2938463"/>
          <p14:tracePt t="9735" x="1108075" y="2925763"/>
          <p14:tracePt t="9736" x="1101725" y="2925763"/>
          <p14:tracePt t="9741" x="1101725" y="2913063"/>
          <p14:tracePt t="9742" x="1101725" y="2906713"/>
          <p14:tracePt t="9745" x="1095375" y="2900363"/>
          <p14:tracePt t="9747" x="1095375" y="2894013"/>
          <p14:tracePt t="9749" x="1089025" y="2894013"/>
          <p14:tracePt t="9751" x="1089025" y="2887663"/>
          <p14:tracePt t="9752" x="1089025" y="2881313"/>
          <p14:tracePt t="9757" x="1082675" y="2874963"/>
          <p14:tracePt t="9761" x="1076325" y="2868613"/>
          <p14:tracePt t="9763" x="1076325" y="2862263"/>
          <p14:tracePt t="9765" x="1069975" y="2862263"/>
          <p14:tracePt t="9767" x="1069975" y="2855913"/>
          <p14:tracePt t="9768" x="1069975" y="2849563"/>
          <p14:tracePt t="9771" x="1069975" y="2843213"/>
          <p14:tracePt t="9773" x="1063625" y="2843213"/>
          <p14:tracePt t="9774" x="1057275" y="2843213"/>
          <p14:tracePt t="9776" x="1057275" y="2836863"/>
          <p14:tracePt t="9780" x="1050925" y="2830513"/>
          <p14:tracePt t="9785" x="1044575" y="2824163"/>
          <p14:tracePt t="9787" x="1038225" y="2824163"/>
          <p14:tracePt t="9790" x="1038225" y="2817813"/>
          <p14:tracePt t="9791" x="1031875" y="2817813"/>
          <p14:tracePt t="9792" x="1031875" y="2811463"/>
          <p14:tracePt t="9795" x="1025525" y="2811463"/>
          <p14:tracePt t="9797" x="1025525" y="2805113"/>
          <p14:tracePt t="9798" x="1019175" y="2798763"/>
          <p14:tracePt t="9800" x="1012825" y="2798763"/>
          <p14:tracePt t="9802" x="1006475" y="2798763"/>
          <p14:tracePt t="9805" x="1006475" y="2792413"/>
          <p14:tracePt t="9807" x="1000125" y="2784475"/>
          <p14:tracePt t="9809" x="993775" y="2784475"/>
          <p14:tracePt t="9813" x="987425" y="2778125"/>
          <p14:tracePt t="9815" x="981075" y="2771775"/>
          <p14:tracePt t="9816" x="974725" y="2771775"/>
          <p14:tracePt t="9819" x="974725" y="2765425"/>
          <p14:tracePt t="9821" x="968375" y="2765425"/>
          <p14:tracePt t="9823" x="962025" y="2765425"/>
          <p14:tracePt t="9824" x="962025" y="2759075"/>
          <p14:tracePt t="9827" x="949325" y="2759075"/>
          <p14:tracePt t="9829" x="942975" y="2752725"/>
          <p14:tracePt t="9833" x="936625" y="2752725"/>
          <p14:tracePt t="9835" x="923925" y="2746375"/>
          <p14:tracePt t="9840" x="917575" y="2740025"/>
          <p14:tracePt t="9841" x="911225" y="2740025"/>
          <p14:tracePt t="9842" x="911225" y="2733675"/>
          <p14:tracePt t="9845" x="904875" y="2733675"/>
          <p14:tracePt t="9847" x="898525" y="2733675"/>
          <p14:tracePt t="9851" x="892175" y="2733675"/>
          <p14:tracePt t="9905" x="892175" y="2740025"/>
          <p14:tracePt t="9909" x="892175" y="2746375"/>
          <p14:tracePt t="9911" x="892175" y="2752725"/>
          <p14:tracePt t="9913" x="892175" y="2759075"/>
          <p14:tracePt t="9919" x="892175" y="2765425"/>
          <p14:tracePt t="9921" x="885825" y="2771775"/>
          <p14:tracePt t="9925" x="885825" y="2778125"/>
          <p14:tracePt t="9927" x="885825" y="2784475"/>
          <p14:tracePt t="9929" x="885825" y="2792413"/>
          <p14:tracePt t="9931" x="879475" y="2792413"/>
          <p14:tracePt t="9932" x="879475" y="2798763"/>
          <p14:tracePt t="9935" x="879475" y="2805113"/>
          <p14:tracePt t="9941" x="879475" y="2817813"/>
          <p14:tracePt t="9943" x="879475" y="2824163"/>
          <p14:tracePt t="9947" x="879475" y="2830513"/>
          <p14:tracePt t="9949" x="879475" y="2836863"/>
          <p14:tracePt t="9953" x="879475" y="2843213"/>
          <p14:tracePt t="9957" x="879475" y="2855913"/>
          <p14:tracePt t="9973" x="879475" y="2881313"/>
          <p14:tracePt t="9975" x="879475" y="2887663"/>
          <p14:tracePt t="9981" x="879475" y="2894013"/>
          <p14:tracePt t="9985" x="879475" y="2900363"/>
          <p14:tracePt t="9993" x="879475" y="2906713"/>
          <p14:tracePt t="10001" x="879475" y="2913063"/>
          <p14:tracePt t="10045" x="879475" y="2906713"/>
          <p14:tracePt t="10047" x="885825" y="2906713"/>
          <p14:tracePt t="10055" x="892175" y="2900363"/>
          <p14:tracePt t="10057" x="898525" y="2894013"/>
          <p14:tracePt t="10061" x="904875" y="2894013"/>
          <p14:tracePt t="10063" x="904875" y="2887663"/>
          <p14:tracePt t="10065" x="911225" y="2887663"/>
          <p14:tracePt t="10067" x="917575" y="2881313"/>
          <p14:tracePt t="10069" x="917575" y="2874963"/>
          <p14:tracePt t="10070" x="923925" y="2874963"/>
          <p14:tracePt t="10073" x="930275" y="2868613"/>
          <p14:tracePt t="10075" x="936625" y="2862263"/>
          <p14:tracePt t="10078" x="942975" y="2855913"/>
          <p14:tracePt t="10080" x="949325" y="2849563"/>
          <p14:tracePt t="10082" x="955675" y="2843213"/>
          <p14:tracePt t="10085" x="962025" y="2843213"/>
          <p14:tracePt t="10087" x="974725" y="2836863"/>
          <p14:tracePt t="10090" x="974725" y="2830513"/>
          <p14:tracePt t="10091" x="987425" y="2824163"/>
          <p14:tracePt t="10092" x="993775" y="2817813"/>
          <p14:tracePt t="10095" x="1000125" y="2811463"/>
          <p14:tracePt t="10097" x="1006475" y="2798763"/>
          <p14:tracePt t="10099" x="1019175" y="2792413"/>
          <p14:tracePt t="10101" x="1025525" y="2784475"/>
          <p14:tracePt t="10102" x="1025525" y="2778125"/>
          <p14:tracePt t="10107" x="1044575" y="2765425"/>
          <p14:tracePt t="10109" x="1050925" y="2759075"/>
          <p14:tracePt t="10110" x="1050925" y="2752725"/>
          <p14:tracePt t="10112" x="1057275" y="2746375"/>
          <p14:tracePt t="10115" x="1069975" y="2740025"/>
          <p14:tracePt t="10117" x="1069975" y="2733675"/>
          <p14:tracePt t="10119" x="1076325" y="2720975"/>
          <p14:tracePt t="10121" x="1082675" y="2720975"/>
          <p14:tracePt t="10123" x="1089025" y="2714625"/>
          <p14:tracePt t="10124" x="1089025" y="2708275"/>
          <p14:tracePt t="10127" x="1095375" y="2708275"/>
          <p14:tracePt t="10128" x="1101725" y="2695575"/>
          <p14:tracePt t="10131" x="1108075" y="2689225"/>
          <p14:tracePt t="10135" x="1114425" y="2682875"/>
          <p14:tracePt t="10137" x="1120775" y="2676525"/>
          <p14:tracePt t="10141" x="1120775" y="2670175"/>
          <p14:tracePt t="10143" x="1133475" y="2670175"/>
          <p14:tracePt t="10145" x="1139825" y="2663825"/>
          <p14:tracePt t="10147" x="1139825" y="2657475"/>
          <p14:tracePt t="10148" x="1147763" y="2657475"/>
          <p14:tracePt t="10151" x="1154113" y="2651125"/>
          <p14:tracePt t="10153" x="1160463" y="2644775"/>
          <p14:tracePt t="10157" x="1173163" y="2632075"/>
          <p14:tracePt t="10158" x="1179513" y="2625725"/>
          <p14:tracePt t="10160" x="1179513" y="2619375"/>
          <p14:tracePt t="10162" x="1192213" y="2613025"/>
          <p14:tracePt t="10165" x="1198563" y="2613025"/>
          <p14:tracePt t="10167" x="1198563" y="2600325"/>
          <p14:tracePt t="10169" x="1204913" y="2593975"/>
          <p14:tracePt t="10171" x="1211263" y="2593975"/>
          <p14:tracePt t="10173" x="1217613" y="2587625"/>
          <p14:tracePt t="10175" x="1223963" y="2581275"/>
          <p14:tracePt t="10176" x="1230313" y="2574925"/>
          <p14:tracePt t="10178" x="1236663" y="2568575"/>
          <p14:tracePt t="10180" x="1236663" y="2562225"/>
          <p14:tracePt t="10182" x="1243013" y="2562225"/>
          <p14:tracePt t="10185" x="1249363" y="2555875"/>
          <p14:tracePt t="10187" x="1249363" y="2549525"/>
          <p14:tracePt t="10189" x="1255713" y="2543175"/>
          <p14:tracePt t="10190" x="1262063" y="2543175"/>
          <p14:tracePt t="10192" x="1268413" y="2536825"/>
          <p14:tracePt t="10195" x="1268413" y="2530475"/>
          <p14:tracePt t="10201" x="1274763" y="2524125"/>
          <p14:tracePt t="10203" x="1281113" y="2517775"/>
          <p14:tracePt t="10205" x="1281113" y="2511425"/>
          <p14:tracePt t="10211" x="1287463" y="2505075"/>
          <p14:tracePt t="10215" x="1293813" y="2498725"/>
          <p14:tracePt t="10219" x="1300163" y="2498725"/>
          <p14:tracePt t="10221" x="1300163" y="2492375"/>
          <p14:tracePt t="10225" x="1300163" y="2486025"/>
          <p14:tracePt t="10226" x="1306513" y="2479675"/>
          <p14:tracePt t="10229" x="1312863" y="2479675"/>
          <p14:tracePt t="10235" x="1312863" y="2473325"/>
          <p14:tracePt t="10237" x="1319213" y="2473325"/>
          <p14:tracePt t="10240" x="1319213" y="2466975"/>
          <p14:tracePt t="10242" x="1325563" y="2466975"/>
          <p14:tracePt t="10242" x="1331913" y="2466975"/>
          <p14:tracePt t="10247" x="1338263" y="2460625"/>
          <p14:tracePt t="10251" x="1344613" y="2460625"/>
          <p14:tracePt t="10253" x="1344613" y="2454275"/>
          <p14:tracePt t="10256" x="1350963" y="2454275"/>
          <p14:tracePt t="10258" x="1357313" y="2447925"/>
          <p14:tracePt t="10258" x="1363663" y="2447925"/>
          <p14:tracePt t="10263" x="1370013" y="2447925"/>
          <p14:tracePt t="10264" x="1376363" y="2447925"/>
          <p14:tracePt t="10269" x="1382713" y="2441575"/>
          <p14:tracePt t="10271" x="1389063" y="2441575"/>
          <p14:tracePt t="10275" x="1395413" y="2435225"/>
          <p14:tracePt t="10277" x="1401763" y="2435225"/>
          <p14:tracePt t="10279" x="1408113" y="2435225"/>
          <p14:tracePt t="10282" x="1414463" y="2435225"/>
          <p14:tracePt t="10285" x="1420813" y="2435225"/>
          <p14:tracePt t="10291" x="1427163" y="2428875"/>
          <p14:tracePt t="10293" x="1433513" y="2428875"/>
          <p14:tracePt t="10295" x="1439863" y="2428875"/>
          <p14:tracePt t="10301" x="1446213" y="2422525"/>
          <p14:tracePt t="10303" x="1452563" y="2422525"/>
          <p14:tracePt t="10307" x="1458913" y="2416175"/>
          <p14:tracePt t="10308" x="1465263" y="2416175"/>
          <p14:tracePt t="10311" x="1471613" y="2416175"/>
          <p14:tracePt t="10315" x="1477963" y="2409825"/>
          <p14:tracePt t="10317" x="1484313" y="2409825"/>
          <p14:tracePt t="10319" x="1490663" y="2403475"/>
          <p14:tracePt t="10321" x="1497013" y="2403475"/>
          <p14:tracePt t="10323" x="1503363" y="2403475"/>
          <p14:tracePt t="10324" x="1509713" y="2403475"/>
          <p14:tracePt t="10327" x="1516063" y="2397125"/>
          <p14:tracePt t="10328" x="1522413" y="2397125"/>
          <p14:tracePt t="10331" x="1528763" y="2390775"/>
          <p14:tracePt t="10333" x="1535113" y="2384425"/>
          <p14:tracePt t="10335" x="1541463" y="2384425"/>
          <p14:tracePt t="10337" x="1554163" y="2378075"/>
          <p14:tracePt t="10341" x="1566863" y="2378075"/>
          <p14:tracePt t="10342" x="1573213" y="2371725"/>
          <p14:tracePt t="10345" x="1585913" y="2365375"/>
          <p14:tracePt t="10347" x="1592263" y="2365375"/>
          <p14:tracePt t="10349" x="1598613" y="2365375"/>
          <p14:tracePt t="10350" x="1612900" y="2359025"/>
          <p14:tracePt t="10352" x="1619250" y="2351088"/>
          <p14:tracePt t="10357" x="1631950" y="2344738"/>
          <p14:tracePt t="10358" x="1638300" y="2338388"/>
          <p14:tracePt t="10361" x="1651000" y="2338388"/>
          <p14:tracePt t="10362" x="1657350" y="2338388"/>
          <p14:tracePt t="10365" x="1663700" y="2332038"/>
          <p14:tracePt t="10367" x="1676400" y="2332038"/>
          <p14:tracePt t="10369" x="1682750" y="2325688"/>
          <p14:tracePt t="10371" x="1689100" y="2319338"/>
          <p14:tracePt t="10373" x="1701800" y="2319338"/>
          <p14:tracePt t="10374" x="1708150" y="2319338"/>
          <p14:tracePt t="10377" x="1714500" y="2312988"/>
          <p14:tracePt t="10379" x="1727200" y="2306638"/>
          <p14:tracePt t="10381" x="1733550" y="2306638"/>
          <p14:tracePt t="10382" x="1739900" y="2300288"/>
          <p14:tracePt t="10385" x="1746250" y="2300288"/>
          <p14:tracePt t="10387" x="1758950" y="2300288"/>
          <p14:tracePt t="10390" x="1771650" y="2287588"/>
          <p14:tracePt t="10393" x="1784350" y="2287588"/>
          <p14:tracePt t="10395" x="1797050" y="2281238"/>
          <p14:tracePt t="10397" x="1803400" y="2274888"/>
          <p14:tracePt t="10398" x="1816100" y="2268538"/>
          <p14:tracePt t="10401" x="1822450" y="2268538"/>
          <p14:tracePt t="10402" x="1828800" y="2268538"/>
          <p14:tracePt t="10405" x="1841500" y="2262188"/>
          <p14:tracePt t="10407" x="1847850" y="2255838"/>
          <p14:tracePt t="10409" x="1854200" y="2255838"/>
          <p14:tracePt t="10411" x="1866900" y="2249488"/>
          <p14:tracePt t="10413" x="1873250" y="2243138"/>
          <p14:tracePt t="10415" x="1879600" y="2243138"/>
          <p14:tracePt t="10417" x="1885950" y="2243138"/>
          <p14:tracePt t="10419" x="1892300" y="2236788"/>
          <p14:tracePt t="10421" x="1898650" y="2236788"/>
          <p14:tracePt t="10423" x="1911350" y="2230438"/>
          <p14:tracePt t="10427" x="1917700" y="2230438"/>
          <p14:tracePt t="10429" x="1930400" y="2224088"/>
          <p14:tracePt t="10433" x="1943100" y="2217738"/>
          <p14:tracePt t="10435" x="1949450" y="2217738"/>
          <p14:tracePt t="10437" x="1955800" y="2211388"/>
          <p14:tracePt t="10439" x="1962150" y="2211388"/>
          <p14:tracePt t="10441" x="1968500" y="2205038"/>
          <p14:tracePt t="10445" x="1981200" y="2205038"/>
          <p14:tracePt t="10447" x="1987550" y="2205038"/>
          <p14:tracePt t="10451" x="1993900" y="2198688"/>
          <p14:tracePt t="10453" x="2000250" y="2198688"/>
          <p14:tracePt t="10457" x="2006600" y="2198688"/>
          <p14:tracePt t="10459" x="2012950" y="2192338"/>
          <p14:tracePt t="10461" x="2019300" y="2192338"/>
          <p14:tracePt t="10465" x="2025650" y="2192338"/>
          <p14:tracePt t="10467" x="2032000" y="2192338"/>
          <p14:tracePt t="10471" x="2038350" y="2192338"/>
          <p14:tracePt t="10475" x="2044700" y="2185988"/>
          <p14:tracePt t="10477" x="2051050" y="2185988"/>
          <p14:tracePt t="10481" x="2058988" y="2185988"/>
          <p14:tracePt t="10485" x="2065338" y="2179638"/>
          <p14:tracePt t="10490" x="2071688" y="2179638"/>
          <p14:tracePt t="10492" x="2078038" y="2179638"/>
          <p14:tracePt t="10495" x="2084388" y="2179638"/>
          <p14:tracePt t="10499" x="2090738" y="2173288"/>
          <p14:tracePt t="10501" x="2097088" y="2173288"/>
          <p14:tracePt t="10508" x="2103438" y="2173288"/>
          <p14:tracePt t="10509" x="2109788" y="2173288"/>
          <p14:tracePt t="10513" x="2116138" y="2173288"/>
          <p14:tracePt t="10517" x="2122488" y="2173288"/>
          <p14:tracePt t="10521" x="2128838" y="2173288"/>
          <p14:tracePt t="10525" x="2135188" y="2173288"/>
          <p14:tracePt t="10529" x="2141538" y="2166938"/>
          <p14:tracePt t="10531" x="2147888" y="2166938"/>
          <p14:tracePt t="10537" x="2154238" y="2166938"/>
          <p14:tracePt t="10541" x="2160588" y="2166938"/>
          <p14:tracePt t="10545" x="2166938" y="2166938"/>
          <p14:tracePt t="10547" x="2173288" y="2166938"/>
          <p14:tracePt t="10553" x="2179638" y="2166938"/>
          <p14:tracePt t="10555" x="2185988" y="2166938"/>
          <p14:tracePt t="10557" x="2192338" y="2166938"/>
          <p14:tracePt t="10563" x="2198688" y="2166938"/>
          <p14:tracePt t="10565" x="2205038" y="2166938"/>
          <p14:tracePt t="10569" x="2211388" y="2166938"/>
          <p14:tracePt t="10571" x="2217738" y="2166938"/>
          <p14:tracePt t="10573" x="2224088" y="2166938"/>
          <p14:tracePt t="10577" x="2230438" y="2166938"/>
          <p14:tracePt t="10581" x="2236788" y="2166938"/>
          <p14:tracePt t="10585" x="2243138" y="2166938"/>
          <p14:tracePt t="10591" x="2255838" y="2166938"/>
          <p14:tracePt t="10597" x="2262188" y="2166938"/>
          <p14:tracePt t="10601" x="2268538" y="2166938"/>
          <p14:tracePt t="10607" x="2274888" y="2166938"/>
          <p14:tracePt t="10609" x="2281238" y="2166938"/>
          <p14:tracePt t="10613" x="2287588" y="2166938"/>
          <p14:tracePt t="10617" x="2293938" y="2173288"/>
          <p14:tracePt t="10621" x="2300288" y="2173288"/>
          <p14:tracePt t="10624" x="2300288" y="2179638"/>
          <p14:tracePt t="10625" x="2306638" y="2179638"/>
          <p14:tracePt t="10627" x="2312988" y="2179638"/>
          <p14:tracePt t="10629" x="2319338" y="2185988"/>
          <p14:tracePt t="10632" x="2325688" y="2185988"/>
          <p14:tracePt t="10635" x="2332038" y="2185988"/>
          <p14:tracePt t="10641" x="2344738" y="2185988"/>
          <p14:tracePt t="10642" x="2351088" y="2192338"/>
          <p14:tracePt t="10647" x="2357438" y="2192338"/>
          <p14:tracePt t="10649" x="2363788" y="2198688"/>
          <p14:tracePt t="10653" x="2370138" y="2198688"/>
          <p14:tracePt t="10657" x="2376488" y="2198688"/>
          <p14:tracePt t="10658" x="2382838" y="2205038"/>
          <p14:tracePt t="10660" x="2389188" y="2205038"/>
          <p14:tracePt t="10662" x="2395538" y="2205038"/>
          <p14:tracePt t="10664" x="2395538" y="2211388"/>
          <p14:tracePt t="10666" x="2401888" y="2211388"/>
          <p14:tracePt t="10668" x="2408238" y="2211388"/>
          <p14:tracePt t="10670" x="2408238" y="2217738"/>
          <p14:tracePt t="10673" x="2414588" y="2217738"/>
          <p14:tracePt t="10675" x="2420938" y="2217738"/>
          <p14:tracePt t="10677" x="2427288" y="2217738"/>
          <p14:tracePt t="10681" x="2433638" y="2217738"/>
          <p14:tracePt t="10683" x="2439988" y="2224088"/>
          <p14:tracePt t="10689" x="2446338" y="2230438"/>
          <p14:tracePt t="10692" x="2452688" y="2230438"/>
          <p14:tracePt t="10692" x="2459038" y="2230438"/>
          <p14:tracePt t="10697" x="2465388" y="2230438"/>
          <p14:tracePt t="10699" x="2471738" y="2230438"/>
          <p14:tracePt t="10703" x="2471738" y="2236788"/>
          <p14:tracePt t="10707" x="2484438" y="2236788"/>
          <p14:tracePt t="10708" x="2490788" y="2243138"/>
          <p14:tracePt t="10715" x="2497138" y="2249488"/>
          <p14:tracePt t="10717" x="2503488" y="2249488"/>
          <p14:tracePt t="10723" x="2509838" y="2249488"/>
          <p14:tracePt t="10725" x="2517775" y="2249488"/>
          <p14:tracePt t="10726" x="2524125" y="2255838"/>
          <p14:tracePt t="10730" x="2530475" y="2255838"/>
          <p14:tracePt t="10733" x="2536825" y="2262188"/>
          <p14:tracePt t="10737" x="2543175" y="2262188"/>
          <p14:tracePt t="10739" x="2549525" y="2262188"/>
          <p14:tracePt t="10741" x="2555875" y="2262188"/>
          <p14:tracePt t="10745" x="2562225" y="2268538"/>
          <p14:tracePt t="10747" x="2568575" y="2268538"/>
          <p14:tracePt t="10749" x="2574925" y="2274888"/>
          <p14:tracePt t="10751" x="2581275" y="2274888"/>
          <p14:tracePt t="10753" x="2587625" y="2274888"/>
          <p14:tracePt t="10757" x="2600325" y="2281238"/>
          <p14:tracePt t="10758" x="2606675" y="2281238"/>
          <p14:tracePt t="10762" x="2619375" y="2287588"/>
          <p14:tracePt t="10765" x="2625725" y="2287588"/>
          <p14:tracePt t="10767" x="2625725" y="2293938"/>
          <p14:tracePt t="10769" x="2632075" y="2293938"/>
          <p14:tracePt t="10771" x="2644775" y="2300288"/>
          <p14:tracePt t="10775" x="2651125" y="2300288"/>
          <p14:tracePt t="10777" x="2657475" y="2300288"/>
          <p14:tracePt t="10779" x="2657475" y="2306638"/>
          <p14:tracePt t="10781" x="2670175" y="2312988"/>
          <p14:tracePt t="10782" x="2676525" y="2312988"/>
          <p14:tracePt t="10785" x="2676525" y="2319338"/>
          <p14:tracePt t="10787" x="2682875" y="2319338"/>
          <p14:tracePt t="10789" x="2689225" y="2319338"/>
          <p14:tracePt t="10790" x="2695575" y="2319338"/>
          <p14:tracePt t="10792" x="2695575" y="2325688"/>
          <p14:tracePt t="10795" x="2701925" y="2325688"/>
          <p14:tracePt t="10797" x="2708275" y="2332038"/>
          <p14:tracePt t="10801" x="2714625" y="2332038"/>
          <p14:tracePt t="10803" x="2720975" y="2332038"/>
          <p14:tracePt t="10805" x="2720975" y="2338388"/>
          <p14:tracePt t="10807" x="2727325" y="2338388"/>
          <p14:tracePt t="10809" x="2733675" y="2344738"/>
          <p14:tracePt t="10811" x="2740025" y="2344738"/>
          <p14:tracePt t="10815" x="2746375" y="2344738"/>
          <p14:tracePt t="10817" x="2752725" y="2351088"/>
          <p14:tracePt t="10821" x="2759075" y="2359025"/>
          <p14:tracePt t="10823" x="2765425" y="2359025"/>
          <p14:tracePt t="10825" x="2771775" y="2365375"/>
          <p14:tracePt t="10829" x="2778125" y="2365375"/>
          <p14:tracePt t="10831" x="2784475" y="2365375"/>
          <p14:tracePt t="10833" x="2784475" y="2371725"/>
          <p14:tracePt t="10837" x="2790825" y="2378075"/>
          <p14:tracePt t="10841" x="2803525" y="2378075"/>
          <p14:tracePt t="10842" x="2803525" y="2384425"/>
          <p14:tracePt t="10844" x="2809875" y="2384425"/>
          <p14:tracePt t="10846" x="2816225" y="2390775"/>
          <p14:tracePt t="10851" x="2816225" y="2397125"/>
          <p14:tracePt t="10853" x="2822575" y="2397125"/>
          <p14:tracePt t="10857" x="2835275" y="2403475"/>
          <p14:tracePt t="10861" x="2841625" y="2409825"/>
          <p14:tracePt t="10863" x="2847975" y="2409825"/>
          <p14:tracePt t="10867" x="2847975" y="2416175"/>
          <p14:tracePt t="10869" x="2854325" y="2422525"/>
          <p14:tracePt t="10871" x="2860675" y="2422525"/>
          <p14:tracePt t="10873" x="2867025" y="2428875"/>
          <p14:tracePt t="10877" x="2873375" y="2428875"/>
          <p14:tracePt t="10879" x="2879725" y="2435225"/>
          <p14:tracePt t="10883" x="2886075" y="2441575"/>
          <p14:tracePt t="10885" x="2892425" y="2441575"/>
          <p14:tracePt t="10887" x="2898775" y="2441575"/>
          <p14:tracePt t="10889" x="2898775" y="2447925"/>
          <p14:tracePt t="10893" x="2905125" y="2454275"/>
          <p14:tracePt t="10895" x="2911475" y="2454275"/>
          <p14:tracePt t="10897" x="2911475" y="2460625"/>
          <p14:tracePt t="10899" x="2917825" y="2460625"/>
          <p14:tracePt t="10901" x="2924175" y="2460625"/>
          <p14:tracePt t="10903" x="2924175" y="2466975"/>
          <p14:tracePt t="10907" x="2930525" y="2473325"/>
          <p14:tracePt t="10908" x="2936875" y="2473325"/>
          <p14:tracePt t="10911" x="2943225" y="2479675"/>
          <p14:tracePt t="10915" x="2949575" y="2486025"/>
          <p14:tracePt t="10917" x="2955925" y="2492375"/>
          <p14:tracePt t="10920" x="2962275" y="2492375"/>
          <p14:tracePt t="10925" x="2976563" y="2498725"/>
          <p14:tracePt t="10927" x="2976563" y="2505075"/>
          <p14:tracePt t="10929" x="2982913" y="2505075"/>
          <p14:tracePt t="10931" x="2989263" y="2505075"/>
          <p14:tracePt t="10933" x="2989263" y="2511425"/>
          <p14:tracePt t="10935" x="2995613" y="2517775"/>
          <p14:tracePt t="10937" x="3001963" y="2517775"/>
          <p14:tracePt t="10940" x="3008313" y="2524125"/>
          <p14:tracePt t="10941" x="3014663" y="2524125"/>
          <p14:tracePt t="10942" x="3021013" y="2524125"/>
          <p14:tracePt t="10945" x="3027363" y="2530475"/>
          <p14:tracePt t="10947" x="3033713" y="2530475"/>
          <p14:tracePt t="10949" x="3040063" y="2536825"/>
          <p14:tracePt t="10958" x="3059113" y="2543175"/>
          <p14:tracePt t="10959" x="3065463" y="2543175"/>
          <p14:tracePt t="10961" x="3071813" y="2549525"/>
          <p14:tracePt t="10963" x="3078163" y="2549525"/>
          <p14:tracePt t="10964" x="3078163" y="2555875"/>
          <p14:tracePt t="10967" x="3084513" y="2555875"/>
          <p14:tracePt t="10969" x="3090863" y="2555875"/>
          <p14:tracePt t="10973" x="3097213" y="2555875"/>
          <p14:tracePt t="10975" x="3103563" y="2562225"/>
          <p14:tracePt t="10977" x="3109913" y="2562225"/>
          <p14:tracePt t="10981" x="3116263" y="2568575"/>
          <p14:tracePt t="10985" x="3122613" y="2568575"/>
          <p14:tracePt t="10991" x="3128963" y="2568575"/>
          <p14:tracePt t="10993" x="3135313" y="2568575"/>
          <p14:tracePt t="10995" x="3141663" y="2574925"/>
          <p14:tracePt t="11001" x="3148013" y="2581275"/>
          <p14:tracePt t="11002" x="3154363" y="2581275"/>
          <p14:tracePt t="11009" x="3160713" y="2581275"/>
          <p14:tracePt t="11011" x="3167063" y="2587625"/>
          <p14:tracePt t="11015" x="3173413" y="2587625"/>
          <p14:tracePt t="11019" x="3179763" y="2587625"/>
          <p14:tracePt t="11021" x="3186113" y="2587625"/>
          <p14:tracePt t="11027" x="3186113" y="2593975"/>
          <p14:tracePt t="11029" x="3192463" y="2593975"/>
          <p14:tracePt t="11031" x="3198813" y="2593975"/>
          <p14:tracePt t="11035" x="3198813" y="2600325"/>
          <p14:tracePt t="11037" x="3205163" y="2600325"/>
          <p14:tracePt t="11042" x="3211513" y="2600325"/>
          <p14:tracePt t="11043" x="3217863" y="2600325"/>
          <p14:tracePt t="11049" x="3224213" y="2600325"/>
          <p14:tracePt t="11051" x="3230563" y="2606675"/>
          <p14:tracePt t="11057" x="3236913" y="2613025"/>
          <p14:tracePt t="11059" x="3243263" y="2613025"/>
          <p14:tracePt t="11061" x="3249613" y="2619375"/>
          <p14:tracePt t="11065" x="3255963" y="2619375"/>
          <p14:tracePt t="11067" x="3262313" y="2619375"/>
          <p14:tracePt t="11069" x="3262313" y="2625725"/>
          <p14:tracePt t="11071" x="3268663" y="2625725"/>
          <p14:tracePt t="11073" x="3275013" y="2632075"/>
          <p14:tracePt t="11075" x="3281363" y="2632075"/>
          <p14:tracePt t="11079" x="3287713" y="2632075"/>
          <p14:tracePt t="11081" x="3294063" y="2638425"/>
          <p14:tracePt t="11085" x="3300413" y="2644775"/>
          <p14:tracePt t="11089" x="3306763" y="2651125"/>
          <p14:tracePt t="11091" x="3313113" y="2651125"/>
          <p14:tracePt t="11095" x="3319463" y="2651125"/>
          <p14:tracePt t="11097" x="3325813" y="2651125"/>
          <p14:tracePt t="11099" x="3325813" y="2657475"/>
          <p14:tracePt t="11103" x="3332163" y="2663825"/>
          <p14:tracePt t="11105" x="3338513" y="2663825"/>
          <p14:tracePt t="11107" x="3344863" y="2663825"/>
          <p14:tracePt t="11111" x="3351213" y="2663825"/>
          <p14:tracePt t="11113" x="3357563" y="2670175"/>
          <p14:tracePt t="11117" x="3363913" y="2670175"/>
          <p14:tracePt t="11118" x="3370263" y="2676525"/>
          <p14:tracePt t="11125" x="3376613" y="2676525"/>
          <p14:tracePt t="11127" x="3382963" y="2676525"/>
          <p14:tracePt t="11129" x="3389313" y="2676525"/>
          <p14:tracePt t="11130" x="3389313" y="2682875"/>
          <p14:tracePt t="11133" x="3395663" y="2682875"/>
          <p14:tracePt t="11135" x="3402013" y="2682875"/>
          <p14:tracePt t="11139" x="3408363" y="2689225"/>
          <p14:tracePt t="11141" x="3421063" y="2689225"/>
          <p14:tracePt t="11145" x="3427413" y="2695575"/>
          <p14:tracePt t="11147" x="3441700" y="2695575"/>
          <p14:tracePt t="11151" x="3448050" y="2695575"/>
          <p14:tracePt t="11153" x="3460750" y="2695575"/>
          <p14:tracePt t="11157" x="3467100" y="2701925"/>
          <p14:tracePt t="11158" x="3473450" y="2701925"/>
          <p14:tracePt t="11161" x="3479800" y="2701925"/>
          <p14:tracePt t="11162" x="3492500" y="2708275"/>
          <p14:tracePt t="11167" x="3505200" y="2708275"/>
          <p14:tracePt t="11169" x="3511550" y="2714625"/>
          <p14:tracePt t="11171" x="3517900" y="2714625"/>
          <p14:tracePt t="11173" x="3524250" y="2714625"/>
          <p14:tracePt t="11175" x="3530600" y="2714625"/>
          <p14:tracePt t="11176" x="3536950" y="2714625"/>
          <p14:tracePt t="11179" x="3549650" y="2714625"/>
          <p14:tracePt t="11181" x="3556000" y="2720975"/>
          <p14:tracePt t="11182" x="3562350" y="2720975"/>
          <p14:tracePt t="11185" x="3575050" y="2720975"/>
          <p14:tracePt t="11187" x="3581400" y="2727325"/>
          <p14:tracePt t="11189" x="3587750" y="2727325"/>
          <p14:tracePt t="11191" x="3600450" y="2727325"/>
          <p14:tracePt t="11192" x="3600450" y="2733675"/>
          <p14:tracePt t="11195" x="3613150" y="2733675"/>
          <p14:tracePt t="11197" x="3619500" y="2733675"/>
          <p14:tracePt t="11201" x="3632200" y="2733675"/>
          <p14:tracePt t="11205" x="3644900" y="2740025"/>
          <p14:tracePt t="11207" x="3651250" y="2740025"/>
          <p14:tracePt t="11210" x="3657600" y="2740025"/>
          <p14:tracePt t="11213" x="3670300" y="2746375"/>
          <p14:tracePt t="11216" x="3676650" y="2746375"/>
          <p14:tracePt t="11219" x="3683000" y="2752725"/>
          <p14:tracePt t="11221" x="3689350" y="2752725"/>
          <p14:tracePt t="11223" x="3695700" y="2752725"/>
          <p14:tracePt t="11225" x="3702050" y="2752725"/>
          <p14:tracePt t="11229" x="3714750" y="2752725"/>
          <p14:tracePt t="11231" x="3721100" y="2752725"/>
          <p14:tracePt t="11233" x="3721100" y="2759075"/>
          <p14:tracePt t="11235" x="3727450" y="2759075"/>
          <p14:tracePt t="11237" x="3740150" y="2765425"/>
          <p14:tracePt t="11241" x="3746500" y="2765425"/>
          <p14:tracePt t="11242" x="3759200" y="2765425"/>
          <p14:tracePt t="11245" x="3759200" y="2771775"/>
          <p14:tracePt t="11247" x="3771900" y="2771775"/>
          <p14:tracePt t="11249" x="3778250" y="2771775"/>
          <p14:tracePt t="11251" x="3784600" y="2771775"/>
          <p14:tracePt t="11252" x="3790950" y="2771775"/>
          <p14:tracePt t="11254" x="3797300" y="2778125"/>
          <p14:tracePt t="11257" x="3803650" y="2778125"/>
          <p14:tracePt t="11259" x="3816350" y="2778125"/>
          <p14:tracePt t="11260" x="3816350" y="2784475"/>
          <p14:tracePt t="11263" x="3822700" y="2784475"/>
          <p14:tracePt t="11265" x="3835400" y="2792413"/>
          <p14:tracePt t="11269" x="3848100" y="2792413"/>
          <p14:tracePt t="11271" x="3854450" y="2792413"/>
          <p14:tracePt t="11273" x="3860800" y="2792413"/>
          <p14:tracePt t="11275" x="3867150" y="2792413"/>
          <p14:tracePt t="11277" x="3873500" y="2798763"/>
          <p14:tracePt t="11278" x="3879850" y="2798763"/>
          <p14:tracePt t="11280" x="3887788" y="2798763"/>
          <p14:tracePt t="11282" x="3894138" y="2805113"/>
          <p14:tracePt t="11285" x="3900488" y="2805113"/>
          <p14:tracePt t="11287" x="3906838" y="2805113"/>
          <p14:tracePt t="11289" x="3906838" y="2811463"/>
          <p14:tracePt t="11291" x="3919538" y="2811463"/>
          <p14:tracePt t="11292" x="3925888" y="2811463"/>
          <p14:tracePt t="11297" x="3932238" y="2811463"/>
          <p14:tracePt t="11299" x="3938588" y="2811463"/>
          <p14:tracePt t="11301" x="3944938" y="2817813"/>
          <p14:tracePt t="11303" x="3951288" y="2817813"/>
          <p14:tracePt t="11307" x="3957638" y="2824163"/>
          <p14:tracePt t="11309" x="3963988" y="2824163"/>
          <p14:tracePt t="11311" x="3970338" y="2824163"/>
          <p14:tracePt t="11313" x="3976688" y="2824163"/>
          <p14:tracePt t="11317" x="3989388" y="2824163"/>
          <p14:tracePt t="11318" x="3995738" y="2824163"/>
          <p14:tracePt t="11321" x="3995738" y="2830513"/>
          <p14:tracePt t="11325" x="4008438" y="2830513"/>
          <p14:tracePt t="11326" x="4014788" y="2830513"/>
          <p14:tracePt t="11329" x="4027488" y="2836863"/>
          <p14:tracePt t="11333" x="4040188" y="2836863"/>
          <p14:tracePt t="11335" x="4052888" y="2843213"/>
          <p14:tracePt t="11340" x="4065588" y="2843213"/>
          <p14:tracePt t="11342" x="4078288" y="2849563"/>
          <p14:tracePt t="11345" x="4090988" y="2849563"/>
          <p14:tracePt t="11347" x="4103688" y="2855913"/>
          <p14:tracePt t="11351" x="4116388" y="2855913"/>
          <p14:tracePt t="11353" x="4122738" y="2855913"/>
          <p14:tracePt t="11356" x="4129088" y="2855913"/>
          <p14:tracePt t="11357" x="4141788" y="2855913"/>
          <p14:tracePt t="11358" x="4148138" y="2862263"/>
          <p14:tracePt t="11361" x="4154488" y="2862263"/>
          <p14:tracePt t="11362" x="4167188" y="2862263"/>
          <p14:tracePt t="11365" x="4173538" y="2868613"/>
          <p14:tracePt t="11367" x="4186238" y="2868613"/>
          <p14:tracePt t="11369" x="4192588" y="2868613"/>
          <p14:tracePt t="11371" x="4198938" y="2874963"/>
          <p14:tracePt t="11373" x="4211638" y="2874963"/>
          <p14:tracePt t="11375" x="4224338" y="2881313"/>
          <p14:tracePt t="11379" x="4237038" y="2881313"/>
          <p14:tracePt t="11381" x="4243388" y="2881313"/>
          <p14:tracePt t="11382" x="4256088" y="2887663"/>
          <p14:tracePt t="11385" x="4268788" y="2887663"/>
          <p14:tracePt t="11387" x="4275138" y="2894013"/>
          <p14:tracePt t="11389" x="4287838" y="2894013"/>
          <p14:tracePt t="11391" x="4300538" y="2900363"/>
          <p14:tracePt t="11395" x="4313238" y="2906713"/>
          <p14:tracePt t="11397" x="4325938" y="2906713"/>
          <p14:tracePt t="11399" x="4332288" y="2913063"/>
          <p14:tracePt t="11401" x="4346575" y="2913063"/>
          <p14:tracePt t="11402" x="4359275" y="2919413"/>
          <p14:tracePt t="11405" x="4365625" y="2919413"/>
          <p14:tracePt t="11407" x="4378325" y="2919413"/>
          <p14:tracePt t="11409" x="4391025" y="2919413"/>
          <p14:tracePt t="11411" x="4397375" y="2925763"/>
          <p14:tracePt t="11412" x="4410075" y="2932113"/>
          <p14:tracePt t="11415" x="4422775" y="2932113"/>
          <p14:tracePt t="11417" x="4429125" y="2938463"/>
          <p14:tracePt t="11419" x="4441825" y="2938463"/>
          <p14:tracePt t="11421" x="4454525" y="2944813"/>
          <p14:tracePt t="11423" x="4460875" y="2944813"/>
          <p14:tracePt t="11425" x="4473575" y="2951163"/>
          <p14:tracePt t="11427" x="4479925" y="2951163"/>
          <p14:tracePt t="11429" x="4492625" y="2957513"/>
          <p14:tracePt t="11431" x="4505325" y="2957513"/>
          <p14:tracePt t="11433" x="4511675" y="2957513"/>
          <p14:tracePt t="11435" x="4524375" y="2957513"/>
          <p14:tracePt t="11437" x="4537075" y="2957513"/>
          <p14:tracePt t="11439" x="4543425" y="2963863"/>
          <p14:tracePt t="11441" x="4556125" y="2963863"/>
          <p14:tracePt t="11442" x="4568825" y="2963863"/>
          <p14:tracePt t="11445" x="4575175" y="2963863"/>
          <p14:tracePt t="11447" x="4587875" y="2970213"/>
          <p14:tracePt t="11449" x="4594225" y="2970213"/>
          <p14:tracePt t="11451" x="4606925" y="2970213"/>
          <p14:tracePt t="11452" x="4619625" y="2970213"/>
          <p14:tracePt t="11455" x="4625975" y="2976563"/>
          <p14:tracePt t="11457" x="4638675" y="2976563"/>
          <p14:tracePt t="11458" x="4651375" y="2976563"/>
          <p14:tracePt t="11461" x="4657725" y="2976563"/>
          <p14:tracePt t="11463" x="4670425" y="2976563"/>
          <p14:tracePt t="11465" x="4676775" y="2976563"/>
          <p14:tracePt t="11466" x="4683125" y="2976563"/>
          <p14:tracePt t="11468" x="4689475" y="2976563"/>
          <p14:tracePt t="11470" x="4695825" y="2976563"/>
          <p14:tracePt t="11473" x="4708525" y="2976563"/>
          <p14:tracePt t="11475" x="4714875" y="2976563"/>
          <p14:tracePt t="11477" x="4721225" y="2976563"/>
          <p14:tracePt t="11479" x="4733925" y="2976563"/>
          <p14:tracePt t="11482" x="4746625" y="2976563"/>
          <p14:tracePt t="11485" x="4752975" y="2976563"/>
          <p14:tracePt t="11487" x="4759325" y="2976563"/>
          <p14:tracePt t="11489" x="4772025" y="2976563"/>
          <p14:tracePt t="11491" x="4778375" y="2976563"/>
          <p14:tracePt t="11493" x="4791075" y="2976563"/>
          <p14:tracePt t="11495" x="4797425" y="2976563"/>
          <p14:tracePt t="11497" x="4805363" y="2976563"/>
          <p14:tracePt t="11499" x="4818063" y="2976563"/>
          <p14:tracePt t="11503" x="4830763" y="2976563"/>
          <p14:tracePt t="11507" x="4843463" y="2976563"/>
          <p14:tracePt t="11509" x="4856163" y="2976563"/>
          <p14:tracePt t="11511" x="4862513" y="2976563"/>
          <p14:tracePt t="11513" x="4868863" y="2976563"/>
          <p14:tracePt t="11515" x="4881563" y="2976563"/>
          <p14:tracePt t="11519" x="4894263" y="2976563"/>
          <p14:tracePt t="11521" x="4900613" y="2976563"/>
          <p14:tracePt t="11523" x="4906963" y="2976563"/>
          <p14:tracePt t="11525" x="4913313" y="2976563"/>
          <p14:tracePt t="11526" x="4919663" y="2976563"/>
          <p14:tracePt t="11528" x="4926013" y="2976563"/>
          <p14:tracePt t="11530" x="4932363" y="2976563"/>
          <p14:tracePt t="11532" x="4938713" y="2976563"/>
          <p14:tracePt t="11535" x="4951413" y="2976563"/>
          <p14:tracePt t="11537" x="4957763" y="2976563"/>
          <p14:tracePt t="11540" x="4964113" y="2976563"/>
          <p14:tracePt t="11541" x="4976813" y="2976563"/>
          <p14:tracePt t="11545" x="4989513" y="2976563"/>
          <p14:tracePt t="11547" x="4995863" y="2976563"/>
          <p14:tracePt t="11549" x="5002213" y="2976563"/>
          <p14:tracePt t="11551" x="5014913" y="2982913"/>
          <p14:tracePt t="11553" x="5021263" y="2982913"/>
          <p14:tracePt t="11555" x="5033963" y="2982913"/>
          <p14:tracePt t="11557" x="5040313" y="2982913"/>
          <p14:tracePt t="11558" x="5046663" y="2982913"/>
          <p14:tracePt t="11560" x="5059363" y="2982913"/>
          <p14:tracePt t="11563" x="5065713" y="2982913"/>
          <p14:tracePt t="11564" x="5078413" y="2982913"/>
          <p14:tracePt t="11567" x="5091113" y="2989263"/>
          <p14:tracePt t="11569" x="5097463" y="2989263"/>
          <p14:tracePt t="11571" x="5110163" y="2989263"/>
          <p14:tracePt t="11574" x="5116513" y="2989263"/>
          <p14:tracePt t="11575" x="5135563" y="2995613"/>
          <p14:tracePt t="11577" x="5148263" y="2995613"/>
          <p14:tracePt t="11579" x="5154613" y="2995613"/>
          <p14:tracePt t="11581" x="5167313" y="3001963"/>
          <p14:tracePt t="11582" x="5180013" y="3001963"/>
          <p14:tracePt t="11585" x="5186363" y="3001963"/>
          <p14:tracePt t="11587" x="5205413" y="3008313"/>
          <p14:tracePt t="11590" x="5218113" y="3008313"/>
          <p14:tracePt t="11591" x="5224463" y="3008313"/>
          <p14:tracePt t="11592" x="5237163" y="3008313"/>
          <p14:tracePt t="11595" x="5249863" y="3014663"/>
          <p14:tracePt t="11597" x="5256213" y="3014663"/>
          <p14:tracePt t="11599" x="5270500" y="3014663"/>
          <p14:tracePt t="11601" x="5276850" y="3014663"/>
          <p14:tracePt t="11602" x="5289550" y="3014663"/>
          <p14:tracePt t="11605" x="5295900" y="3014663"/>
          <p14:tracePt t="11607" x="5302250" y="3014663"/>
          <p14:tracePt t="11609" x="5308600" y="3014663"/>
          <p14:tracePt t="11611" x="5314950" y="3014663"/>
          <p14:tracePt t="11613" x="5321300" y="3014663"/>
          <p14:tracePt t="11615" x="5334000" y="3014663"/>
          <p14:tracePt t="11619" x="5340350" y="3014663"/>
          <p14:tracePt t="11620" x="5346700" y="3014663"/>
          <p14:tracePt t="11624" x="5353050" y="3014663"/>
          <p14:tracePt t="11627" x="5359400" y="3014663"/>
          <p14:tracePt t="11629" x="5365750" y="3014663"/>
          <p14:tracePt t="11635" x="5372100" y="3014663"/>
          <p14:tracePt t="11637" x="5378450" y="3014663"/>
          <p14:tracePt t="11641" x="5384800" y="3014663"/>
          <p14:tracePt t="11645" x="5391150" y="3014663"/>
          <p14:tracePt t="11647" x="5397500" y="3014663"/>
          <p14:tracePt t="11651" x="5403850" y="3014663"/>
          <p14:tracePt t="11653" x="5410200" y="3014663"/>
          <p14:tracePt t="11657" x="5416550" y="3014663"/>
          <p14:tracePt t="11658" x="5422900" y="3014663"/>
          <p14:tracePt t="11661" x="5429250" y="3014663"/>
          <p14:tracePt t="11665" x="5435600" y="3014663"/>
          <p14:tracePt t="11667" x="5441950" y="3014663"/>
          <p14:tracePt t="11671" x="5454650" y="3014663"/>
          <p14:tracePt t="11673" x="5461000" y="3014663"/>
          <p14:tracePt t="11675" x="5461000" y="3008313"/>
          <p14:tracePt t="11677" x="5467350" y="3008313"/>
          <p14:tracePt t="11679" x="5473700" y="3008313"/>
          <p14:tracePt t="11682" x="5480050" y="3008313"/>
          <p14:tracePt t="11685" x="5486400" y="3008313"/>
          <p14:tracePt t="11687" x="5492750" y="3008313"/>
          <p14:tracePt t="11691" x="5499100" y="3008313"/>
          <p14:tracePt t="11693" x="5511800" y="3001963"/>
          <p14:tracePt t="11697" x="5518150" y="3001963"/>
          <p14:tracePt t="11699" x="5524500" y="2995613"/>
          <p14:tracePt t="11703" x="5530850" y="2995613"/>
          <p14:tracePt t="11707" x="5543550" y="2995613"/>
          <p14:tracePt t="11708" x="5549900" y="2995613"/>
          <p14:tracePt t="11711" x="5556250" y="2989263"/>
          <p14:tracePt t="11715" x="5562600" y="2989263"/>
          <p14:tracePt t="11717" x="5568950" y="2982913"/>
          <p14:tracePt t="11719" x="5575300" y="2982913"/>
          <p14:tracePt t="11724" x="5581650" y="2982913"/>
          <p14:tracePt t="11725" x="5588000" y="2976563"/>
          <p14:tracePt t="11729" x="5594350" y="2976563"/>
          <p14:tracePt t="11731" x="5600700" y="2976563"/>
          <p14:tracePt t="11735" x="5607050" y="2976563"/>
          <p14:tracePt t="11740" x="5613400" y="2970213"/>
          <p14:tracePt t="11743" x="5619750" y="2970213"/>
          <p14:tracePt t="11747" x="5626100" y="2963863"/>
          <p14:tracePt t="11751" x="5632450" y="2963863"/>
          <p14:tracePt t="11753" x="5638800" y="2963863"/>
          <p14:tracePt t="11757" x="5645150" y="2963863"/>
          <p14:tracePt t="11761" x="5651500" y="2957513"/>
          <p14:tracePt t="11765" x="5657850" y="2957513"/>
          <p14:tracePt t="11767" x="5664200" y="2951163"/>
          <p14:tracePt t="11769" x="5670550" y="2951163"/>
          <p14:tracePt t="11773" x="5676900" y="2951163"/>
          <p14:tracePt t="11777" x="5683250" y="2944813"/>
          <p14:tracePt t="11783" x="5689600" y="2944813"/>
          <p14:tracePt t="11787" x="5695950" y="2944813"/>
          <p14:tracePt t="11793" x="5702300" y="2944813"/>
          <p14:tracePt t="11795" x="5708650" y="2938463"/>
          <p14:tracePt t="11799" x="5716588" y="2938463"/>
          <p14:tracePt t="11808" x="5729288" y="2932113"/>
          <p14:tracePt t="11815" x="5735638" y="2932113"/>
          <p14:tracePt t="11817" x="5741988" y="2932113"/>
          <p14:tracePt t="11821" x="5748338" y="2925763"/>
          <p14:tracePt t="11827" x="5748338" y="2919413"/>
          <p14:tracePt t="11829" x="5754688" y="2919413"/>
          <p14:tracePt t="11833" x="5761038" y="2913063"/>
          <p14:tracePt t="11843" x="5767388" y="2913063"/>
          <p14:tracePt t="11847" x="5767388" y="2906713"/>
          <p14:tracePt t="11849" x="5773738" y="2906713"/>
          <p14:tracePt t="11853" x="5773738" y="2900363"/>
          <p14:tracePt t="11855" x="5780088" y="2900363"/>
          <p14:tracePt t="11863" x="5786438" y="2894013"/>
          <p14:tracePt t="11867" x="5792788" y="2894013"/>
          <p14:tracePt t="11868" x="5792788" y="2887663"/>
          <p14:tracePt t="11873" x="5792788" y="2881313"/>
          <p14:tracePt t="11875" x="5799138" y="2881313"/>
          <p14:tracePt t="11879" x="5805488" y="2881313"/>
          <p14:tracePt t="11881" x="5805488" y="2874963"/>
          <p14:tracePt t="11883" x="5811838" y="2874963"/>
          <p14:tracePt t="11885" x="5811838" y="2868613"/>
          <p14:tracePt t="11891" x="5818188" y="2868613"/>
          <p14:tracePt t="11893" x="5818188" y="2862263"/>
          <p14:tracePt t="11895" x="5824538" y="2862263"/>
          <p14:tracePt t="11897" x="5824538" y="2855913"/>
          <p14:tracePt t="11906" x="5830888" y="2849563"/>
          <p14:tracePt t="11909" x="5837238" y="2849563"/>
          <p14:tracePt t="11911" x="5837238" y="2843213"/>
          <p14:tracePt t="11917" x="5843588" y="2836863"/>
          <p14:tracePt t="11933" x="5843588" y="2830513"/>
          <p14:tracePt t="11935" x="5849938" y="2830513"/>
          <p14:tracePt t="11943" x="5849938" y="2824163"/>
          <p14:tracePt t="11947" x="5856288" y="2824163"/>
          <p14:tracePt t="11961" x="5862638" y="2817813"/>
          <p14:tracePt t="11970" x="5868988" y="2811463"/>
          <p14:tracePt t="11977" x="5875338" y="2805113"/>
          <p14:tracePt t="11993" x="5875338" y="2798763"/>
          <p14:tracePt t="11995" x="5881688" y="2798763"/>
          <p14:tracePt t="12008" x="5888038" y="2792413"/>
          <p14:tracePt t="12242" x="5888038" y="2798763"/>
          <p14:tracePt t="12245" x="5881688" y="2798763"/>
          <p14:tracePt t="12259" x="5881688" y="2805113"/>
          <p14:tracePt t="12263" x="5875338" y="2805113"/>
          <p14:tracePt t="12267" x="5875338" y="2811463"/>
          <p14:tracePt t="12269" x="5868988" y="2811463"/>
          <p14:tracePt t="12275" x="5862638" y="2817813"/>
          <p14:tracePt t="12285" x="5862638" y="2824163"/>
          <p14:tracePt t="12287" x="5856288" y="2824163"/>
          <p14:tracePt t="12289" x="5856288" y="2830513"/>
          <p14:tracePt t="12291" x="5849938" y="2830513"/>
          <p14:tracePt t="12295" x="5849938" y="2836863"/>
          <p14:tracePt t="12297" x="5843588" y="2843213"/>
          <p14:tracePt t="12301" x="5837238" y="2849563"/>
          <p14:tracePt t="12303" x="5830888" y="2849563"/>
          <p14:tracePt t="12307" x="5824538" y="2862263"/>
          <p14:tracePt t="12311" x="5818188" y="2868613"/>
          <p14:tracePt t="12312" x="5818188" y="2874963"/>
          <p14:tracePt t="12315" x="5811838" y="2881313"/>
          <p14:tracePt t="12317" x="5805488" y="2887663"/>
          <p14:tracePt t="12319" x="5799138" y="2900363"/>
          <p14:tracePt t="12323" x="5792788" y="2913063"/>
          <p14:tracePt t="12325" x="5780088" y="2925763"/>
          <p14:tracePt t="12327" x="5773738" y="2932113"/>
          <p14:tracePt t="12329" x="5767388" y="2944813"/>
          <p14:tracePt t="12330" x="5761038" y="2957513"/>
          <p14:tracePt t="12332" x="5754688" y="2970213"/>
          <p14:tracePt t="12335" x="5741988" y="2976563"/>
          <p14:tracePt t="12337" x="5729288" y="2989263"/>
          <p14:tracePt t="12339" x="5722938" y="3001963"/>
          <p14:tracePt t="12340" x="5708650" y="3021013"/>
          <p14:tracePt t="12343" x="5702300" y="3027363"/>
          <p14:tracePt t="12345" x="5689600" y="3046413"/>
          <p14:tracePt t="12347" x="5676900" y="3065463"/>
          <p14:tracePt t="12349" x="5664200" y="3084513"/>
          <p14:tracePt t="12351" x="5651500" y="3103563"/>
          <p14:tracePt t="12352" x="5638800" y="3116263"/>
          <p14:tracePt t="12356" x="5626100" y="3135313"/>
          <p14:tracePt t="12357" x="5613400" y="3160713"/>
          <p14:tracePt t="12359" x="5594350" y="3192463"/>
          <p14:tracePt t="12361" x="5581650" y="3205163"/>
          <p14:tracePt t="12362" x="5568950" y="3232150"/>
          <p14:tracePt t="12365" x="5556250" y="3257550"/>
          <p14:tracePt t="12367" x="5537200" y="3289300"/>
          <p14:tracePt t="12368" x="5524500" y="3314700"/>
          <p14:tracePt t="12370" x="5511800" y="3340100"/>
          <p14:tracePt t="12373" x="5499100" y="3365500"/>
          <p14:tracePt t="12375" x="5473700" y="3403600"/>
          <p14:tracePt t="12377" x="5461000" y="3429000"/>
          <p14:tracePt t="12379" x="5448300" y="3454400"/>
          <p14:tracePt t="12381" x="5435600" y="3479800"/>
          <p14:tracePt t="12382" x="5422900" y="3517900"/>
          <p14:tracePt t="12385" x="5410200" y="3543300"/>
          <p14:tracePt t="12387" x="5397500" y="3568700"/>
          <p14:tracePt t="12389" x="5391150" y="3594100"/>
          <p14:tracePt t="12391" x="5384800" y="3619500"/>
          <p14:tracePt t="12393" x="5378450" y="3638550"/>
          <p14:tracePt t="12395" x="5372100" y="3659188"/>
          <p14:tracePt t="12397" x="5365750" y="3671888"/>
          <p14:tracePt t="12399" x="5359400" y="3690938"/>
          <p14:tracePt t="12401" x="5353050" y="3709988"/>
          <p14:tracePt t="12403" x="5353050" y="3722688"/>
          <p14:tracePt t="12407" x="5353050" y="3748088"/>
          <p14:tracePt t="12409" x="5353050" y="3760788"/>
          <p14:tracePt t="12411" x="5353050" y="3773488"/>
          <p14:tracePt t="12412" x="5353050" y="3786188"/>
          <p14:tracePt t="12415" x="5353050" y="3792538"/>
          <p14:tracePt t="12416" x="5353050" y="3805238"/>
          <p14:tracePt t="12421" x="5346700" y="3817938"/>
          <p14:tracePt t="12423" x="5346700" y="3824288"/>
          <p14:tracePt t="12427" x="5346700" y="3830638"/>
          <p14:tracePt t="12429" x="5346700" y="3836988"/>
          <p14:tracePt t="12431" x="5346700" y="3843338"/>
          <p14:tracePt t="12440" x="5346700" y="3849688"/>
          <p14:tracePt t="12445" x="5346700" y="3856038"/>
          <p14:tracePt t="12459" x="5346700" y="3862388"/>
          <p14:tracePt t="12463" x="5346700" y="3868738"/>
          <p14:tracePt t="12467" x="5346700" y="3875088"/>
          <p14:tracePt t="12474" x="5346700" y="3881438"/>
          <p14:tracePt t="12475" x="5340350" y="3887788"/>
          <p14:tracePt t="12481" x="5334000" y="3894138"/>
          <p14:tracePt t="12483" x="5334000" y="3900488"/>
          <p14:tracePt t="12485" x="5334000" y="3906838"/>
          <p14:tracePt t="12491" x="5321300" y="3919538"/>
          <p14:tracePt t="12495" x="5314950" y="3925888"/>
          <p14:tracePt t="12497" x="5314950" y="3932238"/>
          <p14:tracePt t="12501" x="5308600" y="3938588"/>
          <p14:tracePt t="12503" x="5308600" y="3944938"/>
          <p14:tracePt t="12505" x="5302250" y="3951288"/>
          <p14:tracePt t="12507" x="5302250" y="3957638"/>
          <p14:tracePt t="12508" x="5302250" y="3963988"/>
          <p14:tracePt t="12511" x="5302250" y="3970338"/>
          <p14:tracePt t="12512" x="5295900" y="3970338"/>
          <p14:tracePt t="12515" x="5295900" y="3976688"/>
          <p14:tracePt t="12517" x="5295900" y="3983038"/>
          <p14:tracePt t="12519" x="5289550" y="3983038"/>
          <p14:tracePt t="12521" x="5289550" y="3989388"/>
          <p14:tracePt t="12523" x="5289550" y="3995738"/>
          <p14:tracePt t="12527" x="5283200" y="4002088"/>
          <p14:tracePt t="12531" x="5283200" y="4008438"/>
          <p14:tracePt t="12533" x="5283200" y="4014788"/>
          <p14:tracePt t="12537" x="5283200" y="4021138"/>
          <p14:tracePt t="12541" x="5283200" y="4033838"/>
          <p14:tracePt t="12543" x="5276850" y="4033838"/>
          <p14:tracePt t="12544" x="5276850" y="4040188"/>
          <p14:tracePt t="12547" x="5276850" y="4046538"/>
          <p14:tracePt t="12549" x="5270500" y="4046538"/>
          <p14:tracePt t="12551" x="5270500" y="4052888"/>
          <p14:tracePt t="12552" x="5270500" y="4065588"/>
          <p14:tracePt t="12557" x="5270500" y="4073525"/>
          <p14:tracePt t="12558" x="5264150" y="4079875"/>
          <p14:tracePt t="12562" x="5256213" y="4092575"/>
          <p14:tracePt t="12565" x="5256213" y="4098925"/>
          <p14:tracePt t="12567" x="5249863" y="4105275"/>
          <p14:tracePt t="12569" x="5249863" y="4111625"/>
          <p14:tracePt t="12571" x="5243513" y="4124325"/>
          <p14:tracePt t="12573" x="5243513" y="4130675"/>
          <p14:tracePt t="12575" x="5243513" y="4137025"/>
          <p14:tracePt t="12576" x="5243513" y="4143375"/>
          <p14:tracePt t="12578" x="5237163" y="4156075"/>
          <p14:tracePt t="12580" x="5230813" y="4168775"/>
          <p14:tracePt t="12583" x="5230813" y="4175125"/>
          <p14:tracePt t="12584" x="5224463" y="4187825"/>
          <p14:tracePt t="12586" x="5218113" y="4200525"/>
          <p14:tracePt t="12589" x="5211763" y="4213225"/>
          <p14:tracePt t="12591" x="5211763" y="4219575"/>
          <p14:tracePt t="12592" x="5211763" y="4232275"/>
          <p14:tracePt t="12595" x="5205413" y="4244975"/>
          <p14:tracePt t="12597" x="5199063" y="4251325"/>
          <p14:tracePt t="12599" x="5192713" y="4264025"/>
          <p14:tracePt t="12600" x="5192713" y="4276725"/>
          <p14:tracePt t="12602" x="5186363" y="4283075"/>
          <p14:tracePt t="12607" x="5180013" y="4308475"/>
          <p14:tracePt t="12609" x="5173663" y="4308475"/>
          <p14:tracePt t="12611" x="5167313" y="4321175"/>
          <p14:tracePt t="12612" x="5160963" y="4333875"/>
          <p14:tracePt t="12615" x="5160963" y="4340225"/>
          <p14:tracePt t="12617" x="5154613" y="4346575"/>
          <p14:tracePt t="12619" x="5154613" y="4359275"/>
          <p14:tracePt t="12621" x="5148263" y="4359275"/>
          <p14:tracePt t="12623" x="5141913" y="4365625"/>
          <p14:tracePt t="12625" x="5135563" y="4378325"/>
          <p14:tracePt t="12631" x="5129213" y="4384675"/>
          <p14:tracePt t="12633" x="5122863" y="4391025"/>
          <p14:tracePt t="12639" x="5116513" y="4397375"/>
          <p14:tracePt t="12643" x="5110163" y="4403725"/>
          <p14:tracePt t="12645" x="5103813" y="4403725"/>
          <p14:tracePt t="12647" x="5103813" y="4410075"/>
          <p14:tracePt t="12648" x="5097463" y="4410075"/>
          <p14:tracePt t="12651" x="5091113" y="4410075"/>
          <p14:tracePt t="12655" x="5084763" y="4410075"/>
          <p14:tracePt t="12657" x="5078413" y="4416425"/>
          <p14:tracePt t="12661" x="5072063" y="4416425"/>
          <p14:tracePt t="12663" x="5065713" y="4422775"/>
          <p14:tracePt t="12665" x="5059363" y="4422775"/>
          <p14:tracePt t="12667" x="5046663" y="4429125"/>
          <p14:tracePt t="12668" x="5040313" y="4429125"/>
          <p14:tracePt t="12671" x="5033963" y="4429125"/>
          <p14:tracePt t="12673" x="5021263" y="4435475"/>
          <p14:tracePt t="12675" x="5014913" y="4435475"/>
          <p14:tracePt t="12677" x="5008563" y="4441825"/>
          <p14:tracePt t="12679" x="4995863" y="4448175"/>
          <p14:tracePt t="12681" x="4983163" y="4448175"/>
          <p14:tracePt t="12682" x="4976813" y="4454525"/>
          <p14:tracePt t="12685" x="4964113" y="4460875"/>
          <p14:tracePt t="12687" x="4951413" y="4460875"/>
          <p14:tracePt t="12691" x="4932363" y="4473575"/>
          <p14:tracePt t="12693" x="4919663" y="4479925"/>
          <p14:tracePt t="12694" x="4906963" y="4486275"/>
          <p14:tracePt t="12696" x="4900613" y="4492625"/>
          <p14:tracePt t="12699" x="4887913" y="4492625"/>
          <p14:tracePt t="12701" x="4875213" y="4498975"/>
          <p14:tracePt t="12703" x="4868863" y="4506913"/>
          <p14:tracePt t="12707" x="4849813" y="4519613"/>
          <p14:tracePt t="12708" x="4843463" y="4525963"/>
          <p14:tracePt t="12711" x="4830763" y="4525963"/>
          <p14:tracePt t="12712" x="4818063" y="4532313"/>
          <p14:tracePt t="12715" x="4811713" y="4538663"/>
          <p14:tracePt t="12717" x="4805363" y="4545013"/>
          <p14:tracePt t="12719" x="4797425" y="4545013"/>
          <p14:tracePt t="12721" x="4791075" y="4545013"/>
          <p14:tracePt t="12723" x="4791075" y="4551363"/>
          <p14:tracePt t="12725" x="4784725" y="4557713"/>
          <p14:tracePt t="12726" x="4778375" y="4557713"/>
          <p14:tracePt t="12728" x="4778375" y="4564063"/>
          <p14:tracePt t="12730" x="4772025" y="4564063"/>
          <p14:tracePt t="12732" x="4765675" y="4564063"/>
          <p14:tracePt t="12737" x="4759325" y="4564063"/>
          <p14:tracePt t="12742" x="4759325" y="4570413"/>
          <p14:tracePt t="12794" x="4759325" y="4564063"/>
          <p14:tracePt t="12797" x="4759325" y="4557713"/>
          <p14:tracePt t="12801" x="4759325" y="4551363"/>
          <p14:tracePt t="12807" x="4759325" y="4545013"/>
          <p14:tracePt t="12809" x="4759325" y="4538663"/>
          <p14:tracePt t="12811" x="4752975" y="4538663"/>
          <p14:tracePt t="12815" x="4746625" y="4538663"/>
          <p14:tracePt t="12817" x="4746625" y="4532313"/>
          <p14:tracePt t="12819" x="4746625" y="4525963"/>
          <p14:tracePt t="12821" x="4740275" y="4525963"/>
          <p14:tracePt t="12825" x="4733925" y="4519613"/>
          <p14:tracePt t="12827" x="4727575" y="4519613"/>
          <p14:tracePt t="12835" x="4721225" y="4519613"/>
          <p14:tracePt t="12841" x="4714875" y="4519613"/>
          <p14:tracePt t="12853" x="4708525" y="4519613"/>
          <p14:tracePt t="12859" x="4702175" y="4519613"/>
          <p14:tracePt t="12868" x="4695825" y="4519613"/>
          <p14:tracePt t="12904" x="4689475" y="4519613"/>
          <p14:tracePt t="12907" x="4683125" y="4519613"/>
          <p14:tracePt t="12909" x="4683125" y="4513263"/>
          <p14:tracePt t="12915" x="4676775" y="4513263"/>
          <p14:tracePt t="12919" x="4670425" y="4513263"/>
          <p14:tracePt t="12925" x="4670425" y="4506913"/>
          <p14:tracePt t="12927" x="4664075" y="4506913"/>
          <p14:tracePt t="12931" x="4657725" y="4506913"/>
          <p14:tracePt t="12941" x="4651375" y="4506913"/>
          <p14:tracePt t="12945" x="4645025" y="4506913"/>
          <p14:tracePt t="12957" x="4638675" y="4498975"/>
          <p14:tracePt t="13002" x="4645025" y="4498975"/>
          <p14:tracePt t="13009" x="4645025" y="4506913"/>
          <p14:tracePt t="13013" x="4645025" y="4513263"/>
          <p14:tracePt t="13019" x="4651375" y="4513263"/>
          <p14:tracePt t="13021" x="4651375" y="4519613"/>
          <p14:tracePt t="13025" x="4657725" y="4525963"/>
          <p14:tracePt t="13027" x="4664075" y="4525963"/>
          <p14:tracePt t="13029" x="4664075" y="4532313"/>
          <p14:tracePt t="13033" x="4670425" y="4532313"/>
          <p14:tracePt t="13037" x="4676775" y="4532313"/>
          <p14:tracePt t="13041" x="4683125" y="4538663"/>
          <p14:tracePt t="13043" x="4689475" y="4538663"/>
          <p14:tracePt t="13047" x="4695825" y="4538663"/>
          <p14:tracePt t="13049" x="4708525" y="4545013"/>
          <p14:tracePt t="13053" x="4721225" y="4545013"/>
          <p14:tracePt t="13055" x="4733925" y="4545013"/>
          <p14:tracePt t="13057" x="4740275" y="4545013"/>
          <p14:tracePt t="13059" x="4752975" y="4545013"/>
          <p14:tracePt t="13061" x="4759325" y="4545013"/>
          <p14:tracePt t="13062" x="4772025" y="4545013"/>
          <p14:tracePt t="13065" x="4784725" y="4545013"/>
          <p14:tracePt t="13067" x="4791075" y="4545013"/>
          <p14:tracePt t="13069" x="4805363" y="4545013"/>
          <p14:tracePt t="13071" x="4818063" y="4545013"/>
          <p14:tracePt t="13073" x="4830763" y="4545013"/>
          <p14:tracePt t="13075" x="4843463" y="4545013"/>
          <p14:tracePt t="13077" x="4856163" y="4545013"/>
          <p14:tracePt t="13079" x="4868863" y="4545013"/>
          <p14:tracePt t="13081" x="4881563" y="4545013"/>
          <p14:tracePt t="13083" x="4887913" y="4538663"/>
          <p14:tracePt t="13085" x="4906963" y="4538663"/>
          <p14:tracePt t="13087" x="4919663" y="4532313"/>
          <p14:tracePt t="13089" x="4926013" y="4532313"/>
          <p14:tracePt t="13090" x="4938713" y="4525963"/>
          <p14:tracePt t="13092" x="4957763" y="4519613"/>
          <p14:tracePt t="13095" x="4964113" y="4519613"/>
          <p14:tracePt t="13097" x="4976813" y="4519613"/>
          <p14:tracePt t="13099" x="4995863" y="4519613"/>
          <p14:tracePt t="13101" x="5002213" y="4513263"/>
          <p14:tracePt t="13102" x="5014913" y="4506913"/>
          <p14:tracePt t="13106" x="5046663" y="4498975"/>
          <p14:tracePt t="13108" x="5053013" y="4492625"/>
          <p14:tracePt t="13110" x="5065713" y="4486275"/>
          <p14:tracePt t="13112" x="5084763" y="4479925"/>
          <p14:tracePt t="13114" x="5091113" y="4479925"/>
          <p14:tracePt t="13116" x="5103813" y="4479925"/>
          <p14:tracePt t="13118" x="5116513" y="4473575"/>
          <p14:tracePt t="13121" x="5122863" y="4467225"/>
          <p14:tracePt t="13123" x="5135563" y="4460875"/>
          <p14:tracePt t="13125" x="5148263" y="4454525"/>
          <p14:tracePt t="13126" x="5154613" y="4448175"/>
          <p14:tracePt t="13128" x="5160963" y="4448175"/>
          <p14:tracePt t="13130" x="5167313" y="4441825"/>
          <p14:tracePt t="13133" x="5173663" y="4435475"/>
          <p14:tracePt t="13135" x="5180013" y="4429125"/>
          <p14:tracePt t="13137" x="5186363" y="4429125"/>
          <p14:tracePt t="13140" x="5192713" y="4422775"/>
          <p14:tracePt t="13141" x="5199063" y="4410075"/>
          <p14:tracePt t="13143" x="5205413" y="4410075"/>
          <p14:tracePt t="13145" x="5211763" y="4403725"/>
          <p14:tracePt t="13147" x="5211763" y="4391025"/>
          <p14:tracePt t="13149" x="5218113" y="4391025"/>
          <p14:tracePt t="13151" x="5224463" y="4378325"/>
          <p14:tracePt t="13152" x="5230813" y="4365625"/>
          <p14:tracePt t="13157" x="5237163" y="4352925"/>
          <p14:tracePt t="13159" x="5243513" y="4346575"/>
          <p14:tracePt t="13161" x="5249863" y="4346575"/>
          <p14:tracePt t="13162" x="5249863" y="4333875"/>
          <p14:tracePt t="13165" x="5249863" y="4327525"/>
          <p14:tracePt t="13167" x="5249863" y="4321175"/>
          <p14:tracePt t="13168" x="5256213" y="4314825"/>
          <p14:tracePt t="13171" x="5256213" y="4308475"/>
          <p14:tracePt t="13173" x="5264150" y="4302125"/>
          <p14:tracePt t="13175" x="5264150" y="4295775"/>
          <p14:tracePt t="13176" x="5270500" y="4289425"/>
          <p14:tracePt t="13178" x="5270500" y="4283075"/>
          <p14:tracePt t="13180" x="5270500" y="4276725"/>
          <p14:tracePt t="13184" x="5270500" y="4270375"/>
          <p14:tracePt t="13186" x="5270500" y="4257675"/>
          <p14:tracePt t="13191" x="5270500" y="4251325"/>
          <p14:tracePt t="13192" x="5276850" y="4244975"/>
          <p14:tracePt t="13195" x="5276850" y="4238625"/>
          <p14:tracePt t="13196" x="5276850" y="4232275"/>
          <p14:tracePt t="13198" x="5276850" y="4225925"/>
          <p14:tracePt t="13203" x="5276850" y="4219575"/>
          <p14:tracePt t="13208" x="5276850" y="4206875"/>
          <p14:tracePt t="13209" x="5276850" y="4200525"/>
          <p14:tracePt t="13210" x="5276850" y="4194175"/>
          <p14:tracePt t="13212" x="5276850" y="4187825"/>
          <p14:tracePt t="13214" x="5276850" y="4181475"/>
          <p14:tracePt t="13216" x="5276850" y="4175125"/>
          <p14:tracePt t="13220" x="5276850" y="4168775"/>
          <p14:tracePt t="13224" x="5276850" y="4156075"/>
          <p14:tracePt t="13227" x="5270500" y="4149725"/>
          <p14:tracePt t="13229" x="5270500" y="4137025"/>
          <p14:tracePt t="13231" x="5264150" y="4137025"/>
          <p14:tracePt t="13233" x="5264150" y="4130675"/>
          <p14:tracePt t="13235" x="5256213" y="4117975"/>
          <p14:tracePt t="13240" x="5249863" y="4111625"/>
          <p14:tracePt t="13242" x="5249863" y="4105275"/>
          <p14:tracePt t="13243" x="5243513" y="4098925"/>
          <p14:tracePt t="13245" x="5237163" y="4098925"/>
          <p14:tracePt t="13247" x="5237163" y="4092575"/>
          <p14:tracePt t="13249" x="5230813" y="4086225"/>
          <p14:tracePt t="13251" x="5224463" y="4086225"/>
          <p14:tracePt t="13253" x="5224463" y="4079875"/>
          <p14:tracePt t="13255" x="5218113" y="4073525"/>
          <p14:tracePt t="13257" x="5211763" y="4073525"/>
          <p14:tracePt t="13259" x="5211763" y="4065588"/>
          <p14:tracePt t="13261" x="5205413" y="4059238"/>
          <p14:tracePt t="13262" x="5199063" y="4052888"/>
          <p14:tracePt t="13265" x="5192713" y="4052888"/>
          <p14:tracePt t="13267" x="5186363" y="4052888"/>
          <p14:tracePt t="13269" x="5173663" y="4046538"/>
          <p14:tracePt t="13271" x="5173663" y="4040188"/>
          <p14:tracePt t="13273" x="5160963" y="4040188"/>
          <p14:tracePt t="13275" x="5154613" y="4033838"/>
          <p14:tracePt t="13278" x="5141913" y="4033838"/>
          <p14:tracePt t="13281" x="5135563" y="4027488"/>
          <p14:tracePt t="13283" x="5129213" y="4027488"/>
          <p14:tracePt t="13285" x="5122863" y="4021138"/>
          <p14:tracePt t="13287" x="5116513" y="4021138"/>
          <p14:tracePt t="13290" x="5110163" y="4014788"/>
          <p14:tracePt t="13292" x="5103813" y="4014788"/>
          <p14:tracePt t="13292" x="5097463" y="4014788"/>
          <p14:tracePt t="13297" x="5084763" y="4014788"/>
          <p14:tracePt t="13299" x="5084763" y="4008438"/>
          <p14:tracePt t="13301" x="5078413" y="4008438"/>
          <p14:tracePt t="13303" x="5072063" y="4008438"/>
          <p14:tracePt t="13304" x="5065713" y="4002088"/>
          <p14:tracePt t="13309" x="5059363" y="4002088"/>
          <p14:tracePt t="13311" x="5053013" y="4002088"/>
          <p14:tracePt t="13315" x="5046663" y="4002088"/>
          <p14:tracePt t="13317" x="5040313" y="4002088"/>
          <p14:tracePt t="13318" x="5033963" y="4002088"/>
          <p14:tracePt t="13324" x="5027613" y="4002088"/>
          <p14:tracePt t="13326" x="5021263" y="4002088"/>
          <p14:tracePt t="13329" x="5014913" y="4002088"/>
          <p14:tracePt t="13331" x="5008563" y="4002088"/>
          <p14:tracePt t="13335" x="5002213" y="4002088"/>
          <p14:tracePt t="13341" x="4989513" y="4002088"/>
          <p14:tracePt t="13345" x="4983163" y="4002088"/>
          <p14:tracePt t="13347" x="4976813" y="4002088"/>
          <p14:tracePt t="13349" x="4970463" y="4002088"/>
          <p14:tracePt t="13351" x="4964113" y="4002088"/>
          <p14:tracePt t="13352" x="4957763" y="4002088"/>
          <p14:tracePt t="13355" x="4951413" y="4002088"/>
          <p14:tracePt t="13357" x="4945063" y="4002088"/>
          <p14:tracePt t="13358" x="4932363" y="4008438"/>
          <p14:tracePt t="13363" x="4919663" y="4014788"/>
          <p14:tracePt t="13365" x="4913313" y="4014788"/>
          <p14:tracePt t="13367" x="4900613" y="4014788"/>
          <p14:tracePt t="13369" x="4894263" y="4014788"/>
          <p14:tracePt t="13371" x="4887913" y="4021138"/>
          <p14:tracePt t="13373" x="4875213" y="4021138"/>
          <p14:tracePt t="13374" x="4862513" y="4027488"/>
          <p14:tracePt t="13376" x="4856163" y="4027488"/>
          <p14:tracePt t="13378" x="4843463" y="4033838"/>
          <p14:tracePt t="13380" x="4830763" y="4033838"/>
          <p14:tracePt t="13382" x="4824413" y="4040188"/>
          <p14:tracePt t="13384" x="4811713" y="4046538"/>
          <p14:tracePt t="13387" x="4797425" y="4046538"/>
          <p14:tracePt t="13390" x="4791075" y="4052888"/>
          <p14:tracePt t="13392" x="4784725" y="4052888"/>
          <p14:tracePt t="13393" x="4772025" y="4059238"/>
          <p14:tracePt t="13394" x="4765675" y="4059238"/>
          <p14:tracePt t="13396" x="4752975" y="4065588"/>
          <p14:tracePt t="13398" x="4740275" y="4073525"/>
          <p14:tracePt t="13400" x="4733925" y="4079875"/>
          <p14:tracePt t="13402" x="4721225" y="4079875"/>
          <p14:tracePt t="13404" x="4708525" y="4079875"/>
          <p14:tracePt t="13406" x="4708525" y="4086225"/>
          <p14:tracePt t="13408" x="4695825" y="4092575"/>
          <p14:tracePt t="13411" x="4689475" y="4098925"/>
          <p14:tracePt t="13412" x="4683125" y="4098925"/>
          <p14:tracePt t="13415" x="4676775" y="4098925"/>
          <p14:tracePt t="13417" x="4670425" y="4105275"/>
          <p14:tracePt t="13419" x="4664075" y="4111625"/>
          <p14:tracePt t="13421" x="4657725" y="4111625"/>
          <p14:tracePt t="13423" x="4651375" y="4117975"/>
          <p14:tracePt t="13427" x="4645025" y="4124325"/>
          <p14:tracePt t="13429" x="4638675" y="4130675"/>
          <p14:tracePt t="13433" x="4625975" y="4130675"/>
          <p14:tracePt t="13435" x="4619625" y="4137025"/>
          <p14:tracePt t="13437" x="4619625" y="4143375"/>
          <p14:tracePt t="13440" x="4613275" y="4149725"/>
          <p14:tracePt t="13441" x="4606925" y="4149725"/>
          <p14:tracePt t="13442" x="4606925" y="4156075"/>
          <p14:tracePt t="13445" x="4600575" y="4162425"/>
          <p14:tracePt t="13447" x="4594225" y="4162425"/>
          <p14:tracePt t="13448" x="4587875" y="4168775"/>
          <p14:tracePt t="13450" x="4587875" y="4175125"/>
          <p14:tracePt t="13452" x="4587875" y="4181475"/>
          <p14:tracePt t="13455" x="4581525" y="4187825"/>
          <p14:tracePt t="13457" x="4581525" y="4194175"/>
          <p14:tracePt t="13458" x="4575175" y="4194175"/>
          <p14:tracePt t="13461" x="4575175" y="4200525"/>
          <p14:tracePt t="13463" x="4568825" y="4206875"/>
          <p14:tracePt t="13465" x="4568825" y="4213225"/>
          <p14:tracePt t="13471" x="4568825" y="4219575"/>
          <p14:tracePt t="13474" x="4568825" y="4225925"/>
          <p14:tracePt t="13477" x="4568825" y="4232275"/>
          <p14:tracePt t="13479" x="4568825" y="4238625"/>
          <p14:tracePt t="13483" x="4568825" y="4244975"/>
          <p14:tracePt t="13491" x="4568825" y="4257675"/>
          <p14:tracePt t="13499" x="4568825" y="4264025"/>
          <p14:tracePt t="13503" x="4568825" y="4270375"/>
          <p14:tracePt t="13507" x="4568825" y="4276725"/>
          <p14:tracePt t="13511" x="4568825" y="4283075"/>
          <p14:tracePt t="13513" x="4568825" y="4289425"/>
          <p14:tracePt t="13519" x="4575175" y="4295775"/>
          <p14:tracePt t="13521" x="4581525" y="4302125"/>
          <p14:tracePt t="13525" x="4581525" y="4308475"/>
          <p14:tracePt t="13527" x="4587875" y="4308475"/>
          <p14:tracePt t="13529" x="4594225" y="4314825"/>
          <p14:tracePt t="13531" x="4594225" y="4321175"/>
          <p14:tracePt t="13533" x="4600575" y="4321175"/>
          <p14:tracePt t="13535" x="4606925" y="4327525"/>
          <p14:tracePt t="13537" x="4613275" y="4327525"/>
          <p14:tracePt t="13540" x="4613275" y="4333875"/>
          <p14:tracePt t="13541" x="4619625" y="4340225"/>
          <p14:tracePt t="13542" x="4625975" y="4340225"/>
          <p14:tracePt t="13545" x="4625975" y="4346575"/>
          <p14:tracePt t="13546" x="4632325" y="4352925"/>
          <p14:tracePt t="13548" x="4638675" y="4352925"/>
          <p14:tracePt t="13551" x="4645025" y="4352925"/>
          <p14:tracePt t="13553" x="4645025" y="4359275"/>
          <p14:tracePt t="13555" x="4651375" y="4365625"/>
          <p14:tracePt t="13557" x="4657725" y="4371975"/>
          <p14:tracePt t="13561" x="4670425" y="4378325"/>
          <p14:tracePt t="13563" x="4676775" y="4384675"/>
          <p14:tracePt t="13567" x="4683125" y="4384675"/>
          <p14:tracePt t="13569" x="4689475" y="4391025"/>
          <p14:tracePt t="13571" x="4695825" y="4391025"/>
          <p14:tracePt t="13574" x="4695825" y="4397375"/>
          <p14:tracePt t="13576" x="4702175" y="4403725"/>
          <p14:tracePt t="13577" x="4708525" y="4403725"/>
          <p14:tracePt t="13581" x="4714875" y="4403725"/>
          <p14:tracePt t="13583" x="4721225" y="4410075"/>
          <p14:tracePt t="13585" x="4727575" y="4410075"/>
          <p14:tracePt t="13586" x="4733925" y="4416425"/>
          <p14:tracePt t="13590" x="4740275" y="4416425"/>
          <p14:tracePt t="13591" x="4746625" y="4416425"/>
          <p14:tracePt t="13595" x="4752975" y="4416425"/>
          <p14:tracePt t="13597" x="4759325" y="4416425"/>
          <p14:tracePt t="13601" x="4765675" y="4422775"/>
          <p14:tracePt t="13605" x="4772025" y="4422775"/>
          <p14:tracePt t="13609" x="4778375" y="4422775"/>
          <p14:tracePt t="13611" x="4784725" y="4422775"/>
          <p14:tracePt t="13612" x="4791075" y="4422775"/>
          <p14:tracePt t="13614" x="4791075" y="4429125"/>
          <p14:tracePt t="13616" x="4797425" y="4429125"/>
          <p14:tracePt t="13619" x="4805363" y="4429125"/>
          <p14:tracePt t="13624" x="4811713" y="4429125"/>
          <p14:tracePt t="13625" x="4818063" y="4429125"/>
          <p14:tracePt t="13627" x="4824413" y="4429125"/>
          <p14:tracePt t="13633" x="4830763" y="4429125"/>
          <p14:tracePt t="13635" x="4837113" y="4429125"/>
          <p14:tracePt t="13640" x="4843463" y="4429125"/>
          <p14:tracePt t="13641" x="4849813" y="4429125"/>
          <p14:tracePt t="13643" x="4856163" y="4429125"/>
          <p14:tracePt t="13647" x="4862513" y="4429125"/>
          <p14:tracePt t="13648" x="4868863" y="4429125"/>
          <p14:tracePt t="13653" x="4875213" y="4429125"/>
          <p14:tracePt t="13657" x="4881563" y="4422775"/>
          <p14:tracePt t="13659" x="4887913" y="4422775"/>
          <p14:tracePt t="13663" x="4894263" y="4422775"/>
          <p14:tracePt t="13667" x="4900613" y="4422775"/>
          <p14:tracePt t="13675" x="4906963" y="4422775"/>
          <p14:tracePt t="13679" x="4913313" y="4416425"/>
          <p14:tracePt t="13683" x="4919663" y="4416425"/>
          <p14:tracePt t="13711" x="4919663" y="4410075"/>
          <p14:tracePt t="13725" x="4919663" y="4403725"/>
          <p14:tracePt t="13728" x="4913313" y="4403725"/>
          <p14:tracePt t="13729" x="4906963" y="4397375"/>
          <p14:tracePt t="13733" x="4906963" y="4391025"/>
          <p14:tracePt t="13735" x="4900613" y="4391025"/>
          <p14:tracePt t="13737" x="4894263" y="4391025"/>
          <p14:tracePt t="13741" x="4887913" y="4384675"/>
          <p14:tracePt t="13742" x="4881563" y="4384675"/>
          <p14:tracePt t="13745" x="4875213" y="4378325"/>
          <p14:tracePt t="13749" x="4868863" y="4378325"/>
          <p14:tracePt t="13751" x="4862513" y="4371975"/>
          <p14:tracePt t="13757" x="4843463" y="4359275"/>
          <p14:tracePt t="13759" x="4837113" y="4359275"/>
          <p14:tracePt t="13761" x="4824413" y="4359275"/>
          <p14:tracePt t="13763" x="4811713" y="4352925"/>
          <p14:tracePt t="13765" x="4805363" y="4346575"/>
          <p14:tracePt t="13767" x="4791075" y="4346575"/>
          <p14:tracePt t="13769" x="4778375" y="4340225"/>
          <p14:tracePt t="13771" x="4772025" y="4333875"/>
          <p14:tracePt t="13773" x="4752975" y="4333875"/>
          <p14:tracePt t="13775" x="4740275" y="4327525"/>
          <p14:tracePt t="13777" x="4727575" y="4327525"/>
          <p14:tracePt t="13779" x="4714875" y="4321175"/>
          <p14:tracePt t="13781" x="4695825" y="4321175"/>
          <p14:tracePt t="13782" x="4683125" y="4321175"/>
          <p14:tracePt t="13785" x="4670425" y="4321175"/>
          <p14:tracePt t="13787" x="4657725" y="4314825"/>
          <p14:tracePt t="13790" x="4645025" y="4314825"/>
          <p14:tracePt t="13792" x="4638675" y="4314825"/>
          <p14:tracePt t="13793" x="4619625" y="4314825"/>
          <p14:tracePt t="13795" x="4613275" y="4314825"/>
          <p14:tracePt t="13796" x="4600575" y="4314825"/>
          <p14:tracePt t="13798" x="4581525" y="4308475"/>
          <p14:tracePt t="13800" x="4568825" y="4308475"/>
          <p14:tracePt t="13947" x="4562475" y="4302125"/>
          <p14:tracePt t="13952" x="4556125" y="4295775"/>
          <p14:tracePt t="13956" x="4549775" y="4295775"/>
          <p14:tracePt t="13957" x="4549775" y="4289425"/>
          <p14:tracePt t="13958" x="4549775" y="4283075"/>
          <p14:tracePt t="13961" x="4543425" y="4283075"/>
          <p14:tracePt t="13963" x="4537075" y="4276725"/>
          <p14:tracePt t="13964" x="4537075" y="4270375"/>
          <p14:tracePt t="13967" x="4537075" y="4264025"/>
          <p14:tracePt t="13969" x="4530725" y="4257675"/>
          <p14:tracePt t="13971" x="4524375" y="4244975"/>
          <p14:tracePt t="13973" x="4518025" y="4238625"/>
          <p14:tracePt t="13974" x="4511675" y="4225925"/>
          <p14:tracePt t="13976" x="4505325" y="4213225"/>
          <p14:tracePt t="13978" x="4505325" y="4200525"/>
          <p14:tracePt t="13981" x="4498975" y="4194175"/>
          <p14:tracePt t="13983" x="4492625" y="4175125"/>
          <p14:tracePt t="13984" x="4486275" y="4162425"/>
          <p14:tracePt t="13987" x="4479925" y="4149725"/>
          <p14:tracePt t="13991" x="4467225" y="4117975"/>
          <p14:tracePt t="13993" x="4460875" y="4105275"/>
          <p14:tracePt t="13995" x="4460875" y="4092575"/>
          <p14:tracePt t="13997" x="4448175" y="4079875"/>
          <p14:tracePt t="13998" x="4441825" y="4065588"/>
          <p14:tracePt t="14001" x="4435475" y="4052888"/>
          <p14:tracePt t="14002" x="4429125" y="4046538"/>
          <p14:tracePt t="14005" x="4422775" y="4033838"/>
          <p14:tracePt t="14007" x="4416425" y="4021138"/>
          <p14:tracePt t="14008" x="4416425" y="4014788"/>
          <p14:tracePt t="14011" x="4410075" y="4002088"/>
          <p14:tracePt t="14013" x="4403725" y="3989388"/>
          <p14:tracePt t="14015" x="4397375" y="3989388"/>
          <p14:tracePt t="14017" x="4391025" y="3976688"/>
          <p14:tracePt t="14019" x="4391025" y="3963988"/>
          <p14:tracePt t="14021" x="4384675" y="3963988"/>
          <p14:tracePt t="14023" x="4378325" y="3957638"/>
          <p14:tracePt t="14025" x="4371975" y="3944938"/>
          <p14:tracePt t="14026" x="4365625" y="3938588"/>
          <p14:tracePt t="14029" x="4359275" y="3938588"/>
          <p14:tracePt t="14031" x="4346575" y="3925888"/>
          <p14:tracePt t="14032" x="4346575" y="3919538"/>
          <p14:tracePt t="14035" x="4332288" y="3913188"/>
          <p14:tracePt t="14037" x="4319588" y="3906838"/>
          <p14:tracePt t="14039" x="4313238" y="3894138"/>
          <p14:tracePt t="14040" x="4300538" y="3887788"/>
          <p14:tracePt t="14042" x="4287838" y="3881438"/>
          <p14:tracePt t="14045" x="4275138" y="3875088"/>
          <p14:tracePt t="14047" x="4262438" y="3862388"/>
          <p14:tracePt t="14049" x="4243388" y="3849688"/>
          <p14:tracePt t="14051" x="4224338" y="3836988"/>
          <p14:tracePt t="14052" x="4205288" y="3824288"/>
          <p14:tracePt t="14055" x="4179888" y="3811588"/>
          <p14:tracePt t="14057" x="4154488" y="3798888"/>
          <p14:tracePt t="14059" x="4129088" y="3786188"/>
          <p14:tracePt t="14061" x="4103688" y="3773488"/>
          <p14:tracePt t="14063" x="4078288" y="3760788"/>
          <p14:tracePt t="14065" x="4040188" y="3748088"/>
          <p14:tracePt t="14067" x="4002088" y="3729038"/>
          <p14:tracePt t="14068" x="3970338" y="3716338"/>
          <p14:tracePt t="14070" x="3919538" y="3690938"/>
          <p14:tracePt t="14073" x="3873500" y="3678238"/>
          <p14:tracePt t="14074" x="3829050" y="3652838"/>
          <p14:tracePt t="14076" x="3784600" y="3638550"/>
          <p14:tracePt t="14078" x="3733800" y="3613150"/>
          <p14:tracePt t="14080" x="3689350" y="3600450"/>
          <p14:tracePt t="14082" x="3644900" y="3575050"/>
          <p14:tracePt t="14085" x="3587750" y="3549650"/>
          <p14:tracePt t="14087" x="3536950" y="3530600"/>
          <p14:tracePt t="14089" x="3479800" y="3505200"/>
          <p14:tracePt t="14090" x="3421063" y="3479800"/>
          <p14:tracePt t="14092" x="3363913" y="3454400"/>
          <p14:tracePt t="14095" x="3319463" y="3435350"/>
          <p14:tracePt t="14097" x="3262313" y="3397250"/>
          <p14:tracePt t="14099" x="3205163" y="3378200"/>
          <p14:tracePt t="14101" x="3148013" y="3340100"/>
          <p14:tracePt t="14102" x="3103563" y="3321050"/>
          <p14:tracePt t="14105" x="3046413" y="3282950"/>
          <p14:tracePt t="14107" x="2989263" y="3251200"/>
          <p14:tracePt t="14108" x="2924175" y="3219450"/>
          <p14:tracePt t="14110" x="2879725" y="3186113"/>
          <p14:tracePt t="14112" x="2822575" y="3154363"/>
          <p14:tracePt t="14115" x="2765425" y="3122613"/>
          <p14:tracePt t="14117" x="2714625" y="3090863"/>
          <p14:tracePt t="14119" x="2657475" y="3059113"/>
          <p14:tracePt t="14121" x="2600325" y="3021013"/>
          <p14:tracePt t="14123" x="2555875" y="2989263"/>
          <p14:tracePt t="14125" x="2503488" y="2957513"/>
          <p14:tracePt t="14127" x="2446338" y="2925763"/>
          <p14:tracePt t="14129" x="2401888" y="2894013"/>
          <p14:tracePt t="14131" x="2351088" y="2862263"/>
          <p14:tracePt t="14133" x="2300288" y="2830513"/>
          <p14:tracePt t="14135" x="2255838" y="2798763"/>
          <p14:tracePt t="14137" x="2205038" y="2765425"/>
          <p14:tracePt t="14140" x="2160588" y="2733675"/>
          <p14:tracePt t="14140" x="2122488" y="2701925"/>
          <p14:tracePt t="14143" x="2084388" y="2670175"/>
          <p14:tracePt t="14145" x="2044700" y="2644775"/>
          <p14:tracePt t="14147" x="2006600" y="2613025"/>
          <p14:tracePt t="14149" x="1968500" y="2581275"/>
          <p14:tracePt t="14151" x="1930400" y="2549525"/>
          <p14:tracePt t="14153" x="1892300" y="2517775"/>
          <p14:tracePt t="14157" x="1828800" y="2466975"/>
          <p14:tracePt t="14159" x="1797050" y="2447925"/>
          <p14:tracePt t="14161" x="1771650" y="2422525"/>
          <p14:tracePt t="14162" x="1739900" y="2397125"/>
          <p14:tracePt t="14165" x="1714500" y="2378075"/>
          <p14:tracePt t="14167" x="1689100" y="2359025"/>
          <p14:tracePt t="14169" x="1657350" y="2338388"/>
          <p14:tracePt t="14171" x="1631950" y="2312988"/>
          <p14:tracePt t="14173" x="1606550" y="2293938"/>
          <p14:tracePt t="14174" x="1579563" y="2268538"/>
          <p14:tracePt t="14176" x="1554163" y="2243138"/>
          <p14:tracePt t="14179" x="1535113" y="2230438"/>
          <p14:tracePt t="14181" x="1509713" y="2205038"/>
          <p14:tracePt t="14182" x="1490663" y="2185988"/>
          <p14:tracePt t="14185" x="1471613" y="2179638"/>
          <p14:tracePt t="14187" x="1452563" y="2160588"/>
          <p14:tracePt t="14190" x="1433513" y="2147888"/>
          <p14:tracePt t="14191" x="1420813" y="2128838"/>
          <p14:tracePt t="14193" x="1401763" y="2116138"/>
          <p14:tracePt t="14195" x="1382713" y="2103438"/>
          <p14:tracePt t="14197" x="1363663" y="2090738"/>
          <p14:tracePt t="14199" x="1344613" y="2078038"/>
          <p14:tracePt t="14201" x="1338263" y="2071688"/>
          <p14:tracePt t="14202" x="1325563" y="2058988"/>
          <p14:tracePt t="14207" x="1300163" y="2039938"/>
          <p14:tracePt t="14209" x="1293813" y="2033588"/>
          <p14:tracePt t="14211" x="1281113" y="2027238"/>
          <p14:tracePt t="14212" x="1268413" y="2020888"/>
          <p14:tracePt t="14215" x="1262063" y="2014538"/>
          <p14:tracePt t="14217" x="1262063" y="2008188"/>
          <p14:tracePt t="14219" x="1255713" y="2008188"/>
          <p14:tracePt t="14221" x="1249363" y="2001838"/>
          <p14:tracePt t="14225" x="1243013" y="1995488"/>
          <p14:tracePt t="14229" x="1236663" y="1995488"/>
          <p14:tracePt t="14276" x="1236663" y="1989138"/>
          <p14:tracePt t="14283" x="1230313" y="1989138"/>
          <p14:tracePt t="14300" x="1230313" y="1982788"/>
          <p14:tracePt t="14306" x="1223963" y="1982788"/>
          <p14:tracePt t="14313" x="1217613" y="1982788"/>
          <p14:tracePt t="14317" x="1217613" y="1976438"/>
          <p14:tracePt t="14331" x="1211263" y="1976438"/>
          <p14:tracePt t="14342" x="1204913" y="1970088"/>
          <p14:tracePt t="14343" x="1204913" y="1963738"/>
          <p14:tracePt t="14349" x="1204913" y="1957388"/>
          <p14:tracePt t="14351" x="1204913" y="1951038"/>
          <p14:tracePt t="14353" x="1204913" y="1944688"/>
          <p14:tracePt t="14357" x="1204913" y="1938338"/>
          <p14:tracePt t="14359" x="1204913" y="1931988"/>
          <p14:tracePt t="14363" x="1204913" y="1924050"/>
          <p14:tracePt t="14365" x="1204913" y="1917700"/>
          <p14:tracePt t="14367" x="1204913" y="1911350"/>
          <p14:tracePt t="14369" x="1204913" y="1905000"/>
          <p14:tracePt t="14371" x="1204913" y="1892300"/>
          <p14:tracePt t="14375" x="1204913" y="1879600"/>
          <p14:tracePt t="14377" x="1204913" y="1873250"/>
          <p14:tracePt t="14378" x="1204913" y="1866900"/>
          <p14:tracePt t="14381" x="1204913" y="1860550"/>
          <p14:tracePt t="14383" x="1204913" y="1854200"/>
          <p14:tracePt t="14385" x="1204913" y="1847850"/>
          <p14:tracePt t="14387" x="1204913" y="1841500"/>
          <p14:tracePt t="14390" x="1204913" y="1835150"/>
          <p14:tracePt t="14391" x="1204913" y="1828800"/>
          <p14:tracePt t="14392" x="1204913" y="1822450"/>
          <p14:tracePt t="14395" x="1204913" y="1816100"/>
          <p14:tracePt t="14397" x="1204913" y="1809750"/>
          <p14:tracePt t="14399" x="1204913" y="1803400"/>
          <p14:tracePt t="14403" x="1198563" y="1797050"/>
          <p14:tracePt t="14407" x="1198563" y="1790700"/>
          <p14:tracePt t="14409" x="1198563" y="1784350"/>
          <p14:tracePt t="14411" x="1192213" y="1778000"/>
          <p14:tracePt t="14413" x="1192213" y="1771650"/>
          <p14:tracePt t="14415" x="1185863" y="1771650"/>
          <p14:tracePt t="14417" x="1185863" y="1765300"/>
          <p14:tracePt t="14421" x="1185863" y="1758950"/>
          <p14:tracePt t="14423" x="1179513" y="1758950"/>
          <p14:tracePt t="14425" x="1179513" y="1752600"/>
          <p14:tracePt t="14427" x="1173163" y="1746250"/>
          <p14:tracePt t="14429" x="1166813" y="1746250"/>
          <p14:tracePt t="14431" x="1166813" y="1739900"/>
          <p14:tracePt t="14435" x="1160463" y="1733550"/>
          <p14:tracePt t="14437" x="1160463" y="1727200"/>
          <p14:tracePt t="14440" x="1154113" y="1727200"/>
          <p14:tracePt t="14441" x="1154113" y="1720850"/>
          <p14:tracePt t="14442" x="1154113" y="1714500"/>
          <p14:tracePt t="14445" x="1147763" y="1714500"/>
          <p14:tracePt t="14447" x="1147763" y="1708150"/>
          <p14:tracePt t="14449" x="1139825" y="1701800"/>
          <p14:tracePt t="14453" x="1139825" y="1695450"/>
          <p14:tracePt t="14458" x="1133475" y="1689100"/>
          <p14:tracePt t="14459" x="1133475" y="1682750"/>
          <p14:tracePt t="14463" x="1133475" y="1676400"/>
          <p14:tracePt t="14465" x="1133475" y="1670050"/>
          <p14:tracePt t="14467" x="1133475" y="1663700"/>
          <p14:tracePt t="14473" x="1133475" y="1657350"/>
          <p14:tracePt t="14477" x="1133475" y="1651000"/>
          <p14:tracePt t="14485" x="1133475" y="1644650"/>
          <p14:tracePt t="14487" x="1127125" y="1644650"/>
          <p14:tracePt t="14491" x="1127125" y="1638300"/>
          <p14:tracePt t="14508" x="1127125" y="1631950"/>
          <p14:tracePt t="14582" x="1133475" y="1631950"/>
          <p14:tracePt t="14587" x="1139825" y="1631950"/>
          <p14:tracePt t="14593" x="1147763" y="1631950"/>
          <p14:tracePt t="14603" x="1154113" y="1625600"/>
          <p14:tracePt t="14607" x="1160463" y="1625600"/>
          <p14:tracePt t="14608" x="1166813" y="1625600"/>
          <p14:tracePt t="14610" x="1173163" y="1625600"/>
          <p14:tracePt t="14612" x="1179513" y="1619250"/>
          <p14:tracePt t="14617" x="1185863" y="1619250"/>
          <p14:tracePt t="14619" x="1192213" y="1619250"/>
          <p14:tracePt t="14623" x="1198563" y="1619250"/>
          <p14:tracePt t="14625" x="1204913" y="1612900"/>
          <p14:tracePt t="14626" x="1211263" y="1612900"/>
          <p14:tracePt t="14631" x="1217613" y="1612900"/>
          <p14:tracePt t="14632" x="1223963" y="1606550"/>
          <p14:tracePt t="14637" x="1236663" y="1606550"/>
          <p14:tracePt t="14642" x="1243013" y="1600200"/>
          <p14:tracePt t="14643" x="1249363" y="1600200"/>
          <p14:tracePt t="14645" x="1255713" y="1600200"/>
          <p14:tracePt t="14648" x="1262063" y="1593850"/>
          <p14:tracePt t="14651" x="1274763" y="1593850"/>
          <p14:tracePt t="14655" x="1281113" y="1587500"/>
          <p14:tracePt t="14657" x="1287463" y="1587500"/>
          <p14:tracePt t="14659" x="1293813" y="1587500"/>
          <p14:tracePt t="14663" x="1300163" y="1587500"/>
          <p14:tracePt t="14665" x="1306513" y="1587500"/>
          <p14:tracePt t="14667" x="1306513" y="1581150"/>
          <p14:tracePt t="14668" x="1312863" y="1581150"/>
          <p14:tracePt t="14670" x="1319213" y="1581150"/>
          <p14:tracePt t="14675" x="1325563" y="1581150"/>
          <p14:tracePt t="14679" x="1331913" y="1581150"/>
          <p14:tracePt t="14683" x="1338263" y="1581150"/>
          <p14:tracePt t="14707" x="1338263" y="1587500"/>
          <p14:tracePt t="14711" x="1338263" y="1593850"/>
          <p14:tracePt t="14719" x="1338263" y="1600200"/>
          <p14:tracePt t="14721" x="1338263" y="1606550"/>
          <p14:tracePt t="14725" x="1338263" y="1612900"/>
          <p14:tracePt t="14727" x="1331913" y="1612900"/>
          <p14:tracePt t="14741" x="1331913" y="1619250"/>
          <p14:tracePt t="14775" x="1338263" y="1619250"/>
          <p14:tracePt t="14783" x="1344613" y="1619250"/>
          <p14:tracePt t="14788" x="1350963" y="1619250"/>
          <p14:tracePt t="14795" x="1357313" y="1619250"/>
          <p14:tracePt t="14799" x="1363663" y="1619250"/>
          <p14:tracePt t="14806" x="1370013" y="1619250"/>
          <p14:tracePt t="14815" x="1376363" y="1619250"/>
          <p14:tracePt t="14821" x="1382713" y="1619250"/>
          <p14:tracePt t="14831" x="1382713" y="1625600"/>
          <p14:tracePt t="14843" x="1389063" y="1625600"/>
          <p14:tracePt t="14858" x="1395413" y="1631950"/>
          <p14:tracePt t="14863" x="1395413" y="1638300"/>
          <p14:tracePt t="14867" x="1395413" y="1644650"/>
          <p14:tracePt t="14869" x="1401763" y="1644650"/>
          <p14:tracePt t="14875" x="1401763" y="1651000"/>
          <p14:tracePt t="14879" x="1401763" y="1657350"/>
          <p14:tracePt t="14883" x="1401763" y="1663700"/>
          <p14:tracePt t="14885" x="1401763" y="1670050"/>
          <p14:tracePt t="14887" x="1401763" y="1676400"/>
          <p14:tracePt t="14891" x="1401763" y="1682750"/>
          <p14:tracePt t="14892" x="1395413" y="1689100"/>
          <p14:tracePt t="14894" x="1389063" y="1689100"/>
          <p14:tracePt t="14896" x="1389063" y="1695450"/>
          <p14:tracePt t="14898" x="1389063" y="1708150"/>
          <p14:tracePt t="14900" x="1382713" y="1708150"/>
          <p14:tracePt t="14902" x="1376363" y="1720850"/>
          <p14:tracePt t="14907" x="1363663" y="1739900"/>
          <p14:tracePt t="14908" x="1363663" y="1752600"/>
          <p14:tracePt t="14911" x="1357313" y="1765300"/>
          <p14:tracePt t="14912" x="1350963" y="1771650"/>
          <p14:tracePt t="14915" x="1338263" y="1784350"/>
          <p14:tracePt t="14917" x="1325563" y="1797050"/>
          <p14:tracePt t="14918" x="1319213" y="1809750"/>
          <p14:tracePt t="14920" x="1312863" y="1822450"/>
          <p14:tracePt t="14924" x="1300163" y="1835150"/>
          <p14:tracePt t="14926" x="1293813" y="1847850"/>
          <p14:tracePt t="14926" x="1281113" y="1860550"/>
          <p14:tracePt t="14929" x="1268413" y="1879600"/>
          <p14:tracePt t="14931" x="1262063" y="1885950"/>
          <p14:tracePt t="14933" x="1255713" y="1905000"/>
          <p14:tracePt t="14935" x="1243013" y="1917700"/>
          <p14:tracePt t="14937" x="1236663" y="1931988"/>
          <p14:tracePt t="14940" x="1211263" y="1957388"/>
          <p14:tracePt t="14944" x="1204913" y="1970088"/>
          <p14:tracePt t="14945" x="1198563" y="1989138"/>
          <p14:tracePt t="14947" x="1192213" y="1995488"/>
          <p14:tracePt t="14949" x="1179513" y="2014538"/>
          <p14:tracePt t="14951" x="1173163" y="2027238"/>
          <p14:tracePt t="14952" x="1166813" y="2039938"/>
          <p14:tracePt t="14955" x="1160463" y="2046288"/>
          <p14:tracePt t="14957" x="1154113" y="2058988"/>
          <p14:tracePt t="14958" x="1147763" y="2071688"/>
          <p14:tracePt t="14960" x="1139825" y="2084388"/>
          <p14:tracePt t="14963" x="1133475" y="2090738"/>
          <p14:tracePt t="14965" x="1127125" y="2103438"/>
          <p14:tracePt t="14967" x="1120775" y="2116138"/>
          <p14:tracePt t="14969" x="1114425" y="2122488"/>
          <p14:tracePt t="14971" x="1114425" y="2135188"/>
          <p14:tracePt t="14973" x="1108075" y="2147888"/>
          <p14:tracePt t="14975" x="1108075" y="2154238"/>
          <p14:tracePt t="14977" x="1101725" y="2154238"/>
          <p14:tracePt t="14979" x="1095375" y="2166938"/>
          <p14:tracePt t="14982" x="1095375" y="2173288"/>
          <p14:tracePt t="14984" x="1095375" y="2179638"/>
          <p14:tracePt t="14990" x="1095375" y="2185988"/>
          <p14:tracePt t="15002" x="1095375" y="2192338"/>
          <p14:tracePt t="15005" x="1089025" y="2198688"/>
          <p14:tracePt t="15025" x="1089025" y="2205038"/>
          <p14:tracePt t="15029" x="1082675" y="2205038"/>
          <p14:tracePt t="15031" x="1082675" y="2211388"/>
          <p14:tracePt t="15035" x="1082675" y="2217738"/>
          <p14:tracePt t="15041" x="1076325" y="2217738"/>
          <p14:tracePt t="15043" x="1076325" y="2224088"/>
          <p14:tracePt t="15045" x="1076325" y="2230438"/>
          <p14:tracePt t="15051" x="1076325" y="2236788"/>
          <p14:tracePt t="15055" x="1076325" y="2243138"/>
          <p14:tracePt t="15057" x="1076325" y="2249488"/>
          <p14:tracePt t="15063" x="1069975" y="2255838"/>
          <p14:tracePt t="15067" x="1069975" y="2262188"/>
          <p14:tracePt t="15074" x="1069975" y="2268538"/>
          <p14:tracePt t="15075" x="1069975" y="2274888"/>
          <p14:tracePt t="15079" x="1069975" y="2281238"/>
          <p14:tracePt t="15082" x="1069975" y="2287588"/>
          <p14:tracePt t="15085" x="1063625" y="2287588"/>
          <p14:tracePt t="15087" x="1063625" y="2293938"/>
          <p14:tracePt t="15091" x="1063625" y="2300288"/>
          <p14:tracePt t="15093" x="1063625" y="2306638"/>
          <p14:tracePt t="15095" x="1063625" y="2312988"/>
          <p14:tracePt t="15099" x="1063625" y="2319338"/>
          <p14:tracePt t="15101" x="1063625" y="2325688"/>
          <p14:tracePt t="15107" x="1057275" y="2338388"/>
          <p14:tracePt t="15108" x="1057275" y="2344738"/>
          <p14:tracePt t="15112" x="1050925" y="2351088"/>
          <p14:tracePt t="15114" x="1050925" y="2359025"/>
          <p14:tracePt t="15119" x="1050925" y="2365375"/>
          <p14:tracePt t="15121" x="1050925" y="2371725"/>
          <p14:tracePt t="15123" x="1044575" y="2378075"/>
          <p14:tracePt t="15127" x="1044575" y="2384425"/>
          <p14:tracePt t="15129" x="1044575" y="2390775"/>
          <p14:tracePt t="15133" x="1044575" y="2397125"/>
          <p14:tracePt t="15135" x="1044575" y="2403475"/>
          <p14:tracePt t="15141" x="1044575" y="2416175"/>
          <p14:tracePt t="15142" x="1044575" y="2422525"/>
          <p14:tracePt t="15147" x="1044575" y="2428875"/>
          <p14:tracePt t="15148" x="1044575" y="2435225"/>
          <p14:tracePt t="15153" x="1044575" y="2441575"/>
          <p14:tracePt t="15158" x="1044575" y="2454275"/>
          <p14:tracePt t="15161" x="1044575" y="2460625"/>
          <p14:tracePt t="15162" x="1044575" y="2466975"/>
          <p14:tracePt t="15167" x="1044575" y="2473325"/>
          <p14:tracePt t="15169" x="1044575" y="2479675"/>
          <p14:tracePt t="15171" x="1044575" y="2486025"/>
          <p14:tracePt t="15174" x="1044575" y="2492375"/>
          <p14:tracePt t="15175" x="1044575" y="2498725"/>
          <p14:tracePt t="15176" x="1044575" y="2505075"/>
          <p14:tracePt t="15181" x="1044575" y="2511425"/>
          <p14:tracePt t="15182" x="1044575" y="2517775"/>
          <p14:tracePt t="15187" x="1044575" y="2524125"/>
          <p14:tracePt t="15191" x="1044575" y="2530475"/>
          <p14:tracePt t="15195" x="1044575" y="2536825"/>
          <p14:tracePt t="15197" x="1044575" y="2543175"/>
          <p14:tracePt t="15199" x="1044575" y="2549525"/>
          <p14:tracePt t="15206" x="1044575" y="2555875"/>
          <p14:tracePt t="15209" x="1044575" y="2562225"/>
          <p14:tracePt t="15217" x="1044575" y="2568575"/>
          <p14:tracePt t="15221" x="1044575" y="2574925"/>
          <p14:tracePt t="15225" x="1044575" y="2581275"/>
          <p14:tracePt t="15231" x="1044575" y="2587625"/>
          <p14:tracePt t="15233" x="1044575" y="2593975"/>
          <p14:tracePt t="15240" x="1038225" y="2600325"/>
          <p14:tracePt t="15243" x="1031875" y="2606675"/>
          <p14:tracePt t="15245" x="1031875" y="2613025"/>
          <p14:tracePt t="15251" x="1025525" y="2619375"/>
          <p14:tracePt t="15253" x="1025525" y="2625725"/>
          <p14:tracePt t="15257" x="1012825" y="2632075"/>
          <p14:tracePt t="15259" x="1012825" y="2638425"/>
          <p14:tracePt t="15261" x="1012825" y="2644775"/>
          <p14:tracePt t="15262" x="1006475" y="2644775"/>
          <p14:tracePt t="15265" x="1006475" y="2651125"/>
          <p14:tracePt t="15267" x="1000125" y="2657475"/>
          <p14:tracePt t="15270" x="1000125" y="2663825"/>
          <p14:tracePt t="15273" x="993775" y="2670175"/>
          <p14:tracePt t="15275" x="987425" y="2676525"/>
          <p14:tracePt t="15278" x="981075" y="2682875"/>
          <p14:tracePt t="15280" x="981075" y="2689225"/>
          <p14:tracePt t="15282" x="974725" y="2689225"/>
          <p14:tracePt t="15285" x="974725" y="2695575"/>
          <p14:tracePt t="15287" x="968375" y="2701925"/>
          <p14:tracePt t="15290" x="968375" y="2708275"/>
          <p14:tracePt t="15291" x="962025" y="2708275"/>
          <p14:tracePt t="15292" x="962025" y="2714625"/>
          <p14:tracePt t="15295" x="955675" y="2720975"/>
          <p14:tracePt t="15297" x="949325" y="2720975"/>
          <p14:tracePt t="15299" x="949325" y="2727325"/>
          <p14:tracePt t="15301" x="942975" y="2733675"/>
          <p14:tracePt t="15303" x="936625" y="2733675"/>
          <p14:tracePt t="15305" x="936625" y="2740025"/>
          <p14:tracePt t="15307" x="930275" y="2746375"/>
          <p14:tracePt t="15309" x="923925" y="2752725"/>
          <p14:tracePt t="15310" x="917575" y="2752725"/>
          <p14:tracePt t="15312" x="917575" y="2759075"/>
          <p14:tracePt t="15315" x="917575" y="2765425"/>
          <p14:tracePt t="15317" x="911225" y="2765425"/>
          <p14:tracePt t="15319" x="904875" y="2771775"/>
          <p14:tracePt t="15321" x="904875" y="2778125"/>
          <p14:tracePt t="15324" x="898525" y="2784475"/>
          <p14:tracePt t="15325" x="892175" y="2784475"/>
          <p14:tracePt t="15326" x="892175" y="2792413"/>
          <p14:tracePt t="15329" x="885825" y="2798763"/>
          <p14:tracePt t="15331" x="879475" y="2798763"/>
          <p14:tracePt t="15332" x="873125" y="2798763"/>
          <p14:tracePt t="15335" x="873125" y="2805113"/>
          <p14:tracePt t="15337" x="866775" y="2811463"/>
          <p14:tracePt t="15340" x="866775" y="2817813"/>
          <p14:tracePt t="15341" x="860425" y="2817813"/>
          <p14:tracePt t="15345" x="854075" y="2824163"/>
          <p14:tracePt t="15347" x="854075" y="2830513"/>
          <p14:tracePt t="15349" x="847725" y="2830513"/>
          <p14:tracePt t="15351" x="841375" y="2830513"/>
          <p14:tracePt t="15353" x="841375" y="2836863"/>
          <p14:tracePt t="15357" x="835025" y="2843213"/>
          <p14:tracePt t="15358" x="835025" y="2849563"/>
          <p14:tracePt t="15360" x="828675" y="2849563"/>
          <p14:tracePt t="15365" x="828675" y="2855913"/>
          <p14:tracePt t="15367" x="828675" y="2862263"/>
          <p14:tracePt t="15369" x="822325" y="2862263"/>
          <p14:tracePt t="15373" x="815975" y="2868613"/>
          <p14:tracePt t="15377" x="809625" y="2874963"/>
          <p14:tracePt t="15379" x="809625" y="2881313"/>
          <p14:tracePt t="15383" x="809625" y="2887663"/>
          <p14:tracePt t="15387" x="803275" y="2894013"/>
          <p14:tracePt t="15392" x="803275" y="2900363"/>
          <p14:tracePt t="15393" x="796925" y="2906713"/>
          <p14:tracePt t="15395" x="796925" y="2913063"/>
          <p14:tracePt t="15401" x="796925" y="2919413"/>
          <p14:tracePt t="15403" x="796925" y="2925763"/>
          <p14:tracePt t="15407" x="790575" y="2932113"/>
          <p14:tracePt t="15408" x="790575" y="2938463"/>
          <p14:tracePt t="15413" x="790575" y="2944813"/>
          <p14:tracePt t="15416" x="790575" y="2951163"/>
          <p14:tracePt t="15417" x="790575" y="2957513"/>
          <p14:tracePt t="15419" x="784225" y="2957513"/>
          <p14:tracePt t="15421" x="784225" y="2963863"/>
          <p14:tracePt t="15425" x="784225" y="2970213"/>
          <p14:tracePt t="15429" x="784225" y="2976563"/>
          <p14:tracePt t="15433" x="784225" y="2982913"/>
          <p14:tracePt t="15435" x="784225" y="2989263"/>
          <p14:tracePt t="15444" x="784225" y="2995613"/>
          <p14:tracePt t="15445" x="784225" y="3001963"/>
          <p14:tracePt t="15453" x="784225" y="3008313"/>
          <p14:tracePt t="15455" x="784225" y="3014663"/>
          <p14:tracePt t="15459" x="784225" y="3021013"/>
          <p14:tracePt t="15465" x="784225" y="3027363"/>
          <p14:tracePt t="15467" x="784225" y="3033713"/>
          <p14:tracePt t="15474" x="784225" y="3040063"/>
          <p14:tracePt t="15477" x="784225" y="3046413"/>
          <p14:tracePt t="15481" x="784225" y="3052763"/>
          <p14:tracePt t="15487" x="784225" y="3059113"/>
          <p14:tracePt t="15491" x="784225" y="3065463"/>
          <p14:tracePt t="15493" x="790575" y="3065463"/>
          <p14:tracePt t="15499" x="790575" y="3071813"/>
          <p14:tracePt t="15501" x="796925" y="3071813"/>
          <p14:tracePt t="15505" x="803275" y="3078163"/>
          <p14:tracePt t="15511" x="809625" y="3084513"/>
          <p14:tracePt t="15513" x="815975" y="3084513"/>
          <p14:tracePt t="15515" x="822325" y="3084513"/>
          <p14:tracePt t="15521" x="828675" y="3084513"/>
          <p14:tracePt t="15524" x="835025" y="3084513"/>
          <p14:tracePt t="15527" x="841375" y="3084513"/>
          <p14:tracePt t="15529" x="847725" y="3084513"/>
          <p14:tracePt t="15531" x="854075" y="3084513"/>
          <p14:tracePt t="15537" x="860425" y="3084513"/>
          <p14:tracePt t="15539" x="866775" y="3084513"/>
          <p14:tracePt t="15547" x="873125" y="3084513"/>
          <p14:tracePt t="15551" x="879475" y="3084513"/>
          <p14:tracePt t="15557" x="885825" y="3084513"/>
          <p14:tracePt t="15610" x="892175" y="3084513"/>
          <p14:tracePt t="15628" x="892175" y="3078163"/>
          <p14:tracePt t="15639" x="885825" y="3078163"/>
          <p14:tracePt t="15645" x="879475" y="3078163"/>
          <p14:tracePt t="15649" x="873125" y="3078163"/>
          <p14:tracePt t="15657" x="866775" y="3078163"/>
          <p14:tracePt t="15659" x="860425" y="3078163"/>
          <p14:tracePt t="15662" x="854075" y="3078163"/>
          <p14:tracePt t="15665" x="847725" y="3078163"/>
          <p14:tracePt t="15667" x="841375" y="3078163"/>
          <p14:tracePt t="15673" x="835025" y="3078163"/>
          <p14:tracePt t="15675" x="828675" y="3078163"/>
          <p14:tracePt t="15679" x="822325" y="3078163"/>
          <p14:tracePt t="15681" x="815975" y="3078163"/>
          <p14:tracePt t="15683" x="809625" y="3078163"/>
          <p14:tracePt t="15692" x="803275" y="3078163"/>
          <p14:tracePt t="15697" x="796925" y="3078163"/>
          <p14:tracePt t="15748" x="796925" y="3071813"/>
          <p14:tracePt t="15770" x="796925" y="3065463"/>
          <p14:tracePt t="15804" x="796925" y="3059113"/>
          <p14:tracePt t="15830" x="796925" y="3052763"/>
          <p14:tracePt t="15838" x="796925" y="3046413"/>
          <p14:tracePt t="15846" x="796925" y="3040063"/>
          <p14:tracePt t="15859" x="796925" y="3033713"/>
          <p14:tracePt t="15861" x="790575" y="3033713"/>
          <p14:tracePt t="15867" x="790575" y="3027363"/>
          <p14:tracePt t="15875" x="784225" y="3027363"/>
          <p14:tracePt t="15883" x="784225" y="3021013"/>
          <p14:tracePt t="15944" x="777875" y="3021013"/>
          <p14:tracePt t="16020" x="784225" y="3021013"/>
          <p14:tracePt t="16029" x="790575" y="3021013"/>
          <p14:tracePt t="16052" x="796925" y="3021013"/>
          <p14:tracePt t="16068" x="803275" y="3021013"/>
          <p14:tracePt t="16240" x="803275" y="3027363"/>
          <p14:tracePt t="16249" x="803275" y="3033713"/>
          <p14:tracePt t="16259" x="796925" y="3033713"/>
          <p14:tracePt t="16278" x="796925" y="3040063"/>
          <p14:tracePt t="16296" x="796925" y="3046413"/>
          <p14:tracePt t="16308" x="796925" y="3052763"/>
          <p14:tracePt t="16319" x="796925" y="3059113"/>
          <p14:tracePt t="16325" x="796925" y="3065463"/>
          <p14:tracePt t="16329" x="796925" y="3071813"/>
          <p14:tracePt t="16331" x="803275" y="3071813"/>
          <p14:tracePt t="16333" x="803275" y="3078163"/>
          <p14:tracePt t="16335" x="809625" y="3084513"/>
          <p14:tracePt t="16341" x="809625" y="3090863"/>
          <p14:tracePt t="16343" x="815975" y="3090863"/>
          <p14:tracePt t="16349" x="815975" y="3097213"/>
          <p14:tracePt t="16512" x="822325" y="3097213"/>
          <p14:tracePt t="16515" x="822325" y="3090863"/>
          <p14:tracePt t="16519" x="828675" y="3084513"/>
          <p14:tracePt t="16521" x="835025" y="3078163"/>
          <p14:tracePt t="16523" x="835025" y="3071813"/>
          <p14:tracePt t="16525" x="841375" y="3071813"/>
          <p14:tracePt t="16526" x="847725" y="3071813"/>
          <p14:tracePt t="16529" x="854075" y="3065463"/>
          <p14:tracePt t="16531" x="854075" y="3059113"/>
          <p14:tracePt t="16532" x="866775" y="3052763"/>
          <p14:tracePt t="16535" x="873125" y="3052763"/>
          <p14:tracePt t="16537" x="879475" y="3052763"/>
          <p14:tracePt t="16540" x="892175" y="3046413"/>
          <p14:tracePt t="16541" x="898525" y="3040063"/>
          <p14:tracePt t="16542" x="904875" y="3040063"/>
          <p14:tracePt t="16544" x="917575" y="3033713"/>
          <p14:tracePt t="16547" x="923925" y="3027363"/>
          <p14:tracePt t="16549" x="936625" y="3021013"/>
          <p14:tracePt t="16551" x="949325" y="3021013"/>
          <p14:tracePt t="16553" x="955675" y="3021013"/>
          <p14:tracePt t="16555" x="968375" y="3014663"/>
          <p14:tracePt t="16557" x="987425" y="3008313"/>
          <p14:tracePt t="16559" x="1006475" y="3001963"/>
          <p14:tracePt t="16560" x="1012825" y="2995613"/>
          <p14:tracePt t="16562" x="1031875" y="2989263"/>
          <p14:tracePt t="16564" x="1050925" y="2982913"/>
          <p14:tracePt t="16566" x="1069975" y="2976563"/>
          <p14:tracePt t="16568" x="1082675" y="2970213"/>
          <p14:tracePt t="16571" x="1101725" y="2970213"/>
          <p14:tracePt t="16573" x="1120775" y="2963863"/>
          <p14:tracePt t="16575" x="1139825" y="2951163"/>
          <p14:tracePt t="16577" x="1166813" y="2944813"/>
          <p14:tracePt t="16579" x="1192213" y="2932113"/>
          <p14:tracePt t="16581" x="1217613" y="2925763"/>
          <p14:tracePt t="16583" x="1230313" y="2913063"/>
          <p14:tracePt t="16585" x="1255713" y="2900363"/>
          <p14:tracePt t="16586" x="1281113" y="2887663"/>
          <p14:tracePt t="16590" x="1306513" y="2881313"/>
          <p14:tracePt t="16591" x="1331913" y="2868613"/>
          <p14:tracePt t="16593" x="1370013" y="2855913"/>
          <p14:tracePt t="16595" x="1408113" y="2836863"/>
          <p14:tracePt t="16597" x="1433513" y="2824163"/>
          <p14:tracePt t="16599" x="1465263" y="2817813"/>
          <p14:tracePt t="16601" x="1503363" y="2805113"/>
          <p14:tracePt t="16602" x="1541463" y="2792413"/>
          <p14:tracePt t="16605" x="1573213" y="2771775"/>
          <p14:tracePt t="16607" x="1598613" y="2759075"/>
          <p14:tracePt t="16608" x="1638300" y="2746375"/>
          <p14:tracePt t="16611" x="1676400" y="2733675"/>
          <p14:tracePt t="16612" x="1708150" y="2720975"/>
          <p14:tracePt t="16615" x="1746250" y="2701925"/>
          <p14:tracePt t="16617" x="1784350" y="2689225"/>
          <p14:tracePt t="16619" x="1816100" y="2676525"/>
          <p14:tracePt t="16620" x="1854200" y="2657475"/>
          <p14:tracePt t="16623" x="1892300" y="2644775"/>
          <p14:tracePt t="16625" x="1924050" y="2632075"/>
          <p14:tracePt t="16627" x="1962150" y="2619375"/>
          <p14:tracePt t="16629" x="2000250" y="2593975"/>
          <p14:tracePt t="16631" x="2032000" y="2581275"/>
          <p14:tracePt t="16633" x="2071688" y="2568575"/>
          <p14:tracePt t="16635" x="2109788" y="2543175"/>
          <p14:tracePt t="16637" x="2154238" y="2517775"/>
          <p14:tracePt t="16640" x="2192338" y="2505075"/>
          <p14:tracePt t="16641" x="2236788" y="2486025"/>
          <p14:tracePt t="16643" x="2274888" y="2466975"/>
          <p14:tracePt t="16645" x="2319338" y="2447925"/>
          <p14:tracePt t="16646" x="2370138" y="2422525"/>
          <p14:tracePt t="16648" x="2401888" y="2397125"/>
          <p14:tracePt t="16651" x="2452688" y="2378075"/>
          <p14:tracePt t="16652" x="2497138" y="2351088"/>
          <p14:tracePt t="16654" x="2536825" y="2325688"/>
          <p14:tracePt t="16657" x="2574925" y="2306638"/>
          <p14:tracePt t="16658" x="2619375" y="2281238"/>
          <p14:tracePt t="16660" x="2657475" y="2262188"/>
          <p14:tracePt t="16663" x="2701925" y="2236788"/>
          <p14:tracePt t="16665" x="2740025" y="2217738"/>
          <p14:tracePt t="16667" x="2790825" y="2192338"/>
          <p14:tracePt t="16669" x="2828925" y="2166938"/>
          <p14:tracePt t="16671" x="2860675" y="2154238"/>
          <p14:tracePt t="16673" x="2898775" y="2135188"/>
          <p14:tracePt t="16675" x="2936875" y="2109788"/>
          <p14:tracePt t="16677" x="2976563" y="2090738"/>
          <p14:tracePt t="16679" x="3014663" y="2065338"/>
          <p14:tracePt t="16681" x="3059113" y="2039938"/>
          <p14:tracePt t="16682" x="3097213" y="2020888"/>
          <p14:tracePt t="16685" x="3135313" y="1995488"/>
          <p14:tracePt t="16687" x="3167063" y="1976438"/>
          <p14:tracePt t="16690" x="3205163" y="1951038"/>
          <p14:tracePt t="16691" x="3243263" y="1931988"/>
          <p14:tracePt t="16693" x="3281363" y="1905000"/>
          <p14:tracePt t="16695" x="3306763" y="1885950"/>
          <p14:tracePt t="16697" x="3338513" y="1866900"/>
          <p14:tracePt t="16699" x="3363913" y="1854200"/>
          <p14:tracePt t="16701" x="3389313" y="1835150"/>
          <p14:tracePt t="16702" x="3414713" y="1809750"/>
          <p14:tracePt t="16707" x="3473450" y="1784350"/>
          <p14:tracePt t="16709" x="3492500" y="1765300"/>
          <p14:tracePt t="16710" x="3505200" y="1752600"/>
          <p14:tracePt t="16712" x="3524250" y="1746250"/>
          <p14:tracePt t="16715" x="3543300" y="1733550"/>
          <p14:tracePt t="16717" x="3556000" y="1720850"/>
          <p14:tracePt t="16719" x="3568700" y="1708150"/>
          <p14:tracePt t="16721" x="3575050" y="1695450"/>
          <p14:tracePt t="16723" x="3587750" y="1689100"/>
          <p14:tracePt t="16725" x="3600450" y="1676400"/>
          <p14:tracePt t="16727" x="3613150" y="1670050"/>
          <p14:tracePt t="16729" x="3619500" y="1657350"/>
          <p14:tracePt t="16731" x="3625850" y="1651000"/>
          <p14:tracePt t="16732" x="3632200" y="1651000"/>
          <p14:tracePt t="16735" x="3638550" y="1638300"/>
          <p14:tracePt t="16737" x="3638550" y="1631950"/>
          <p14:tracePt t="16740" x="3644900" y="1631950"/>
          <p14:tracePt t="16741" x="3651250" y="1625600"/>
          <p14:tracePt t="16742" x="3651250" y="1619250"/>
          <p14:tracePt t="16745" x="3657600" y="1619250"/>
          <p14:tracePt t="16749" x="3657600" y="1612900"/>
          <p14:tracePt t="16751" x="3657600" y="1606550"/>
          <p14:tracePt t="16753" x="3657600" y="1600200"/>
          <p14:tracePt t="16791" x="3651250" y="1600200"/>
          <p14:tracePt t="16795" x="3644900" y="1600200"/>
          <p14:tracePt t="16799" x="3638550" y="1606550"/>
          <p14:tracePt t="16801" x="3632200" y="1612900"/>
          <p14:tracePt t="16807" x="3619500" y="1619250"/>
          <p14:tracePt t="16808" x="3613150" y="1619250"/>
          <p14:tracePt t="16811" x="3613150" y="1625600"/>
          <p14:tracePt t="16812" x="3606800" y="1625600"/>
          <p14:tracePt t="16815" x="3600450" y="1625600"/>
          <p14:tracePt t="16817" x="3600450" y="1631950"/>
          <p14:tracePt t="16822" x="3594100" y="1638300"/>
          <p14:tracePt t="16825" x="3581400" y="1638300"/>
          <p14:tracePt t="16826" x="3581400" y="1644650"/>
          <p14:tracePt t="16833" x="3575050" y="1644650"/>
          <p14:tracePt t="16840" x="3568700" y="1644650"/>
          <p14:tracePt t="16853" x="3562350" y="1644650"/>
          <p14:tracePt t="16860" x="3556000" y="1644650"/>
          <p14:tracePt t="16865" x="3549650" y="1644650"/>
          <p14:tracePt t="16867" x="3549650" y="1638300"/>
          <p14:tracePt t="16873" x="3549650" y="1631950"/>
          <p14:tracePt t="16875" x="3543300" y="1631950"/>
          <p14:tracePt t="16881" x="3536950" y="1631950"/>
          <p14:tracePt t="16887" x="3536950" y="1625600"/>
          <p14:tracePt t="16890" x="3530600" y="1625600"/>
          <p14:tracePt t="16893" x="3524250" y="1619250"/>
          <p14:tracePt t="16899" x="3517900" y="1619250"/>
          <p14:tracePt t="16903" x="3511550" y="1619250"/>
          <p14:tracePt t="16905" x="3505200" y="1612900"/>
          <p14:tracePt t="16911" x="3498850" y="1606550"/>
          <p14:tracePt t="16913" x="3492500" y="1606550"/>
          <p14:tracePt t="16917" x="3486150" y="1606550"/>
          <p14:tracePt t="16919" x="3479800" y="1606550"/>
          <p14:tracePt t="16921" x="3473450" y="1606550"/>
          <p14:tracePt t="16925" x="3467100" y="1606550"/>
          <p14:tracePt t="16927" x="3454400" y="1606550"/>
          <p14:tracePt t="16931" x="3441700" y="1606550"/>
          <p14:tracePt t="16935" x="3427413" y="1606550"/>
          <p14:tracePt t="16937" x="3414713" y="1606550"/>
          <p14:tracePt t="16941" x="3395663" y="1606550"/>
          <p14:tracePt t="16943" x="3389313" y="1606550"/>
          <p14:tracePt t="16945" x="3376613" y="1606550"/>
          <p14:tracePt t="16958" x="3300413" y="1625600"/>
          <p14:tracePt t="16961" x="3294063" y="1625600"/>
          <p14:tracePt t="16962" x="3281363" y="1625600"/>
          <p14:tracePt t="16965" x="3275013" y="1625600"/>
          <p14:tracePt t="16967" x="3268663" y="1625600"/>
          <p14:tracePt t="16969" x="3255963" y="1631950"/>
          <p14:tracePt t="16971" x="3249613" y="1631950"/>
          <p14:tracePt t="16973" x="3236913" y="1631950"/>
          <p14:tracePt t="16975" x="3230563" y="1631950"/>
          <p14:tracePt t="16977" x="3224213" y="1638300"/>
          <p14:tracePt t="16979" x="3211513" y="1638300"/>
          <p14:tracePt t="16981" x="3205163" y="1638300"/>
          <p14:tracePt t="16983" x="3198813" y="1644650"/>
          <p14:tracePt t="16985" x="3192463" y="1644650"/>
          <p14:tracePt t="16987" x="3186113" y="1644650"/>
          <p14:tracePt t="16990" x="3179763" y="1644650"/>
          <p14:tracePt t="16991" x="3167063" y="1644650"/>
          <p14:tracePt t="16992" x="3167063" y="1651000"/>
          <p14:tracePt t="16994" x="3154363" y="1651000"/>
          <p14:tracePt t="16997" x="3148013" y="1651000"/>
          <p14:tracePt t="16999" x="3141663" y="1651000"/>
          <p14:tracePt t="17001" x="3135313" y="1651000"/>
          <p14:tracePt t="17002" x="3128963" y="1651000"/>
          <p14:tracePt t="17005" x="3122613" y="1651000"/>
          <p14:tracePt t="17007" x="3116263" y="1651000"/>
          <p14:tracePt t="17008" x="3109913" y="1651000"/>
          <p14:tracePt t="17010" x="3103563" y="1651000"/>
          <p14:tracePt t="17012" x="3090863" y="1651000"/>
          <p14:tracePt t="17015" x="3090863" y="1657350"/>
          <p14:tracePt t="17017" x="3078163" y="1657350"/>
          <p14:tracePt t="17021" x="3065463" y="1657350"/>
          <p14:tracePt t="17024" x="3059113" y="1663700"/>
          <p14:tracePt t="17027" x="3052763" y="1663700"/>
          <p14:tracePt t="17029" x="3046413" y="1663700"/>
          <p14:tracePt t="17031" x="3040063" y="1663700"/>
          <p14:tracePt t="17033" x="3027363" y="1670050"/>
          <p14:tracePt t="17035" x="3014663" y="1676400"/>
          <p14:tracePt t="17037" x="3001963" y="1682750"/>
          <p14:tracePt t="17040" x="2982913" y="1689100"/>
          <p14:tracePt t="17042" x="2968625" y="1695450"/>
          <p14:tracePt t="17045" x="2962275" y="1701800"/>
          <p14:tracePt t="17046" x="2949575" y="1701800"/>
          <p14:tracePt t="17048" x="2936875" y="1708150"/>
          <p14:tracePt t="17051" x="2930525" y="1714500"/>
          <p14:tracePt t="17053" x="2911475" y="1727200"/>
          <p14:tracePt t="17055" x="2892425" y="1733550"/>
          <p14:tracePt t="17057" x="2873375" y="1746250"/>
          <p14:tracePt t="17060" x="2854325" y="1758950"/>
          <p14:tracePt t="17060" x="2841625" y="1765300"/>
          <p14:tracePt t="17062" x="2822575" y="1771650"/>
          <p14:tracePt t="17065" x="2803525" y="1784350"/>
          <p14:tracePt t="17067" x="2784475" y="1797050"/>
          <p14:tracePt t="17069" x="2759075" y="1809750"/>
          <p14:tracePt t="17070" x="2746375" y="1822450"/>
          <p14:tracePt t="17073" x="2720975" y="1835150"/>
          <p14:tracePt t="17074" x="2689225" y="1847850"/>
          <p14:tracePt t="17077" x="2663825" y="1866900"/>
          <p14:tracePt t="17079" x="2638425" y="1879600"/>
          <p14:tracePt t="17081" x="2613025" y="1905000"/>
          <p14:tracePt t="17083" x="2581275" y="1917700"/>
          <p14:tracePt t="17085" x="2555875" y="1938338"/>
          <p14:tracePt t="17086" x="2530475" y="1951038"/>
          <p14:tracePt t="17090" x="2503488" y="1970088"/>
          <p14:tracePt t="17091" x="2465388" y="1989138"/>
          <p14:tracePt t="17092" x="2439988" y="2008188"/>
          <p14:tracePt t="17095" x="2401888" y="2027238"/>
          <p14:tracePt t="17097" x="2376488" y="2039938"/>
          <p14:tracePt t="17099" x="2338388" y="2058988"/>
          <p14:tracePt t="17101" x="2312988" y="2078038"/>
          <p14:tracePt t="17102" x="2274888" y="2090738"/>
          <p14:tracePt t="17105" x="2249488" y="2109788"/>
          <p14:tracePt t="17107" x="2224088" y="2122488"/>
          <p14:tracePt t="17109" x="2185988" y="2141538"/>
          <p14:tracePt t="17110" x="2147888" y="2160588"/>
          <p14:tracePt t="17112" x="2122488" y="2185988"/>
          <p14:tracePt t="17114" x="2097088" y="2198688"/>
          <p14:tracePt t="17117" x="2058988" y="2217738"/>
          <p14:tracePt t="17119" x="2019300" y="2230438"/>
          <p14:tracePt t="17121" x="1993900" y="2255838"/>
          <p14:tracePt t="17123" x="1968500" y="2268538"/>
          <p14:tracePt t="17125" x="1930400" y="2287588"/>
          <p14:tracePt t="17126" x="1898650" y="2306638"/>
          <p14:tracePt t="17129" x="1873250" y="2319338"/>
          <p14:tracePt t="17130" x="1841500" y="2344738"/>
          <p14:tracePt t="17132" x="1809750" y="2365375"/>
          <p14:tracePt t="17134" x="1784350" y="2378075"/>
          <p14:tracePt t="17137" x="1758950" y="2390775"/>
          <p14:tracePt t="17141" x="1708150" y="2416175"/>
          <p14:tracePt t="17143" x="1676400" y="2441575"/>
          <p14:tracePt t="17144" x="1651000" y="2454275"/>
          <p14:tracePt t="17147" x="1625600" y="2466975"/>
          <p14:tracePt t="17148" x="1598613" y="2479675"/>
          <p14:tracePt t="17151" x="1579563" y="2492375"/>
          <p14:tracePt t="17152" x="1554163" y="2511425"/>
          <p14:tracePt t="17155" x="1528763" y="2524125"/>
          <p14:tracePt t="17157" x="1509713" y="2536825"/>
          <p14:tracePt t="17159" x="1490663" y="2549525"/>
          <p14:tracePt t="17160" x="1477963" y="2562225"/>
          <p14:tracePt t="17162" x="1458913" y="2568575"/>
          <p14:tracePt t="17165" x="1439863" y="2581275"/>
          <p14:tracePt t="17167" x="1427163" y="2587625"/>
          <p14:tracePt t="17168" x="1414463" y="2600325"/>
          <p14:tracePt t="17170" x="1408113" y="2606675"/>
          <p14:tracePt t="17174" x="1395413" y="2619375"/>
          <p14:tracePt t="17175" x="1382713" y="2619375"/>
          <p14:tracePt t="17176" x="1376363" y="2625725"/>
          <p14:tracePt t="17179" x="1370013" y="2632075"/>
          <p14:tracePt t="17181" x="1357313" y="2638425"/>
          <p14:tracePt t="17185" x="1350963" y="2644775"/>
          <p14:tracePt t="17187" x="1344613" y="2651125"/>
          <p14:tracePt t="17191" x="1338263" y="2657475"/>
          <p14:tracePt t="17197" x="1331913" y="2663825"/>
          <p14:tracePt t="17201" x="1325563" y="2670175"/>
          <p14:tracePt t="17207" x="1325563" y="2676525"/>
          <p14:tracePt t="17211" x="1325563" y="2682875"/>
          <p14:tracePt t="17213" x="1319213" y="2682875"/>
          <p14:tracePt t="17215" x="1319213" y="2689225"/>
          <p14:tracePt t="17217" x="1312863" y="2689225"/>
          <p14:tracePt t="17221" x="1312863" y="2695575"/>
          <p14:tracePt t="17223" x="1306513" y="2701925"/>
          <p14:tracePt t="17229" x="1306513" y="2708275"/>
          <p14:tracePt t="17231" x="1306513" y="2714625"/>
          <p14:tracePt t="17233" x="1306513" y="2720975"/>
          <p14:tracePt t="17237" x="1306513" y="2727325"/>
          <p14:tracePt t="17241" x="1306513" y="2733675"/>
          <p14:tracePt t="17243" x="1306513" y="2740025"/>
          <p14:tracePt t="17245" x="1306513" y="2746375"/>
          <p14:tracePt t="17247" x="1306513" y="2752725"/>
          <p14:tracePt t="17251" x="1300163" y="2765425"/>
          <p14:tracePt t="17253" x="1300163" y="2771775"/>
          <p14:tracePt t="17257" x="1300163" y="2784475"/>
          <p14:tracePt t="17258" x="1300163" y="2792413"/>
          <p14:tracePt t="17260" x="1300163" y="2805113"/>
          <p14:tracePt t="17262" x="1300163" y="2811463"/>
          <p14:tracePt t="17264" x="1293813" y="2817813"/>
          <p14:tracePt t="17266" x="1293813" y="2830513"/>
          <p14:tracePt t="17268" x="1293813" y="2836863"/>
          <p14:tracePt t="17270" x="1287463" y="2849563"/>
          <p14:tracePt t="17273" x="1287463" y="2855913"/>
          <p14:tracePt t="17274" x="1281113" y="2862263"/>
          <p14:tracePt t="17277" x="1281113" y="2874963"/>
          <p14:tracePt t="17279" x="1281113" y="2887663"/>
          <p14:tracePt t="17281" x="1274763" y="2887663"/>
          <p14:tracePt t="17283" x="1274763" y="2900363"/>
          <p14:tracePt t="17285" x="1268413" y="2913063"/>
          <p14:tracePt t="17287" x="1262063" y="2913063"/>
          <p14:tracePt t="17290" x="1262063" y="2925763"/>
          <p14:tracePt t="17291" x="1262063" y="2932113"/>
          <p14:tracePt t="17292" x="1255713" y="2932113"/>
          <p14:tracePt t="17295" x="1249363" y="2938463"/>
          <p14:tracePt t="17297" x="1243013" y="2951163"/>
          <p14:tracePt t="17303" x="1236663" y="2957513"/>
          <p14:tracePt t="17305" x="1236663" y="2963863"/>
          <p14:tracePt t="17308" x="1230313" y="2963863"/>
          <p14:tracePt t="17309" x="1230313" y="2970213"/>
          <p14:tracePt t="17322" x="1223963" y="2970213"/>
          <p14:tracePt t="17329" x="1217613" y="2970213"/>
          <p14:tracePt t="17337" x="1211263" y="2970213"/>
          <p14:tracePt t="17352" x="1204913" y="2970213"/>
          <p14:tracePt t="17362" x="1198563" y="2970213"/>
          <p14:tracePt t="17379" x="1192213" y="2970213"/>
          <p14:tracePt t="17387" x="1185863" y="2970213"/>
          <p14:tracePt t="17397" x="1179513" y="2970213"/>
          <p14:tracePt t="17401" x="1179513" y="2963863"/>
          <p14:tracePt t="17407" x="1173163" y="2963863"/>
          <p14:tracePt t="17409" x="1173163" y="2957513"/>
          <p14:tracePt t="17411" x="1166813" y="2957513"/>
          <p14:tracePt t="17419" x="1160463" y="2957513"/>
          <p14:tracePt t="17421" x="1154113" y="2957513"/>
          <p14:tracePt t="17426" x="1147763" y="2957513"/>
          <p14:tracePt t="17596" x="1147763" y="2951163"/>
          <p14:tracePt t="17601" x="1147763" y="2944813"/>
          <p14:tracePt t="17604" x="1147763" y="2938463"/>
          <p14:tracePt t="17611" x="1139825" y="2932113"/>
          <p14:tracePt t="17613" x="1139825" y="2925763"/>
          <p14:tracePt t="17621" x="1133475" y="2919413"/>
          <p14:tracePt t="17626" x="1133475" y="2913063"/>
          <p14:tracePt t="17629" x="1133475" y="2906713"/>
          <p14:tracePt t="17638" x="1133475" y="2900363"/>
          <p14:tracePt t="17642" x="1127125" y="2900363"/>
          <p14:tracePt t="17643" x="1127125" y="2894013"/>
          <p14:tracePt t="17649" x="1120775" y="2894013"/>
          <p14:tracePt t="17651" x="1120775" y="2887663"/>
          <p14:tracePt t="17655" x="1120775" y="2881313"/>
          <p14:tracePt t="17657" x="1114425" y="2881313"/>
          <p14:tracePt t="17658" x="1114425" y="2874963"/>
          <p14:tracePt t="17665" x="1108075" y="2874963"/>
          <p14:tracePt t="17669" x="1101725" y="2868613"/>
          <p14:tracePt t="17675" x="1101725" y="2862263"/>
          <p14:tracePt t="17677" x="1095375" y="2862263"/>
          <p14:tracePt t="17683" x="1089025" y="2862263"/>
          <p14:tracePt t="17691" x="1082675" y="2855913"/>
          <p14:tracePt t="17699" x="1082675" y="2849563"/>
          <p14:tracePt t="17705" x="1076325" y="2849563"/>
          <p14:tracePt t="17711" x="1069975" y="2849563"/>
          <p14:tracePt t="17721" x="1063625" y="2849563"/>
          <p14:tracePt t="17726" x="1057275" y="2849563"/>
          <p14:tracePt t="17733" x="1050925" y="2849563"/>
          <p14:tracePt t="17741" x="1044575" y="2849563"/>
          <p14:tracePt t="17743" x="1038225" y="2849563"/>
          <p14:tracePt t="17753" x="1031875" y="2849563"/>
          <p14:tracePt t="17755" x="1031875" y="2855913"/>
          <p14:tracePt t="17757" x="1025525" y="2855913"/>
          <p14:tracePt t="17767" x="1019175" y="2855913"/>
          <p14:tracePt t="17769" x="1019175" y="2862263"/>
          <p14:tracePt t="17770" x="1012825" y="2862263"/>
          <p14:tracePt t="17775" x="1006475" y="2868613"/>
          <p14:tracePt t="17786" x="1006475" y="2874963"/>
          <p14:tracePt t="17787" x="1000125" y="2874963"/>
          <p14:tracePt t="17791" x="1000125" y="2881313"/>
          <p14:tracePt t="17793" x="993775" y="2881313"/>
          <p14:tracePt t="17797" x="993775" y="2887663"/>
          <p14:tracePt t="17803" x="987425" y="2887663"/>
          <p14:tracePt t="17807" x="981075" y="2887663"/>
          <p14:tracePt t="17809" x="981075" y="2894013"/>
          <p14:tracePt t="17810" x="974725" y="2894013"/>
          <p14:tracePt t="17815" x="974725" y="2900363"/>
          <p14:tracePt t="17819" x="968375" y="2900363"/>
          <p14:tracePt t="17822" x="962025" y="2900363"/>
          <p14:tracePt t="17824" x="962025" y="2906713"/>
          <p14:tracePt t="17827" x="955675" y="2913063"/>
          <p14:tracePt t="17831" x="949325" y="2919413"/>
          <p14:tracePt t="17833" x="942975" y="2919413"/>
          <p14:tracePt t="17840" x="936625" y="2925763"/>
          <p14:tracePt t="17843" x="930275" y="2932113"/>
          <p14:tracePt t="17849" x="923925" y="2932113"/>
          <p14:tracePt t="17851" x="917575" y="2938463"/>
          <p14:tracePt t="17855" x="911225" y="2938463"/>
          <p14:tracePt t="17857" x="911225" y="2944813"/>
          <p14:tracePt t="17863" x="904875" y="2951163"/>
          <p14:tracePt t="17869" x="898525" y="2951163"/>
          <p14:tracePt t="17877" x="898525" y="2957513"/>
          <p14:tracePt t="17880" x="892175" y="2957513"/>
          <p14:tracePt t="17885" x="885825" y="2963863"/>
          <p14:tracePt t="17893" x="879475" y="2963863"/>
          <p14:tracePt t="17897" x="879475" y="2970213"/>
          <p14:tracePt t="17903" x="879475" y="2976563"/>
          <p14:tracePt t="17911" x="879475" y="2982913"/>
          <p14:tracePt t="17917" x="873125" y="2982913"/>
          <p14:tracePt t="18175" x="879475" y="2982913"/>
          <p14:tracePt t="18179" x="885825" y="2982913"/>
          <p14:tracePt t="18185" x="892175" y="2982913"/>
          <p14:tracePt t="18195" x="898525" y="2982913"/>
          <p14:tracePt t="18201" x="904875" y="2982913"/>
          <p14:tracePt t="18203" x="904875" y="2976563"/>
          <p14:tracePt t="18211" x="911225" y="2976563"/>
          <p14:tracePt t="18215" x="917575" y="2976563"/>
          <p14:tracePt t="18217" x="917575" y="2970213"/>
          <p14:tracePt t="18219" x="923925" y="2970213"/>
          <p14:tracePt t="18230" x="930275" y="2970213"/>
          <p14:tracePt t="18233" x="936625" y="2970213"/>
          <p14:tracePt t="18234" x="936625" y="2963863"/>
          <p14:tracePt t="18240" x="942975" y="2963863"/>
          <p14:tracePt t="18243" x="949325" y="2957513"/>
          <p14:tracePt t="18245" x="955675" y="2957513"/>
          <p14:tracePt t="18253" x="962025" y="2957513"/>
          <p14:tracePt t="18255" x="968375" y="2957513"/>
          <p14:tracePt t="18257" x="968375" y="2951163"/>
          <p14:tracePt t="18261" x="968375" y="2944813"/>
          <p14:tracePt t="18263" x="974725" y="2944813"/>
          <p14:tracePt t="18265" x="981075" y="2938463"/>
          <p14:tracePt t="18269" x="987425" y="2938463"/>
          <p14:tracePt t="18274" x="987425" y="2932113"/>
          <p14:tracePt t="18276" x="993775" y="2932113"/>
          <p14:tracePt t="18279" x="1000125" y="2925763"/>
          <p14:tracePt t="18287" x="1006475" y="2919413"/>
          <p14:tracePt t="18292" x="1012825" y="2919413"/>
          <p14:tracePt t="18293" x="1012825" y="2913063"/>
          <p14:tracePt t="18294" x="1019175" y="2913063"/>
          <p14:tracePt t="18299" x="1019175" y="2906713"/>
          <p14:tracePt t="18308" x="1025525" y="2906713"/>
          <p14:tracePt t="18311" x="1031875" y="2906713"/>
          <p14:tracePt t="18313" x="1031875" y="2900363"/>
          <p14:tracePt t="18321" x="1031875" y="2894013"/>
          <p14:tracePt t="18325" x="1038225" y="2894013"/>
          <p14:tracePt t="18366" x="1044575" y="2894013"/>
          <p14:tracePt t="18426" x="1038225" y="2894013"/>
          <p14:tracePt t="18435" x="1031875" y="2894013"/>
          <p14:tracePt t="18439" x="1025525" y="2894013"/>
          <p14:tracePt t="18450" x="1019175" y="2894013"/>
          <p14:tracePt t="18451" x="1019175" y="2900363"/>
          <p14:tracePt t="18452" x="1012825" y="2900363"/>
          <p14:tracePt t="18454" x="1006475" y="2900363"/>
          <p14:tracePt t="18461" x="1000125" y="2900363"/>
          <p14:tracePt t="18465" x="993775" y="2900363"/>
          <p14:tracePt t="18469" x="987425" y="2900363"/>
          <p14:tracePt t="18471" x="981075" y="2900363"/>
          <p14:tracePt t="18473" x="974725" y="2906713"/>
          <p14:tracePt t="18479" x="968375" y="2906713"/>
          <p14:tracePt t="18481" x="962025" y="2906713"/>
          <p14:tracePt t="18483" x="962025" y="2913063"/>
          <p14:tracePt t="18485" x="955675" y="2913063"/>
          <p14:tracePt t="18487" x="949325" y="2913063"/>
          <p14:tracePt t="18490" x="942975" y="2913063"/>
          <p14:tracePt t="18492" x="942975" y="2919413"/>
          <p14:tracePt t="18493" x="936625" y="2919413"/>
          <p14:tracePt t="18494" x="930275" y="2919413"/>
          <p14:tracePt t="18499" x="923925" y="2919413"/>
          <p14:tracePt t="18501" x="917575" y="2919413"/>
          <p14:tracePt t="18505" x="911225" y="2919413"/>
          <p14:tracePt t="18508" x="911225" y="2925763"/>
          <p14:tracePt t="18509" x="904875" y="2925763"/>
          <p14:tracePt t="18513" x="898525" y="2925763"/>
          <p14:tracePt t="18517" x="898525" y="2932113"/>
          <p14:tracePt t="18521" x="892175" y="2932113"/>
          <p14:tracePt t="18526" x="885825" y="2932113"/>
          <p14:tracePt t="18531" x="879475" y="2932113"/>
          <p14:tracePt t="18546" x="873125" y="2932113"/>
          <p14:tracePt t="18547" x="873125" y="2938463"/>
          <p14:tracePt t="18553" x="866775" y="2938463"/>
          <p14:tracePt t="18562" x="866775" y="2944813"/>
          <p14:tracePt t="18569" x="866775" y="2951163"/>
          <p14:tracePt t="18571" x="860425" y="2951163"/>
          <p14:tracePt t="18579" x="854075" y="2951163"/>
          <p14:tracePt t="18586" x="854075" y="2957513"/>
          <p14:tracePt t="18591" x="854075" y="2963863"/>
          <p14:tracePt t="18595" x="847725" y="2963863"/>
          <p14:tracePt t="18603" x="841375" y="2970213"/>
          <p14:tracePt t="18609" x="841375" y="2976563"/>
          <p14:tracePt t="18611" x="835025" y="2976563"/>
          <p14:tracePt t="18613" x="835025" y="2982913"/>
          <p14:tracePt t="18621" x="835025" y="2989263"/>
          <p14:tracePt t="18623" x="828675" y="2989263"/>
          <p14:tracePt t="18624" x="828675" y="2995613"/>
          <p14:tracePt t="18629" x="822325" y="2995613"/>
          <p14:tracePt t="18631" x="822325" y="3001963"/>
          <p14:tracePt t="18635" x="822325" y="3008313"/>
          <p14:tracePt t="18642" x="815975" y="3008313"/>
          <p14:tracePt t="18642" x="815975" y="3014663"/>
          <p14:tracePt t="18647" x="815975" y="3021013"/>
          <p14:tracePt t="18649" x="809625" y="3027363"/>
          <p14:tracePt t="18658" x="809625" y="3033713"/>
          <p14:tracePt t="18659" x="803275" y="3040063"/>
          <p14:tracePt t="18667" x="803275" y="3046413"/>
          <p14:tracePt t="18671" x="803275" y="3052763"/>
          <p14:tracePt t="18676" x="803275" y="3059113"/>
          <p14:tracePt t="18685" x="803275" y="3065463"/>
          <p14:tracePt t="18691" x="809625" y="3065463"/>
          <p14:tracePt t="18693" x="809625" y="3071813"/>
          <p14:tracePt t="18697" x="815975" y="3071813"/>
          <p14:tracePt t="18708" x="822325" y="3071813"/>
          <p14:tracePt t="18711" x="828675" y="3071813"/>
          <p14:tracePt t="18721" x="835025" y="3071813"/>
          <p14:tracePt t="18727" x="841375" y="3071813"/>
          <p14:tracePt t="18736" x="847725" y="3071813"/>
          <p14:tracePt t="18763" x="847725" y="3065463"/>
          <p14:tracePt t="18775" x="847725" y="3059113"/>
          <p14:tracePt t="18779" x="847725" y="3052763"/>
          <p14:tracePt t="18783" x="847725" y="3046413"/>
          <p14:tracePt t="18792" x="847725" y="3040063"/>
          <p14:tracePt t="18795" x="847725" y="3033713"/>
          <p14:tracePt t="18797" x="841375" y="3033713"/>
          <p14:tracePt t="18801" x="835025" y="3033713"/>
          <p14:tracePt t="18802" x="835025" y="3027363"/>
          <p14:tracePt t="18807" x="828675" y="3021013"/>
          <p14:tracePt t="18808" x="822325" y="3021013"/>
          <p14:tracePt t="18811" x="822325" y="3014663"/>
          <p14:tracePt t="18812" x="815975" y="3014663"/>
          <p14:tracePt t="18815" x="809625" y="3014663"/>
          <p14:tracePt t="18817" x="803275" y="3014663"/>
          <p14:tracePt t="18821" x="796925" y="3014663"/>
          <p14:tracePt t="18823" x="790575" y="3008313"/>
          <p14:tracePt t="18827" x="784225" y="3008313"/>
          <p14:tracePt t="18829" x="777875" y="3008313"/>
          <p14:tracePt t="18831" x="771525" y="3008313"/>
          <p14:tracePt t="18832" x="771525" y="3001963"/>
          <p14:tracePt t="18835" x="765175" y="3001963"/>
          <p14:tracePt t="18837" x="758825" y="3001963"/>
          <p14:tracePt t="18841" x="752475" y="3001963"/>
          <p14:tracePt t="18845" x="746125" y="3001963"/>
          <p14:tracePt t="18847" x="739775" y="3001963"/>
          <p14:tracePt t="18853" x="733425" y="3001963"/>
          <p14:tracePt t="18858" x="727075" y="3001963"/>
          <p14:tracePt t="18863" x="720725" y="3001963"/>
          <p14:tracePt t="18865" x="714375" y="3001963"/>
          <p14:tracePt t="18867" x="708025" y="3001963"/>
          <p14:tracePt t="18869" x="708025" y="3008313"/>
          <p14:tracePt t="18874" x="701675" y="3008313"/>
          <p14:tracePt t="18875" x="695325" y="3008313"/>
          <p14:tracePt t="18879" x="688975" y="3008313"/>
          <p14:tracePt t="18881" x="681038" y="3008313"/>
          <p14:tracePt t="18885" x="674688" y="3014663"/>
          <p14:tracePt t="18891" x="668338" y="3014663"/>
          <p14:tracePt t="18939" x="674688" y="3014663"/>
          <p14:tracePt t="18941" x="681038" y="3014663"/>
          <p14:tracePt t="18945" x="688975" y="3014663"/>
          <p14:tracePt t="18949" x="695325" y="3008313"/>
          <p14:tracePt t="18951" x="701675" y="3008313"/>
          <p14:tracePt t="18957" x="727075" y="3001963"/>
          <p14:tracePt t="18958" x="733425" y="2995613"/>
          <p14:tracePt t="18960" x="746125" y="2989263"/>
          <p14:tracePt t="18962" x="758825" y="2989263"/>
          <p14:tracePt t="18965" x="765175" y="2982913"/>
          <p14:tracePt t="18966" x="777875" y="2976563"/>
          <p14:tracePt t="18968" x="790575" y="2970213"/>
          <p14:tracePt t="18970" x="803275" y="2963863"/>
          <p14:tracePt t="18974" x="815975" y="2957513"/>
          <p14:tracePt t="18975" x="835025" y="2957513"/>
          <p14:tracePt t="18977" x="854075" y="2951163"/>
          <p14:tracePt t="18979" x="866775" y="2944813"/>
          <p14:tracePt t="18981" x="885825" y="2938463"/>
          <p14:tracePt t="18983" x="904875" y="2932113"/>
          <p14:tracePt t="18985" x="923925" y="2932113"/>
          <p14:tracePt t="18987" x="936625" y="2925763"/>
          <p14:tracePt t="18990" x="955675" y="2919413"/>
          <p14:tracePt t="18991" x="974725" y="2913063"/>
          <p14:tracePt t="18993" x="981075" y="2913063"/>
          <p14:tracePt t="18995" x="1000125" y="2906713"/>
          <p14:tracePt t="18997" x="1019175" y="2900363"/>
          <p14:tracePt t="18999" x="1038225" y="2894013"/>
          <p14:tracePt t="19000" x="1050925" y="2894013"/>
          <p14:tracePt t="19002" x="1069975" y="2887663"/>
          <p14:tracePt t="19005" x="1082675" y="2887663"/>
          <p14:tracePt t="19007" x="1095375" y="2887663"/>
          <p14:tracePt t="19008" x="1108075" y="2881313"/>
          <p14:tracePt t="19011" x="1127125" y="2881313"/>
          <p14:tracePt t="19012" x="1147763" y="2874963"/>
          <p14:tracePt t="19015" x="1154113" y="2874963"/>
          <p14:tracePt t="19017" x="1173163" y="2868613"/>
          <p14:tracePt t="19019" x="1185863" y="2868613"/>
          <p14:tracePt t="19021" x="1192213" y="2868613"/>
          <p14:tracePt t="19023" x="1204913" y="2862263"/>
          <p14:tracePt t="19025" x="1211263" y="2862263"/>
          <p14:tracePt t="19027" x="1223963" y="2862263"/>
          <p14:tracePt t="19029" x="1236663" y="2855913"/>
          <p14:tracePt t="19030" x="1243013" y="2855913"/>
          <p14:tracePt t="19032" x="1255713" y="2855913"/>
          <p14:tracePt t="19035" x="1268413" y="2855913"/>
          <p14:tracePt t="19036" x="1274763" y="2855913"/>
          <p14:tracePt t="19040" x="1287463" y="2855913"/>
          <p14:tracePt t="19042" x="1306513" y="2849563"/>
          <p14:tracePt t="19045" x="1319213" y="2849563"/>
          <p14:tracePt t="19047" x="1325563" y="2849563"/>
          <p14:tracePt t="19049" x="1338263" y="2849563"/>
          <p14:tracePt t="19051" x="1344613" y="2849563"/>
          <p14:tracePt t="19052" x="1350963" y="2849563"/>
          <p14:tracePt t="19055" x="1363663" y="2849563"/>
          <p14:tracePt t="19057" x="1370013" y="2849563"/>
          <p14:tracePt t="19059" x="1382713" y="2849563"/>
          <p14:tracePt t="19061" x="1389063" y="2849563"/>
          <p14:tracePt t="19063" x="1395413" y="2849563"/>
          <p14:tracePt t="19065" x="1408113" y="2849563"/>
          <p14:tracePt t="19069" x="1420813" y="2849563"/>
          <p14:tracePt t="19071" x="1433513" y="2849563"/>
          <p14:tracePt t="19073" x="1439863" y="2849563"/>
          <p14:tracePt t="19075" x="1452563" y="2849563"/>
          <p14:tracePt t="19077" x="1458913" y="2849563"/>
          <p14:tracePt t="19079" x="1465263" y="2849563"/>
          <p14:tracePt t="19081" x="1477963" y="2849563"/>
          <p14:tracePt t="19082" x="1484313" y="2849563"/>
          <p14:tracePt t="19085" x="1490663" y="2849563"/>
          <p14:tracePt t="19087" x="1497013" y="2849563"/>
          <p14:tracePt t="19090" x="1509713" y="2849563"/>
          <p14:tracePt t="19091" x="1522413" y="2849563"/>
          <p14:tracePt t="19092" x="1528763" y="2849563"/>
          <p14:tracePt t="19095" x="1541463" y="2849563"/>
          <p14:tracePt t="19097" x="1547813" y="2849563"/>
          <p14:tracePt t="19099" x="1554163" y="2849563"/>
          <p14:tracePt t="19100" x="1566863" y="2849563"/>
          <p14:tracePt t="19105" x="1579563" y="2849563"/>
          <p14:tracePt t="19107" x="1585913" y="2849563"/>
          <p14:tracePt t="19108" x="1592263" y="2849563"/>
          <p14:tracePt t="19110" x="1598613" y="2849563"/>
          <p14:tracePt t="19113" x="1606550" y="2849563"/>
          <p14:tracePt t="19115" x="1612900" y="2849563"/>
          <p14:tracePt t="19116" x="1619250" y="2849563"/>
          <p14:tracePt t="19119" x="1625600" y="2849563"/>
          <p14:tracePt t="19123" x="1631950" y="2849563"/>
          <p14:tracePt t="19127" x="1638300" y="2849563"/>
          <p14:tracePt t="19195" x="1638300" y="2855913"/>
          <p14:tracePt t="19201" x="1631950" y="2855913"/>
          <p14:tracePt t="19203" x="1631950" y="2862263"/>
          <p14:tracePt t="19211" x="1625600" y="2862263"/>
          <p14:tracePt t="19216" x="1619250" y="2862263"/>
          <p14:tracePt t="19219" x="1612900" y="2862263"/>
          <p14:tracePt t="19221" x="1612900" y="2868613"/>
          <p14:tracePt t="19227" x="1606550" y="2874963"/>
          <p14:tracePt t="19231" x="1598613" y="2874963"/>
          <p14:tracePt t="19236" x="1598613" y="2881313"/>
          <p14:tracePt t="19237" x="1592263" y="2881313"/>
          <p14:tracePt t="19241" x="1579563" y="2881313"/>
          <p14:tracePt t="19247" x="1573213" y="2881313"/>
          <p14:tracePt t="19249" x="1573213" y="2887663"/>
          <p14:tracePt t="19251" x="1566863" y="2887663"/>
          <p14:tracePt t="19253" x="1566863" y="2894013"/>
          <p14:tracePt t="19257" x="1560513" y="2894013"/>
          <p14:tracePt t="19261" x="1554163" y="2894013"/>
          <p14:tracePt t="19263" x="1547813" y="2894013"/>
          <p14:tracePt t="19265" x="1547813" y="2900363"/>
          <p14:tracePt t="19269" x="1541463" y="2900363"/>
          <p14:tracePt t="19271" x="1541463" y="2906713"/>
          <p14:tracePt t="19273" x="1535113" y="2906713"/>
          <p14:tracePt t="19277" x="1528763" y="2906713"/>
          <p14:tracePt t="19281" x="1522413" y="2913063"/>
          <p14:tracePt t="19283" x="1516063" y="2913063"/>
          <p14:tracePt t="19287" x="1509713" y="2919413"/>
          <p14:tracePt t="19291" x="1503363" y="2919413"/>
          <p14:tracePt t="19293" x="1497013" y="2919413"/>
          <p14:tracePt t="19295" x="1490663" y="2925763"/>
          <p14:tracePt t="19297" x="1484313" y="2925763"/>
          <p14:tracePt t="19301" x="1477963" y="2925763"/>
          <p14:tracePt t="19303" x="1471613" y="2925763"/>
          <p14:tracePt t="19308" x="1458913" y="2925763"/>
          <p14:tracePt t="19309" x="1452563" y="2925763"/>
          <p14:tracePt t="19313" x="1446213" y="2925763"/>
          <p14:tracePt t="19315" x="1433513" y="2925763"/>
          <p14:tracePt t="19319" x="1427163" y="2925763"/>
          <p14:tracePt t="19321" x="1420813" y="2925763"/>
          <p14:tracePt t="19323" x="1414463" y="2925763"/>
          <p14:tracePt t="19325" x="1401763" y="2925763"/>
          <p14:tracePt t="19329" x="1389063" y="2925763"/>
          <p14:tracePt t="19331" x="1376363" y="2925763"/>
          <p14:tracePt t="19335" x="1363663" y="2925763"/>
          <p14:tracePt t="19337" x="1357313" y="2925763"/>
          <p14:tracePt t="19340" x="1344613" y="2925763"/>
          <p14:tracePt t="19341" x="1338263" y="2925763"/>
          <p14:tracePt t="19343" x="1331913" y="2925763"/>
          <p14:tracePt t="19345" x="1319213" y="2925763"/>
          <p14:tracePt t="19349" x="1306513" y="2925763"/>
          <p14:tracePt t="19351" x="1293813" y="2925763"/>
          <p14:tracePt t="19353" x="1287463" y="2925763"/>
          <p14:tracePt t="19355" x="1281113" y="2925763"/>
          <p14:tracePt t="19357" x="1274763" y="2925763"/>
          <p14:tracePt t="19358" x="1268413" y="2925763"/>
          <p14:tracePt t="19360" x="1255713" y="2925763"/>
          <p14:tracePt t="19365" x="1249363" y="2925763"/>
          <p14:tracePt t="19367" x="1236663" y="2925763"/>
          <p14:tracePt t="19371" x="1230313" y="2925763"/>
          <p14:tracePt t="19374" x="1223963" y="2925763"/>
          <p14:tracePt t="19375" x="1223963" y="2932113"/>
          <p14:tracePt t="19377" x="1217613" y="2932113"/>
          <p14:tracePt t="19379" x="1211263" y="2932113"/>
          <p14:tracePt t="19381" x="1204913" y="2938463"/>
          <p14:tracePt t="19385" x="1198563" y="2938463"/>
          <p14:tracePt t="19387" x="1192213" y="2938463"/>
          <p14:tracePt t="19391" x="1185863" y="2944813"/>
          <p14:tracePt t="19392" x="1179513" y="2951163"/>
          <p14:tracePt t="19395" x="1173163" y="2957513"/>
          <p14:tracePt t="19399" x="1166813" y="2957513"/>
          <p14:tracePt t="19401" x="1160463" y="2963863"/>
          <p14:tracePt t="19402" x="1160463" y="2970213"/>
          <p14:tracePt t="19405" x="1154113" y="2970213"/>
          <p14:tracePt t="19407" x="1147763" y="2970213"/>
          <p14:tracePt t="19409" x="1147763" y="2976563"/>
          <p14:tracePt t="19411" x="1139825" y="2982913"/>
          <p14:tracePt t="19413" x="1133475" y="2989263"/>
          <p14:tracePt t="19415" x="1127125" y="2989263"/>
          <p14:tracePt t="19417" x="1127125" y="2995613"/>
          <p14:tracePt t="19419" x="1120775" y="3001963"/>
          <p14:tracePt t="19420" x="1114425" y="3001963"/>
          <p14:tracePt t="19425" x="1114425" y="3008313"/>
          <p14:tracePt t="19427" x="1108075" y="3014663"/>
          <p14:tracePt t="19429" x="1101725" y="3021013"/>
          <p14:tracePt t="19433" x="1095375" y="3021013"/>
          <p14:tracePt t="19442" x="1095375" y="3027363"/>
          <p14:tracePt t="19477" x="1101725" y="3027363"/>
          <p14:tracePt t="19480" x="1108075" y="3027363"/>
          <p14:tracePt t="19485" x="1114425" y="3027363"/>
          <p14:tracePt t="19487" x="1120775" y="3027363"/>
          <p14:tracePt t="19489" x="1120775" y="3021013"/>
          <p14:tracePt t="19491" x="1127125" y="3021013"/>
          <p14:tracePt t="19492" x="1133475" y="3021013"/>
          <p14:tracePt t="19494" x="1139825" y="3014663"/>
          <p14:tracePt t="19498" x="1147763" y="3008313"/>
          <p14:tracePt t="19500" x="1154113" y="3008313"/>
          <p14:tracePt t="19503" x="1160463" y="3008313"/>
          <p14:tracePt t="19505" x="1173163" y="3001963"/>
          <p14:tracePt t="19507" x="1173163" y="2995613"/>
          <p14:tracePt t="19508" x="1185863" y="2989263"/>
          <p14:tracePt t="19511" x="1192213" y="2989263"/>
          <p14:tracePt t="19513" x="1198563" y="2989263"/>
          <p14:tracePt t="19514" x="1204913" y="2982913"/>
          <p14:tracePt t="19517" x="1217613" y="2976563"/>
          <p14:tracePt t="19519" x="1223963" y="2970213"/>
          <p14:tracePt t="19521" x="1230313" y="2970213"/>
          <p14:tracePt t="19523" x="1243013" y="2963863"/>
          <p14:tracePt t="19525" x="1249363" y="2957513"/>
          <p14:tracePt t="19526" x="1262063" y="2951163"/>
          <p14:tracePt t="19529" x="1274763" y="2944813"/>
          <p14:tracePt t="19532" x="1287463" y="2944813"/>
          <p14:tracePt t="19535" x="1300163" y="2938463"/>
          <p14:tracePt t="19537" x="1306513" y="2932113"/>
          <p14:tracePt t="19540" x="1312863" y="2925763"/>
          <p14:tracePt t="19541" x="1325563" y="2919413"/>
          <p14:tracePt t="19542" x="1331913" y="2919413"/>
          <p14:tracePt t="19545" x="1344613" y="2913063"/>
          <p14:tracePt t="19547" x="1350963" y="2913063"/>
          <p14:tracePt t="19549" x="1357313" y="2906713"/>
          <p14:tracePt t="19551" x="1370013" y="2900363"/>
          <p14:tracePt t="19552" x="1376363" y="2900363"/>
          <p14:tracePt t="19555" x="1382713" y="2894013"/>
          <p14:tracePt t="19557" x="1395413" y="2894013"/>
          <p14:tracePt t="19558" x="1401763" y="2887663"/>
          <p14:tracePt t="19560" x="1414463" y="2887663"/>
          <p14:tracePt t="19563" x="1427163" y="2881313"/>
          <p14:tracePt t="19565" x="1433513" y="2874963"/>
          <p14:tracePt t="19567" x="1446213" y="2868613"/>
          <p14:tracePt t="19569" x="1458913" y="2868613"/>
          <p14:tracePt t="19573" x="1471613" y="2862263"/>
          <p14:tracePt t="19575" x="1484313" y="2862263"/>
          <p14:tracePt t="19577" x="1490663" y="2855913"/>
          <p14:tracePt t="19579" x="1497013" y="2855913"/>
          <p14:tracePt t="19581" x="1509713" y="2849563"/>
          <p14:tracePt t="19583" x="1516063" y="2843213"/>
          <p14:tracePt t="19585" x="1522413" y="2843213"/>
          <p14:tracePt t="19586" x="1535113" y="2843213"/>
          <p14:tracePt t="19591" x="1547813" y="2843213"/>
          <p14:tracePt t="19593" x="1547813" y="2836863"/>
          <p14:tracePt t="19595" x="1554163" y="2836863"/>
          <p14:tracePt t="19597" x="1566863" y="2830513"/>
          <p14:tracePt t="19601" x="1573213" y="2830513"/>
          <p14:tracePt t="19603" x="1585913" y="2824163"/>
          <p14:tracePt t="19607" x="1598613" y="2817813"/>
          <p14:tracePt t="19609" x="1606550" y="2817813"/>
          <p14:tracePt t="19610" x="1612900" y="2817813"/>
          <p14:tracePt t="19613" x="1619250" y="2817813"/>
          <p14:tracePt t="19615" x="1625600" y="2817813"/>
          <p14:tracePt t="19617" x="1631950" y="2817813"/>
          <p14:tracePt t="19619" x="1638300" y="2811463"/>
          <p14:tracePt t="19621" x="1644650" y="2811463"/>
          <p14:tracePt t="19623" x="1651000" y="2805113"/>
          <p14:tracePt t="19625" x="1663700" y="2805113"/>
          <p14:tracePt t="19626" x="1670050" y="2798763"/>
          <p14:tracePt t="19629" x="1676400" y="2798763"/>
          <p14:tracePt t="19631" x="1689100" y="2798763"/>
          <p14:tracePt t="19633" x="1695450" y="2798763"/>
          <p14:tracePt t="19635" x="1708150" y="2798763"/>
          <p14:tracePt t="19637" x="1720850" y="2792413"/>
          <p14:tracePt t="19641" x="1739900" y="2784475"/>
          <p14:tracePt t="19643" x="1746250" y="2784475"/>
          <p14:tracePt t="19645" x="1758950" y="2784475"/>
          <p14:tracePt t="19647" x="1771650" y="2778125"/>
          <p14:tracePt t="19648" x="1778000" y="2778125"/>
          <p14:tracePt t="19651" x="1790700" y="2771775"/>
          <p14:tracePt t="19652" x="1803400" y="2771775"/>
          <p14:tracePt t="19655" x="1816100" y="2771775"/>
          <p14:tracePt t="19657" x="1828800" y="2765425"/>
          <p14:tracePt t="19659" x="1841500" y="2765425"/>
          <p14:tracePt t="19661" x="1847850" y="2765425"/>
          <p14:tracePt t="19662" x="1860550" y="2765425"/>
          <p14:tracePt t="19665" x="1873250" y="2765425"/>
          <p14:tracePt t="19667" x="1879600" y="2765425"/>
          <p14:tracePt t="19669" x="1892300" y="2759075"/>
          <p14:tracePt t="19671" x="1898650" y="2759075"/>
          <p14:tracePt t="19673" x="1911350" y="2759075"/>
          <p14:tracePt t="19675" x="1924050" y="2759075"/>
          <p14:tracePt t="19677" x="1930400" y="2752725"/>
          <p14:tracePt t="19679" x="1943100" y="2752725"/>
          <p14:tracePt t="19681" x="1955800" y="2752725"/>
          <p14:tracePt t="19683" x="1962150" y="2746375"/>
          <p14:tracePt t="19685" x="1974850" y="2746375"/>
          <p14:tracePt t="19687" x="1981200" y="2746375"/>
          <p14:tracePt t="19692" x="2006600" y="2740025"/>
          <p14:tracePt t="19693" x="2012950" y="2740025"/>
          <p14:tracePt t="19695" x="2019300" y="2733675"/>
          <p14:tracePt t="19697" x="2032000" y="2733675"/>
          <p14:tracePt t="19699" x="2038350" y="2733675"/>
          <p14:tracePt t="19701" x="2051050" y="2727325"/>
          <p14:tracePt t="19702" x="2058988" y="2727325"/>
          <p14:tracePt t="19705" x="2065338" y="2727325"/>
          <p14:tracePt t="19708" x="2078038" y="2727325"/>
          <p14:tracePt t="19710" x="2084388" y="2727325"/>
          <p14:tracePt t="19711" x="2090738" y="2727325"/>
          <p14:tracePt t="19712" x="2103438" y="2720975"/>
          <p14:tracePt t="19715" x="2109788" y="2720975"/>
          <p14:tracePt t="19717" x="2116138" y="2720975"/>
          <p14:tracePt t="19719" x="2128838" y="2714625"/>
          <p14:tracePt t="19723" x="2141538" y="2714625"/>
          <p14:tracePt t="19725" x="2147888" y="2714625"/>
          <p14:tracePt t="19727" x="2154238" y="2708275"/>
          <p14:tracePt t="19729" x="2166938" y="2708275"/>
          <p14:tracePt t="19731" x="2173288" y="2708275"/>
          <p14:tracePt t="19732" x="2179638" y="2708275"/>
          <p14:tracePt t="19735" x="2185988" y="2708275"/>
          <p14:tracePt t="19737" x="2192338" y="2708275"/>
          <p14:tracePt t="19741" x="2205038" y="2708275"/>
          <p14:tracePt t="19742" x="2217738" y="2708275"/>
          <p14:tracePt t="19745" x="2230438" y="2701925"/>
          <p14:tracePt t="19749" x="2243138" y="2701925"/>
          <p14:tracePt t="19751" x="2249488" y="2701925"/>
          <p14:tracePt t="19753" x="2255838" y="2695575"/>
          <p14:tracePt t="19755" x="2268538" y="2695575"/>
          <p14:tracePt t="19757" x="2274888" y="2695575"/>
          <p14:tracePt t="19759" x="2287588" y="2695575"/>
          <p14:tracePt t="19761" x="2293938" y="2695575"/>
          <p14:tracePt t="19763" x="2306638" y="2689225"/>
          <p14:tracePt t="19765" x="2319338" y="2689225"/>
          <p14:tracePt t="19767" x="2325688" y="2689225"/>
          <p14:tracePt t="19769" x="2338388" y="2689225"/>
          <p14:tracePt t="19771" x="2351088" y="2689225"/>
          <p14:tracePt t="19775" x="2363788" y="2689225"/>
          <p14:tracePt t="19777" x="2370138" y="2689225"/>
          <p14:tracePt t="19779" x="2382838" y="2689225"/>
          <p14:tracePt t="19781" x="2395538" y="2682875"/>
          <p14:tracePt t="19782" x="2401888" y="2682875"/>
          <p14:tracePt t="19785" x="2414588" y="2682875"/>
          <p14:tracePt t="19787" x="2420938" y="2682875"/>
          <p14:tracePt t="19792" x="2439988" y="2682875"/>
          <p14:tracePt t="19793" x="2446338" y="2682875"/>
          <p14:tracePt t="19795" x="2452688" y="2682875"/>
          <p14:tracePt t="19797" x="2465388" y="2682875"/>
          <p14:tracePt t="19799" x="2471738" y="2682875"/>
          <p14:tracePt t="19801" x="2478088" y="2682875"/>
          <p14:tracePt t="19803" x="2484438" y="2682875"/>
          <p14:tracePt t="19805" x="2497138" y="2682875"/>
          <p14:tracePt t="19807" x="2503488" y="2682875"/>
          <p14:tracePt t="19809" x="2509838" y="2682875"/>
          <p14:tracePt t="19811" x="2517775" y="2682875"/>
          <p14:tracePt t="19813" x="2524125" y="2682875"/>
          <p14:tracePt t="19815" x="2530475" y="2682875"/>
          <p14:tracePt t="19817" x="2536825" y="2689225"/>
          <p14:tracePt t="19819" x="2543175" y="2689225"/>
          <p14:tracePt t="19823" x="2549525" y="2689225"/>
          <p14:tracePt t="19825" x="2555875" y="2689225"/>
          <p14:tracePt t="19827" x="2562225" y="2689225"/>
          <p14:tracePt t="19829" x="2568575" y="2689225"/>
          <p14:tracePt t="19831" x="2574925" y="2695575"/>
          <p14:tracePt t="19835" x="2581275" y="2695575"/>
          <p14:tracePt t="19836" x="2587625" y="2695575"/>
          <p14:tracePt t="19841" x="2593975" y="2695575"/>
          <p14:tracePt t="19843" x="2606675" y="2695575"/>
          <p14:tracePt t="19847" x="2613025" y="2695575"/>
          <p14:tracePt t="19849" x="2625725" y="2695575"/>
          <p14:tracePt t="19851" x="2625725" y="2701925"/>
          <p14:tracePt t="19853" x="2638425" y="2701925"/>
          <p14:tracePt t="19855" x="2644775" y="2701925"/>
          <p14:tracePt t="19857" x="2651125" y="2701925"/>
          <p14:tracePt t="19859" x="2663825" y="2708275"/>
          <p14:tracePt t="19861" x="2670175" y="2708275"/>
          <p14:tracePt t="19863" x="2682875" y="2708275"/>
          <p14:tracePt t="19865" x="2695575" y="2708275"/>
          <p14:tracePt t="19867" x="2701925" y="2708275"/>
          <p14:tracePt t="19869" x="2714625" y="2708275"/>
          <p14:tracePt t="19871" x="2720975" y="2714625"/>
          <p14:tracePt t="19873" x="2733675" y="2714625"/>
          <p14:tracePt t="19875" x="2752725" y="2714625"/>
          <p14:tracePt t="19877" x="2759075" y="2714625"/>
          <p14:tracePt t="19879" x="2778125" y="2714625"/>
          <p14:tracePt t="19881" x="2797175" y="2714625"/>
          <p14:tracePt t="19882" x="2803525" y="2720975"/>
          <p14:tracePt t="19885" x="2822575" y="2720975"/>
          <p14:tracePt t="19887" x="2835275" y="2720975"/>
          <p14:tracePt t="19890" x="2847975" y="2720975"/>
          <p14:tracePt t="19892" x="2867025" y="2727325"/>
          <p14:tracePt t="19892" x="2886075" y="2727325"/>
          <p14:tracePt t="19894" x="2892425" y="2727325"/>
          <p14:tracePt t="19896" x="2911475" y="2733675"/>
          <p14:tracePt t="19899" x="2930525" y="2733675"/>
          <p14:tracePt t="19901" x="2936875" y="2733675"/>
          <p14:tracePt t="19902" x="2955925" y="2740025"/>
          <p14:tracePt t="19905" x="2968625" y="2740025"/>
          <p14:tracePt t="19907" x="2982913" y="2740025"/>
          <p14:tracePt t="19909" x="2995613" y="2746375"/>
          <p14:tracePt t="19911" x="3014663" y="2746375"/>
          <p14:tracePt t="19912" x="3033713" y="2752725"/>
          <p14:tracePt t="19915" x="3040063" y="2752725"/>
          <p14:tracePt t="19917" x="3059113" y="2752725"/>
          <p14:tracePt t="19918" x="3071813" y="2759075"/>
          <p14:tracePt t="19921" x="3084513" y="2759075"/>
          <p14:tracePt t="19923" x="3103563" y="2759075"/>
          <p14:tracePt t="19925" x="3116263" y="2765425"/>
          <p14:tracePt t="19926" x="3122613" y="2765425"/>
          <p14:tracePt t="19929" x="3141663" y="2765425"/>
          <p14:tracePt t="19931" x="3154363" y="2765425"/>
          <p14:tracePt t="19932" x="3160713" y="2765425"/>
          <p14:tracePt t="19934" x="3179763" y="2771775"/>
          <p14:tracePt t="19937" x="3186113" y="2771775"/>
          <p14:tracePt t="19940" x="3198813" y="2778125"/>
          <p14:tracePt t="19941" x="3211513" y="2778125"/>
          <p14:tracePt t="19942" x="3217863" y="2784475"/>
          <p14:tracePt t="19945" x="3230563" y="2784475"/>
          <p14:tracePt t="19947" x="3243263" y="2784475"/>
          <p14:tracePt t="19949" x="3249613" y="2792413"/>
          <p14:tracePt t="19958" x="3294063" y="2805113"/>
          <p14:tracePt t="19959" x="3306763" y="2805113"/>
          <p14:tracePt t="19960" x="3319463" y="2811463"/>
          <p14:tracePt t="19963" x="3332163" y="2811463"/>
          <p14:tracePt t="19964" x="3344863" y="2811463"/>
          <p14:tracePt t="19966" x="3351213" y="2817813"/>
          <p14:tracePt t="19969" x="3363913" y="2817813"/>
          <p14:tracePt t="19971" x="3376613" y="2824163"/>
          <p14:tracePt t="19973" x="3389313" y="2824163"/>
          <p14:tracePt t="19976" x="3402013" y="2830513"/>
          <p14:tracePt t="19976" x="3414713" y="2830513"/>
          <p14:tracePt t="19978" x="3421063" y="2836863"/>
          <p14:tracePt t="19980" x="3441700" y="2843213"/>
          <p14:tracePt t="19982" x="3454400" y="2843213"/>
          <p14:tracePt t="19984" x="3467100" y="2849563"/>
          <p14:tracePt t="19987" x="3486150" y="2849563"/>
          <p14:tracePt t="19990" x="3517900" y="2855913"/>
          <p14:tracePt t="19992" x="3530600" y="2855913"/>
          <p14:tracePt t="19995" x="3549650" y="2862263"/>
          <p14:tracePt t="19997" x="3568700" y="2868613"/>
          <p14:tracePt t="19999" x="3587750" y="2874963"/>
          <p14:tracePt t="20001" x="3600450" y="2874963"/>
          <p14:tracePt t="20002" x="3619500" y="2881313"/>
          <p14:tracePt t="20005" x="3638550" y="2887663"/>
          <p14:tracePt t="20007" x="3651250" y="2894013"/>
          <p14:tracePt t="20008" x="3670300" y="2894013"/>
          <p14:tracePt t="20011" x="3689350" y="2900363"/>
          <p14:tracePt t="20013" x="3714750" y="2906713"/>
          <p14:tracePt t="20015" x="3727450" y="2913063"/>
          <p14:tracePt t="20017" x="3746500" y="2919413"/>
          <p14:tracePt t="20019" x="3771900" y="2925763"/>
          <p14:tracePt t="20021" x="3790950" y="2925763"/>
          <p14:tracePt t="20023" x="3816350" y="2932113"/>
          <p14:tracePt t="20025" x="3829050" y="2932113"/>
          <p14:tracePt t="20027" x="3854450" y="2938463"/>
          <p14:tracePt t="20029" x="3879850" y="2944813"/>
          <p14:tracePt t="20031" x="3906838" y="2951163"/>
          <p14:tracePt t="20032" x="3932238" y="2957513"/>
          <p14:tracePt t="20035" x="3944938" y="2963863"/>
          <p14:tracePt t="20037" x="3970338" y="2970213"/>
          <p14:tracePt t="20040" x="3995738" y="2976563"/>
          <p14:tracePt t="20041" x="4021138" y="2982913"/>
          <p14:tracePt t="20043" x="4046538" y="2989263"/>
          <p14:tracePt t="20044" x="4071938" y="2995613"/>
          <p14:tracePt t="20047" x="4090988" y="2995613"/>
          <p14:tracePt t="20049" x="4129088" y="3001963"/>
          <p14:tracePt t="20051" x="4148138" y="3008313"/>
          <p14:tracePt t="20053" x="4173538" y="3014663"/>
          <p14:tracePt t="20055" x="4198938" y="3014663"/>
          <p14:tracePt t="20057" x="4224338" y="3021013"/>
          <p14:tracePt t="20059" x="4256088" y="3027363"/>
          <p14:tracePt t="20061" x="4281488" y="3027363"/>
          <p14:tracePt t="20062" x="4306888" y="3033713"/>
          <p14:tracePt t="20065" x="4338638" y="3040063"/>
          <p14:tracePt t="20067" x="4365625" y="3040063"/>
          <p14:tracePt t="20069" x="4391025" y="3046413"/>
          <p14:tracePt t="20071" x="4422775" y="3046413"/>
          <p14:tracePt t="20073" x="4454525" y="3046413"/>
          <p14:tracePt t="20074" x="4479925" y="3052763"/>
          <p14:tracePt t="20077" x="4511675" y="3052763"/>
          <p14:tracePt t="20079" x="4543425" y="3052763"/>
          <p14:tracePt t="20081" x="4575175" y="3052763"/>
          <p14:tracePt t="20083" x="4613275" y="3059113"/>
          <p14:tracePt t="20085" x="4645025" y="3059113"/>
          <p14:tracePt t="20087" x="4676775" y="3059113"/>
          <p14:tracePt t="20090" x="4708525" y="3059113"/>
          <p14:tracePt t="20091" x="4746625" y="3059113"/>
          <p14:tracePt t="20092" x="4778375" y="3059113"/>
          <p14:tracePt t="20095" x="4811713" y="3059113"/>
          <p14:tracePt t="20097" x="4843463" y="3059113"/>
          <p14:tracePt t="20099" x="4875213" y="3059113"/>
          <p14:tracePt t="20101" x="4906963" y="3059113"/>
          <p14:tracePt t="20102" x="4945063" y="3059113"/>
          <p14:tracePt t="20105" x="4989513" y="3059113"/>
          <p14:tracePt t="20108" x="5033963" y="3052763"/>
          <p14:tracePt t="20109" x="5065713" y="3052763"/>
          <p14:tracePt t="20111" x="5110163" y="3046413"/>
          <p14:tracePt t="20113" x="5141913" y="3040063"/>
          <p14:tracePt t="20115" x="5186363" y="3027363"/>
          <p14:tracePt t="20117" x="5224463" y="3021013"/>
          <p14:tracePt t="20119" x="5270500" y="3014663"/>
          <p14:tracePt t="20121" x="5314950" y="3008313"/>
          <p14:tracePt t="20123" x="5346700" y="3001963"/>
          <p14:tracePt t="20125" x="5391150" y="2995613"/>
          <p14:tracePt t="20126" x="5422900" y="2989263"/>
          <p14:tracePt t="20128" x="5461000" y="2982913"/>
          <p14:tracePt t="20130" x="5492750" y="2970213"/>
          <p14:tracePt t="20132" x="5530850" y="2963863"/>
          <p14:tracePt t="20135" x="5562600" y="2957513"/>
          <p14:tracePt t="20136" x="5600700" y="2951163"/>
          <p14:tracePt t="20140" x="5619750" y="2944813"/>
          <p14:tracePt t="20141" x="5657850" y="2938463"/>
          <p14:tracePt t="20143" x="5683250" y="2932113"/>
          <p14:tracePt t="20144" x="5702300" y="2932113"/>
          <p14:tracePt t="20147" x="5729288" y="2925763"/>
          <p14:tracePt t="20148" x="5754688" y="2919413"/>
          <p14:tracePt t="20151" x="5773738" y="2913063"/>
          <p14:tracePt t="20152" x="5792788" y="2906713"/>
          <p14:tracePt t="20155" x="5811838" y="2900363"/>
          <p14:tracePt t="20156" x="5830888" y="2900363"/>
          <p14:tracePt t="20158" x="5849938" y="2894013"/>
          <p14:tracePt t="20160" x="5868988" y="2887663"/>
          <p14:tracePt t="20162" x="5881688" y="2887663"/>
          <p14:tracePt t="20165" x="5900738" y="2881313"/>
          <p14:tracePt t="20167" x="5913438" y="2874963"/>
          <p14:tracePt t="20168" x="5926138" y="2868613"/>
          <p14:tracePt t="20171" x="5932488" y="2862263"/>
          <p14:tracePt t="20173" x="5945188" y="2855913"/>
          <p14:tracePt t="20175" x="5957888" y="2855913"/>
          <p14:tracePt t="20177" x="5964238" y="2849563"/>
          <p14:tracePt t="20179" x="5970588" y="2843213"/>
          <p14:tracePt t="20181" x="5976938" y="2836863"/>
          <p14:tracePt t="20185" x="5983288" y="2830513"/>
          <p14:tracePt t="20187" x="5989638" y="2824163"/>
          <p14:tracePt t="20190" x="5995988" y="2817813"/>
          <p14:tracePt t="20193" x="6002338" y="2811463"/>
          <p14:tracePt t="20195" x="6002338" y="2805113"/>
          <p14:tracePt t="20197" x="6008688" y="2805113"/>
          <p14:tracePt t="20199" x="6008688" y="2798763"/>
          <p14:tracePt t="20201" x="6008688" y="2792413"/>
          <p14:tracePt t="20202" x="6008688" y="2784475"/>
          <p14:tracePt t="20207" x="6015038" y="2778125"/>
          <p14:tracePt t="20209" x="6015038" y="2771775"/>
          <p14:tracePt t="20213" x="6021388" y="2765425"/>
          <p14:tracePt t="20215" x="6021388" y="2759075"/>
          <p14:tracePt t="20216" x="6021388" y="2752725"/>
          <p14:tracePt t="20218" x="6027738" y="2752725"/>
          <p14:tracePt t="20221" x="6027738" y="2746375"/>
          <p14:tracePt t="20224" x="6027738" y="2740025"/>
          <p14:tracePt t="20227" x="6034088" y="2733675"/>
          <p14:tracePt t="20229" x="6034088" y="2727325"/>
          <p14:tracePt t="20232" x="6040438" y="2720975"/>
          <p14:tracePt t="20237" x="6040438" y="2714625"/>
          <p14:tracePt t="20242" x="6046788" y="2708275"/>
          <p14:tracePt t="20253" x="6053138" y="2708275"/>
          <p14:tracePt t="20257" x="6053138" y="2701925"/>
          <p14:tracePt t="20295" x="6053138" y="2695575"/>
          <p14:tracePt t="20309" x="6053138" y="2689225"/>
          <p14:tracePt t="20313" x="6053138" y="2682875"/>
          <p14:tracePt t="20315" x="6053138" y="2676525"/>
          <p14:tracePt t="20321" x="6053138" y="2670175"/>
          <p14:tracePt t="20323" x="6053138" y="2663825"/>
          <p14:tracePt t="20327" x="6053138" y="2657475"/>
          <p14:tracePt t="20329" x="6046788" y="2657475"/>
          <p14:tracePt t="20331" x="6046788" y="2651125"/>
          <p14:tracePt t="20332" x="6046788" y="2644775"/>
          <p14:tracePt t="20337" x="6046788" y="2638425"/>
          <p14:tracePt t="20340" x="6040438" y="2632075"/>
          <p14:tracePt t="20343" x="6034088" y="2625725"/>
          <p14:tracePt t="20345" x="6034088" y="2619375"/>
          <p14:tracePt t="20347" x="6034088" y="2613025"/>
          <p14:tracePt t="20349" x="6027738" y="2606675"/>
          <p14:tracePt t="20351" x="6027738" y="2600325"/>
          <p14:tracePt t="20353" x="6027738" y="2593975"/>
          <p14:tracePt t="20355" x="6021388" y="2587625"/>
          <p14:tracePt t="20357" x="6021388" y="2574925"/>
          <p14:tracePt t="20358" x="6015038" y="2568575"/>
          <p14:tracePt t="20360" x="6015038" y="2562225"/>
          <p14:tracePt t="20362" x="6008688" y="2549525"/>
          <p14:tracePt t="20365" x="6008688" y="2543175"/>
          <p14:tracePt t="20367" x="6008688" y="2530475"/>
          <p14:tracePt t="20369" x="6002338" y="2517775"/>
          <p14:tracePt t="20371" x="6002338" y="2511425"/>
          <p14:tracePt t="20373" x="5995988" y="2498725"/>
          <p14:tracePt t="20375" x="5989638" y="2486025"/>
          <p14:tracePt t="20377" x="5989638" y="2479675"/>
          <p14:tracePt t="20379" x="5983288" y="2466975"/>
          <p14:tracePt t="20381" x="5976938" y="2454275"/>
          <p14:tracePt t="20383" x="5976938" y="2447925"/>
          <p14:tracePt t="20384" x="5970588" y="2428875"/>
          <p14:tracePt t="20387" x="5970588" y="2409825"/>
          <p14:tracePt t="20391" x="5964238" y="2384425"/>
          <p14:tracePt t="20392" x="5957888" y="2371725"/>
          <p14:tracePt t="20395" x="5951538" y="2351088"/>
          <p14:tracePt t="20397" x="5945188" y="2344738"/>
          <p14:tracePt t="20399" x="5938838" y="2325688"/>
          <p14:tracePt t="20401" x="5932488" y="2306638"/>
          <p14:tracePt t="20403" x="5926138" y="2293938"/>
          <p14:tracePt t="20405" x="5926138" y="2274888"/>
          <p14:tracePt t="20407" x="5919788" y="2262188"/>
          <p14:tracePt t="20409" x="5919788" y="2243138"/>
          <p14:tracePt t="20411" x="5913438" y="2230438"/>
          <p14:tracePt t="20412" x="5907088" y="2211388"/>
          <p14:tracePt t="20415" x="5900738" y="2192338"/>
          <p14:tracePt t="20417" x="5894388" y="2173288"/>
          <p14:tracePt t="20419" x="5888038" y="2160588"/>
          <p14:tracePt t="20421" x="5881688" y="2141538"/>
          <p14:tracePt t="20423" x="5875338" y="2122488"/>
          <p14:tracePt t="20424" x="5875338" y="2109788"/>
          <p14:tracePt t="20427" x="5868988" y="2090738"/>
          <p14:tracePt t="20429" x="5862638" y="2071688"/>
          <p14:tracePt t="20431" x="5856288" y="2052638"/>
          <p14:tracePt t="20433" x="5849938" y="2039938"/>
          <p14:tracePt t="20435" x="5849938" y="2020888"/>
          <p14:tracePt t="20437" x="5849938" y="2001838"/>
          <p14:tracePt t="20440" x="5849938" y="1976438"/>
          <p14:tracePt t="20441" x="5843588" y="1963738"/>
          <p14:tracePt t="20443" x="5843588" y="1944688"/>
          <p14:tracePt t="20445" x="5837238" y="1924050"/>
          <p14:tracePt t="20447" x="5837238" y="1911350"/>
          <p14:tracePt t="20449" x="5830888" y="1892300"/>
          <p14:tracePt t="20451" x="5830888" y="1873250"/>
          <p14:tracePt t="20452" x="5830888" y="1866900"/>
          <p14:tracePt t="20455" x="5830888" y="1847850"/>
          <p14:tracePt t="20457" x="5830888" y="1835150"/>
          <p14:tracePt t="20459" x="5830888" y="1828800"/>
          <p14:tracePt t="20461" x="5830888" y="1809750"/>
          <p14:tracePt t="20462" x="5830888" y="1797050"/>
          <p14:tracePt t="20465" x="5830888" y="1790700"/>
          <p14:tracePt t="20467" x="5830888" y="1778000"/>
          <p14:tracePt t="20469" x="5830888" y="1771650"/>
          <p14:tracePt t="20471" x="5830888" y="1758950"/>
          <p14:tracePt t="20473" x="5830888" y="1746250"/>
          <p14:tracePt t="20474" x="5830888" y="1739900"/>
          <p14:tracePt t="20476" x="5830888" y="1727200"/>
          <p14:tracePt t="20479" x="5830888" y="1720850"/>
          <p14:tracePt t="20481" x="5830888" y="1714500"/>
          <p14:tracePt t="20483" x="5830888" y="1701800"/>
          <p14:tracePt t="20487" x="5830888" y="1689100"/>
          <p14:tracePt t="20491" x="5830888" y="1676400"/>
          <p14:tracePt t="20493" x="5830888" y="1663700"/>
          <p14:tracePt t="20497" x="5830888" y="1651000"/>
          <p14:tracePt t="20499" x="5830888" y="1644650"/>
          <p14:tracePt t="20503" x="5830888" y="1631950"/>
          <p14:tracePt t="20507" x="5830888" y="1619250"/>
          <p14:tracePt t="20509" x="5830888" y="1612900"/>
          <p14:tracePt t="20511" x="5830888" y="1606550"/>
          <p14:tracePt t="20513" x="5830888" y="1600200"/>
          <p14:tracePt t="20515" x="5830888" y="1593850"/>
          <p14:tracePt t="20519" x="5830888" y="1587500"/>
          <p14:tracePt t="20521" x="5830888" y="1581150"/>
          <p14:tracePt t="20523" x="5830888" y="1574800"/>
          <p14:tracePt t="20524" x="5830888" y="1568450"/>
          <p14:tracePt t="20527" x="5837238" y="1562100"/>
          <p14:tracePt t="20529" x="5837238" y="1555750"/>
          <p14:tracePt t="20533" x="5837238" y="1549400"/>
          <p14:tracePt t="20535" x="5843588" y="1543050"/>
          <p14:tracePt t="20542" x="5843588" y="1530350"/>
          <p14:tracePt t="20543" x="5843588" y="1524000"/>
          <p14:tracePt t="20549" x="5843588" y="1517650"/>
          <p14:tracePt t="20553" x="5843588" y="1511300"/>
          <p14:tracePt t="20557" x="5849938" y="1504950"/>
          <p14:tracePt t="20559" x="5849938" y="1497013"/>
          <p14:tracePt t="20569" x="5849938" y="1490663"/>
          <p14:tracePt t="20575" x="5849938" y="1484313"/>
          <p14:tracePt t="20581" x="5849938" y="1477963"/>
          <p14:tracePt t="20595" x="5849938" y="1471613"/>
          <p14:tracePt t="20604" x="5849938" y="1465263"/>
          <p14:tracePt t="20605" x="5843588" y="1465263"/>
          <p14:tracePt t="20617" x="5837238" y="1465263"/>
          <p14:tracePt t="20631" x="5837238" y="1458913"/>
          <p14:tracePt t="20637" x="5830888" y="1458913"/>
          <p14:tracePt t="20640" x="5830888" y="1452563"/>
          <p14:tracePt t="20643" x="5824538" y="1452563"/>
          <p14:tracePt t="20651" x="5818188" y="1446213"/>
          <p14:tracePt t="20661" x="5811838" y="1446213"/>
          <p14:tracePt t="20665" x="5805488" y="1446213"/>
          <p14:tracePt t="20669" x="5799138" y="1446213"/>
          <p14:tracePt t="20674" x="5792788" y="1446213"/>
          <p14:tracePt t="20675" x="5786438" y="1446213"/>
          <p14:tracePt t="20679" x="5780088" y="1446213"/>
          <p14:tracePt t="20681" x="5773738" y="1439863"/>
          <p14:tracePt t="20685" x="5767388" y="1439863"/>
          <p14:tracePt t="20687" x="5761038" y="1439863"/>
          <p14:tracePt t="20690" x="5754688" y="1439863"/>
          <p14:tracePt t="20691" x="5754688" y="1433513"/>
          <p14:tracePt t="20693" x="5748338" y="1433513"/>
          <p14:tracePt t="20694" x="5741988" y="1433513"/>
          <p14:tracePt t="20698" x="5735638" y="1433513"/>
          <p14:tracePt t="20700" x="5729288" y="1433513"/>
          <p14:tracePt t="20703" x="5722938" y="1427163"/>
          <p14:tracePt t="20705" x="5716588" y="1427163"/>
          <p14:tracePt t="20707" x="5708650" y="1420813"/>
          <p14:tracePt t="20708" x="5702300" y="1420813"/>
          <p14:tracePt t="20711" x="5695950" y="1414463"/>
          <p14:tracePt t="20712" x="5689600" y="1414463"/>
          <p14:tracePt t="20717" x="5683250" y="1414463"/>
          <p14:tracePt t="20719" x="5670550" y="1408113"/>
          <p14:tracePt t="20721" x="5670550" y="1401763"/>
          <p14:tracePt t="20723" x="5664200" y="1401763"/>
          <p14:tracePt t="20725" x="5657850" y="1395413"/>
          <p14:tracePt t="20727" x="5651500" y="1395413"/>
          <p14:tracePt t="20731" x="5645150" y="1389063"/>
          <p14:tracePt t="20732" x="5638800" y="1389063"/>
          <p14:tracePt t="20735" x="5638800" y="1382713"/>
          <p14:tracePt t="20737" x="5632450" y="1382713"/>
          <p14:tracePt t="20740" x="5626100" y="1382713"/>
          <p14:tracePt t="20743" x="5619750" y="1376363"/>
          <p14:tracePt t="20749" x="5613400" y="1370013"/>
          <p14:tracePt t="20757" x="5607050" y="1370013"/>
          <p14:tracePt t="20761" x="5607050" y="1363663"/>
          <p14:tracePt t="20916" x="5607050" y="1370013"/>
          <p14:tracePt t="20918" x="5607050" y="1376363"/>
          <p14:tracePt t="20923" x="5607050" y="1382713"/>
          <p14:tracePt t="20924" x="5607050" y="1389063"/>
          <p14:tracePt t="20926" x="5613400" y="1389063"/>
          <p14:tracePt t="20928" x="5613400" y="1395413"/>
          <p14:tracePt t="20942" x="5632450" y="1420813"/>
          <p14:tracePt t="20943" x="5632450" y="1427163"/>
          <p14:tracePt t="20945" x="5638800" y="1433513"/>
          <p14:tracePt t="20947" x="5638800" y="1439863"/>
          <p14:tracePt t="20949" x="5645150" y="1446213"/>
          <p14:tracePt t="20951" x="5645150" y="1452563"/>
          <p14:tracePt t="20952" x="5651500" y="1458913"/>
          <p14:tracePt t="20955" x="5651500" y="1465263"/>
          <p14:tracePt t="20957" x="5657850" y="1477963"/>
          <p14:tracePt t="20959" x="5664200" y="1477963"/>
          <p14:tracePt t="20961" x="5664200" y="1484313"/>
          <p14:tracePt t="20962" x="5670550" y="1497013"/>
          <p14:tracePt t="20967" x="5670550" y="1511300"/>
          <p14:tracePt t="20969" x="5676900" y="1517650"/>
          <p14:tracePt t="20973" x="5676900" y="1530350"/>
          <p14:tracePt t="20976" x="5683250" y="1536700"/>
          <p14:tracePt t="20979" x="5689600" y="1549400"/>
          <p14:tracePt t="20982" x="5689600" y="1555750"/>
          <p14:tracePt t="20985" x="5689600" y="1562100"/>
          <p14:tracePt t="20987" x="5689600" y="1568450"/>
          <p14:tracePt t="20992" x="5695950" y="1574800"/>
          <p14:tracePt t="20993" x="5695950" y="1581150"/>
          <p14:tracePt t="20997" x="5695950" y="1587500"/>
          <p14:tracePt t="20999" x="5702300" y="1593850"/>
          <p14:tracePt t="21003" x="5702300" y="1600200"/>
          <p14:tracePt t="21007" x="5702300" y="1606550"/>
          <p14:tracePt t="21008" x="5702300" y="1612900"/>
          <p14:tracePt t="21015" x="5702300" y="1619250"/>
          <p14:tracePt t="21017" x="5708650" y="1625600"/>
          <p14:tracePt t="21021" x="5708650" y="1631950"/>
          <p14:tracePt t="21027" x="5708650" y="1638300"/>
          <p14:tracePt t="21029" x="5708650" y="1644650"/>
          <p14:tracePt t="21033" x="5716588" y="1644650"/>
          <p14:tracePt t="21043" x="5716588" y="1651000"/>
          <p14:tracePt t="21044" x="5716588" y="1657350"/>
          <p14:tracePt t="21048" x="5716588" y="1663700"/>
          <p14:tracePt t="21068" x="5716588" y="167005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0A980F-EEEE-4AC3-BED1-B37F0EFF60D0}"/>
              </a:ext>
            </a:extLst>
          </p:cNvPr>
          <p:cNvSpPr/>
          <p:nvPr/>
        </p:nvSpPr>
        <p:spPr>
          <a:xfrm>
            <a:off x="4565650" y="457812"/>
            <a:ext cx="4578350" cy="4685688"/>
          </a:xfrm>
          <a:prstGeom prst="rect">
            <a:avLst/>
          </a:prstGeom>
          <a:solidFill>
            <a:srgbClr val="DEEBF6">
              <a:alpha val="50196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61" indent="-574661" algn="ctr" defTabSz="895328">
              <a:tabLst>
                <a:tab pos="533387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45" name="Rectangle 2">
            <a:extLst>
              <a:ext uri="{FF2B5EF4-FFF2-40B4-BE49-F238E27FC236}">
                <a16:creationId xmlns:a16="http://schemas.microsoft.com/office/drawing/2014/main" id="{2754406F-FD52-4E4F-8C9D-682FEAD0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1" y="43059"/>
            <a:ext cx="7317709" cy="3958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35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601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200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8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4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000"/>
              <a:t>Any-k DP Algorithms: 2 non-dominated families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B15689-BE09-4566-81C3-9271E81F33EE}"/>
              </a:ext>
            </a:extLst>
          </p:cNvPr>
          <p:cNvSpPr/>
          <p:nvPr/>
        </p:nvSpPr>
        <p:spPr>
          <a:xfrm>
            <a:off x="0" y="457812"/>
            <a:ext cx="4565650" cy="4685688"/>
          </a:xfrm>
          <a:prstGeom prst="rect">
            <a:avLst/>
          </a:prstGeom>
          <a:solidFill>
            <a:srgbClr val="F5B487">
              <a:alpha val="29804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61" indent="-574661" algn="ctr" defTabSz="895328">
              <a:tabLst>
                <a:tab pos="533387" algn="r"/>
              </a:tabLst>
            </a:pPr>
            <a:endParaRPr lang="en-US" sz="120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2165E-5323-4A41-BDC6-A22041D82A3C}"/>
              </a:ext>
            </a:extLst>
          </p:cNvPr>
          <p:cNvSpPr txBox="1"/>
          <p:nvPr/>
        </p:nvSpPr>
        <p:spPr>
          <a:xfrm>
            <a:off x="1242219" y="464012"/>
            <a:ext cx="1665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err="1">
                <a:solidFill>
                  <a:schemeClr val="accent2"/>
                </a:solidFill>
                <a:latin typeface="+mj-lt"/>
              </a:rPr>
              <a:t>Anyk</a:t>
            </a:r>
            <a:r>
              <a:rPr lang="en-US" sz="3000" b="1">
                <a:solidFill>
                  <a:schemeClr val="accent2"/>
                </a:solidFill>
                <a:latin typeface="+mj-lt"/>
              </a:rPr>
              <a:t>-Part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BF1E7-0F17-48AE-A89F-B1D6D4E199D1}"/>
              </a:ext>
            </a:extLst>
          </p:cNvPr>
          <p:cNvSpPr txBox="1"/>
          <p:nvPr/>
        </p:nvSpPr>
        <p:spPr>
          <a:xfrm>
            <a:off x="6130142" y="464012"/>
            <a:ext cx="15888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err="1">
                <a:solidFill>
                  <a:schemeClr val="tx2"/>
                </a:solidFill>
                <a:latin typeface="+mj-lt"/>
              </a:rPr>
              <a:t>Anyk</a:t>
            </a:r>
            <a:r>
              <a:rPr lang="en-US" sz="3000" b="1">
                <a:solidFill>
                  <a:schemeClr val="tx2"/>
                </a:solidFill>
                <a:latin typeface="+mj-lt"/>
              </a:rPr>
              <a:t>-Rec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096CE-7C89-4DD3-906C-6D748A5B3805}"/>
              </a:ext>
            </a:extLst>
          </p:cNvPr>
          <p:cNvSpPr txBox="1"/>
          <p:nvPr/>
        </p:nvSpPr>
        <p:spPr>
          <a:xfrm>
            <a:off x="0" y="942476"/>
            <a:ext cx="40286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+mn-lt"/>
              </a:rPr>
              <a:t>Repeatedly </a:t>
            </a:r>
            <a:r>
              <a:rPr lang="en-US" sz="1800">
                <a:solidFill>
                  <a:schemeClr val="accent2"/>
                </a:solidFill>
                <a:latin typeface="+mn-lt"/>
              </a:rPr>
              <a:t>partitions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 the solution space.</a:t>
            </a:r>
          </a:p>
          <a:p>
            <a:r>
              <a:rPr lang="en-US" sz="1800">
                <a:solidFill>
                  <a:schemeClr val="tx1"/>
                </a:solidFill>
                <a:latin typeface="+mn-lt"/>
              </a:rPr>
              <a:t>Relies on 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+mn-lt"/>
              </a:rPr>
              <a:t>[Lawler MS’76]</a:t>
            </a:r>
          </a:p>
          <a:p>
            <a:endParaRPr lang="en-US" sz="1800" u="sng">
              <a:solidFill>
                <a:schemeClr val="tx1"/>
              </a:solidFill>
              <a:latin typeface="+mn-lt"/>
            </a:endParaRPr>
          </a:p>
          <a:p>
            <a:br>
              <a:rPr lang="en-US" sz="1800">
                <a:solidFill>
                  <a:schemeClr val="accent2"/>
                </a:solidFill>
                <a:latin typeface="+mn-lt"/>
              </a:rPr>
            </a:br>
            <a:r>
              <a:rPr lang="en-US" sz="1800">
                <a:solidFill>
                  <a:schemeClr val="accent2"/>
                </a:solidFill>
                <a:latin typeface="+mn-lt"/>
              </a:rPr>
              <a:t>Wins when k is small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616F85-AF5E-4547-8C27-E30DC155B48C}"/>
              </a:ext>
            </a:extLst>
          </p:cNvPr>
          <p:cNvSpPr txBox="1"/>
          <p:nvPr/>
        </p:nvSpPr>
        <p:spPr>
          <a:xfrm>
            <a:off x="4598633" y="942476"/>
            <a:ext cx="4259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70C0"/>
                </a:solidFill>
                <a:latin typeface="+mn-lt"/>
              </a:rPr>
              <a:t>Recursively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 computes lower-rank paths (suffixes) and reuses them. </a:t>
            </a:r>
            <a:br>
              <a:rPr lang="en-US" sz="1800">
                <a:solidFill>
                  <a:schemeClr val="tx1"/>
                </a:solidFill>
                <a:latin typeface="+mn-lt"/>
              </a:rPr>
            </a:br>
            <a:r>
              <a:rPr lang="en-US" sz="1800">
                <a:solidFill>
                  <a:schemeClr val="tx1"/>
                </a:solidFill>
                <a:latin typeface="+mn-lt"/>
              </a:rPr>
              <a:t>Inspired by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+mn-lt"/>
              </a:rPr>
              <a:t>[Jiménez+ WEA’03]</a:t>
            </a:r>
          </a:p>
          <a:p>
            <a:endParaRPr lang="en-US" sz="1800" u="sng">
              <a:solidFill>
                <a:schemeClr val="tx1"/>
              </a:solidFill>
              <a:latin typeface="+mn-lt"/>
            </a:endParaRPr>
          </a:p>
          <a:p>
            <a:r>
              <a:rPr lang="en-US" sz="1800">
                <a:solidFill>
                  <a:srgbClr val="0070C0"/>
                </a:solidFill>
                <a:latin typeface="+mn-lt"/>
              </a:rPr>
              <a:t>Wins when k is large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3880B3-341E-4378-8A2F-87ED97AE72F0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>
            <a:off x="1130635" y="3879768"/>
            <a:ext cx="1017361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BE4FA6-5923-4049-AEE1-C1D5B4366F84}"/>
                  </a:ext>
                </a:extLst>
              </p:cNvPr>
              <p:cNvSpPr txBox="1"/>
              <p:nvPr/>
            </p:nvSpPr>
            <p:spPr>
              <a:xfrm>
                <a:off x="2147996" y="3587380"/>
                <a:ext cx="23217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TTF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e>
                      </m:d>
                    </m:oMath>
                  </m:oMathPara>
                </a14:m>
                <a:endParaRPr lang="en-US" sz="1600" b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Delay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BE4FA6-5923-4049-AEE1-C1D5B4366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996" y="3587380"/>
                <a:ext cx="2321789" cy="584775"/>
              </a:xfrm>
              <a:prstGeom prst="rect">
                <a:avLst/>
              </a:prstGeom>
              <a:blipFill>
                <a:blip r:embed="rId6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ular Callout 102">
                <a:extLst>
                  <a:ext uri="{FF2B5EF4-FFF2-40B4-BE49-F238E27FC236}">
                    <a16:creationId xmlns:a16="http://schemas.microsoft.com/office/drawing/2014/main" id="{CF055200-3687-41B9-854F-000F31D8E237}"/>
                  </a:ext>
                </a:extLst>
              </p:cNvPr>
              <p:cNvSpPr/>
              <p:nvPr/>
            </p:nvSpPr>
            <p:spPr>
              <a:xfrm>
                <a:off x="2688718" y="2504012"/>
                <a:ext cx="1624163" cy="553998"/>
              </a:xfrm>
              <a:prstGeom prst="wedgeRoundRectCallout">
                <a:avLst>
                  <a:gd name="adj1" fmla="val -8421"/>
                  <a:gd name="adj2" fmla="val -47786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>
                    <a:latin typeface="+mn-lt"/>
                  </a:rPr>
                  <a:t>: database size</a:t>
                </a:r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>
                    <a:latin typeface="+mn-lt"/>
                  </a:rPr>
                  <a:t>:  query size</a:t>
                </a:r>
              </a:p>
            </p:txBody>
          </p:sp>
        </mc:Choice>
        <mc:Fallback xmlns="">
          <p:sp>
            <p:nvSpPr>
              <p:cNvPr id="17" name="Rounded Rectangular Callout 102">
                <a:extLst>
                  <a:ext uri="{FF2B5EF4-FFF2-40B4-BE49-F238E27FC236}">
                    <a16:creationId xmlns:a16="http://schemas.microsoft.com/office/drawing/2014/main" id="{CF055200-3687-41B9-854F-000F31D8E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718" y="2504012"/>
                <a:ext cx="1624163" cy="553998"/>
              </a:xfrm>
              <a:prstGeom prst="wedgeRoundRectCallout">
                <a:avLst>
                  <a:gd name="adj1" fmla="val -8421"/>
                  <a:gd name="adj2" fmla="val -47786"/>
                  <a:gd name="adj3" fmla="val 16667"/>
                </a:avLst>
              </a:prstGeom>
              <a:blipFill>
                <a:blip r:embed="rId7"/>
                <a:stretch>
                  <a:fillRect l="-2344" t="-6977" b="-16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F8DB15-2D54-45EF-946E-1C05EFBE3CF8}"/>
                  </a:ext>
                </a:extLst>
              </p:cNvPr>
              <p:cNvSpPr txBox="1"/>
              <p:nvPr/>
            </p:nvSpPr>
            <p:spPr>
              <a:xfrm>
                <a:off x="4598633" y="3541035"/>
                <a:ext cx="4449502" cy="1558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>
                    <a:latin typeface="+mn-lt"/>
                  </a:rPr>
                  <a:t>Reusing computation may pay off – </a:t>
                </a:r>
                <a:br>
                  <a:rPr lang="en-US" sz="1800">
                    <a:latin typeface="+mn-lt"/>
                  </a:rPr>
                </a:br>
                <a:r>
                  <a:rPr lang="en-US" sz="1800">
                    <a:latin typeface="+mn-lt"/>
                  </a:rPr>
                  <a:t>can be even </a:t>
                </a:r>
                <a:r>
                  <a:rPr lang="en-US" sz="1800">
                    <a:solidFill>
                      <a:srgbClr val="0070C0"/>
                    </a:solidFill>
                    <a:latin typeface="+mn-lt"/>
                  </a:rPr>
                  <a:t>faster than sorting</a:t>
                </a:r>
                <a:r>
                  <a:rPr lang="en-US" sz="1800">
                    <a:latin typeface="+mn-lt"/>
                  </a:rPr>
                  <a:t>!</a:t>
                </a:r>
              </a:p>
              <a:p>
                <a:r>
                  <a:rPr lang="en-US" sz="1800">
                    <a:latin typeface="+mn-lt"/>
                  </a:rPr>
                  <a:t>For Cartesian product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800">
                    <a:latin typeface="+mn-lt"/>
                  </a:rPr>
                  <a:t> results:</a:t>
                </a:r>
              </a:p>
              <a:p>
                <a:pPr lvl="1"/>
                <a:r>
                  <a:rPr lang="en-US" sz="1800" err="1">
                    <a:latin typeface="+mn-lt"/>
                  </a:rPr>
                  <a:t>Anyk</a:t>
                </a:r>
                <a:r>
                  <a:rPr lang="en-US" sz="1800">
                    <a:latin typeface="+mn-lt"/>
                  </a:rPr>
                  <a:t>-Rec TTL: 	      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+ℓ)</m:t>
                        </m:r>
                      </m:e>
                    </m:d>
                  </m:oMath>
                </a14:m>
                <a:endParaRPr lang="en-US" sz="1800">
                  <a:latin typeface="+mn-lt"/>
                </a:endParaRPr>
              </a:p>
              <a:p>
                <a:pPr lvl="1"/>
                <a:r>
                  <a:rPr lang="en-US" sz="1800">
                    <a:latin typeface="+mn-lt"/>
                  </a:rPr>
                  <a:t>Batch-Sorting/</a:t>
                </a:r>
                <a:r>
                  <a:rPr lang="en-US" sz="1800" err="1">
                    <a:latin typeface="+mn-lt"/>
                  </a:rPr>
                  <a:t>Anyk</a:t>
                </a:r>
                <a:r>
                  <a:rPr lang="en-US" sz="1800">
                    <a:latin typeface="+mn-lt"/>
                  </a:rPr>
                  <a:t>-Part: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  <m:func>
                          <m:func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endParaRPr lang="en-US" sz="180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F8DB15-2D54-45EF-946E-1C05EFBE3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633" y="3541035"/>
                <a:ext cx="4449502" cy="1558504"/>
              </a:xfrm>
              <a:prstGeom prst="rect">
                <a:avLst/>
              </a:prstGeom>
              <a:blipFill>
                <a:blip r:embed="rId8"/>
                <a:stretch>
                  <a:fillRect l="-855" t="-1626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27EA9F-2BCC-42BF-8F95-80713781DFFE}"/>
                  </a:ext>
                </a:extLst>
              </p:cNvPr>
              <p:cNvSpPr txBox="1"/>
              <p:nvPr/>
            </p:nvSpPr>
            <p:spPr>
              <a:xfrm>
                <a:off x="5615283" y="2488624"/>
                <a:ext cx="22263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TTF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e>
                      </m:d>
                    </m:oMath>
                  </m:oMathPara>
                </a14:m>
                <a:endParaRPr lang="en-US" sz="1600" b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Delay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𝑙𝑜𝑔𝑛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27EA9F-2BCC-42BF-8F95-80713781D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283" y="2488624"/>
                <a:ext cx="2226315" cy="584775"/>
              </a:xfrm>
              <a:prstGeom prst="rect">
                <a:avLst/>
              </a:prstGeom>
              <a:blipFill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2571387-5E8F-40C0-BA11-AE02A420CD22}"/>
              </a:ext>
            </a:extLst>
          </p:cNvPr>
          <p:cNvSpPr txBox="1"/>
          <p:nvPr/>
        </p:nvSpPr>
        <p:spPr>
          <a:xfrm>
            <a:off x="31369" y="2621269"/>
            <a:ext cx="22974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>
                <a:solidFill>
                  <a:schemeClr val="tx1"/>
                </a:solidFill>
                <a:latin typeface="+mn-lt"/>
              </a:rPr>
              <a:t>Variants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Eager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All 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+mn-lt"/>
              </a:rPr>
              <a:t>[Yang+ WWW’18]</a:t>
            </a:r>
            <a:endParaRPr lang="en-US" sz="180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</a:rPr>
              <a:t>Lazy 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+mn-lt"/>
              </a:rPr>
              <a:t>[Chang+ VLDB’15]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latin typeface="+mn-lt"/>
              </a:rPr>
              <a:t>Take2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2E7665-8969-4782-9095-F5C7C51F6AAB}"/>
              </a:ext>
            </a:extLst>
          </p:cNvPr>
          <p:cNvSpPr txBox="1"/>
          <p:nvPr/>
        </p:nvSpPr>
        <p:spPr>
          <a:xfrm>
            <a:off x="29500" y="4694502"/>
            <a:ext cx="456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+mn-lt"/>
              </a:rPr>
              <a:t>Lowest delay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given linear-time pre-processing!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88"/>
    </mc:Choice>
    <mc:Fallback xmlns="">
      <p:transition spd="slow" advTm="105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7" grpId="0" animBg="1"/>
      <p:bldP spid="24" grpId="0"/>
      <p:bldP spid="15" grpId="0"/>
      <p:bldP spid="16" grpId="0"/>
      <p:bldP spid="18" grpId="0"/>
    </p:bldLst>
  </p:timing>
  <p:extLst>
    <p:ext uri="{3A86A75C-4F4B-4683-9AE1-C65F6400EC91}">
      <p14:laserTraceLst xmlns:p14="http://schemas.microsoft.com/office/powerpoint/2010/main">
        <p14:tracePtLst>
          <p14:tracePt t="641" x="5695950" y="746125"/>
          <p14:tracePt t="644" x="5689600" y="746125"/>
          <p14:tracePt t="651" x="5683250" y="746125"/>
          <p14:tracePt t="654" x="5676900" y="746125"/>
          <p14:tracePt t="659" x="5676900" y="752475"/>
          <p14:tracePt t="667" x="5670550" y="752475"/>
          <p14:tracePt t="932" x="5664200" y="758825"/>
          <p14:tracePt t="934" x="5657850" y="765175"/>
          <p14:tracePt t="939" x="5657850" y="771525"/>
          <p14:tracePt t="943" x="5651500" y="777875"/>
          <p14:tracePt t="947" x="5645150" y="784225"/>
          <p14:tracePt t="953" x="5645150" y="790575"/>
          <p14:tracePt t="956" x="5645150" y="796925"/>
          <p14:tracePt t="962" x="5638800" y="796925"/>
          <p14:tracePt t="1189" x="5632450" y="796925"/>
          <p14:tracePt t="1198" x="5632450" y="790575"/>
          <p14:tracePt t="1211" x="5626100" y="790575"/>
          <p14:tracePt t="1311" x="5619750" y="790575"/>
          <p14:tracePt t="1319" x="5613400" y="790575"/>
          <p14:tracePt t="1337" x="5607050" y="790575"/>
          <p14:tracePt t="1343" x="5607050" y="796925"/>
          <p14:tracePt t="1346" x="5600700" y="796925"/>
          <p14:tracePt t="1351" x="5594350" y="796925"/>
          <p14:tracePt t="1358" x="5588000" y="796925"/>
          <p14:tracePt t="1362" x="5581650" y="796925"/>
          <p14:tracePt t="1366" x="5575300" y="796925"/>
          <p14:tracePt t="1370" x="5568950" y="796925"/>
          <p14:tracePt t="1372" x="5562600" y="796925"/>
          <p14:tracePt t="1376" x="5556250" y="803275"/>
          <p14:tracePt t="1378" x="5549900" y="803275"/>
          <p14:tracePt t="1382" x="5537200" y="803275"/>
          <p14:tracePt t="1384" x="5530850" y="803275"/>
          <p14:tracePt t="1386" x="5530850" y="809625"/>
          <p14:tracePt t="1388" x="5518150" y="809625"/>
          <p14:tracePt t="1390" x="5511800" y="809625"/>
          <p14:tracePt t="1395" x="5505450" y="809625"/>
          <p14:tracePt t="1396" x="5499100" y="809625"/>
          <p14:tracePt t="1398" x="5499100" y="815975"/>
          <p14:tracePt t="1400" x="5492750" y="815975"/>
          <p14:tracePt t="1404" x="5486400" y="815975"/>
          <p14:tracePt t="1409" x="5480050" y="822325"/>
          <p14:tracePt t="1411" x="5480050" y="828675"/>
          <p14:tracePt t="1412" x="5480050" y="835025"/>
          <p14:tracePt t="1414" x="5480050" y="847725"/>
          <p14:tracePt t="1416" x="5480050" y="854075"/>
          <p14:tracePt t="1420" x="5480050" y="860425"/>
          <p14:tracePt t="1422" x="5480050" y="866775"/>
          <p14:tracePt t="1429" x="5480050" y="873125"/>
          <p14:tracePt t="1433" x="5480050" y="879475"/>
          <p14:tracePt t="1434" x="5480050" y="885825"/>
          <p14:tracePt t="1439" x="5486400" y="892175"/>
          <p14:tracePt t="1440" x="5486400" y="898525"/>
          <p14:tracePt t="1445" x="5492750" y="904875"/>
          <p14:tracePt t="1448" x="5492750" y="911225"/>
          <p14:tracePt t="1453" x="5492750" y="917575"/>
          <p14:tracePt t="1970" x="5499100" y="917575"/>
          <p14:tracePt t="1977" x="5505450" y="911225"/>
          <p14:tracePt t="1981" x="5505450" y="904875"/>
          <p14:tracePt t="1991" x="5505450" y="898525"/>
          <p14:tracePt t="1996" x="5505450" y="892175"/>
          <p14:tracePt t="1999" x="5511800" y="892175"/>
          <p14:tracePt t="2003" x="5511800" y="885825"/>
          <p14:tracePt t="2004" x="5511800" y="879475"/>
          <p14:tracePt t="2009" x="5511800" y="873125"/>
          <p14:tracePt t="2014" x="5511800" y="866775"/>
          <p14:tracePt t="2016" x="5511800" y="860425"/>
          <p14:tracePt t="2022" x="5511800" y="854075"/>
          <p14:tracePt t="2026" x="5511800" y="847725"/>
          <p14:tracePt t="2029" x="5511800" y="841375"/>
          <p14:tracePt t="2034" x="5505450" y="841375"/>
          <p14:tracePt t="2036" x="5505450" y="835025"/>
          <p14:tracePt t="2040" x="5499100" y="828675"/>
          <p14:tracePt t="2048" x="5499100" y="822325"/>
          <p14:tracePt t="2053" x="5492750" y="822325"/>
          <p14:tracePt t="2054" x="5492750" y="815975"/>
          <p14:tracePt t="2056" x="5486400" y="815975"/>
          <p14:tracePt t="2061" x="5480050" y="809625"/>
          <p14:tracePt t="2067" x="5473700" y="809625"/>
          <p14:tracePt t="2068" x="5467350" y="809625"/>
          <p14:tracePt t="2073" x="5461000" y="803275"/>
          <p14:tracePt t="2075" x="5454650" y="803275"/>
          <p14:tracePt t="2076" x="5448300" y="803275"/>
          <p14:tracePt t="2078" x="5448300" y="796925"/>
          <p14:tracePt t="2080" x="5441950" y="796925"/>
          <p14:tracePt t="2082" x="5435600" y="796925"/>
          <p14:tracePt t="2086" x="5429250" y="796925"/>
          <p14:tracePt t="2088" x="5422900" y="796925"/>
          <p14:tracePt t="2093" x="5416550" y="796925"/>
          <p14:tracePt t="2096" x="5403850" y="790575"/>
          <p14:tracePt t="2098" x="5397500" y="790575"/>
          <p14:tracePt t="2102" x="5391150" y="790575"/>
          <p14:tracePt t="2104" x="5384800" y="784225"/>
          <p14:tracePt t="2108" x="5378450" y="784225"/>
          <p14:tracePt t="2113" x="5372100" y="784225"/>
          <p14:tracePt t="2118" x="5365750" y="784225"/>
          <p14:tracePt t="2120" x="5359400" y="784225"/>
          <p14:tracePt t="2122" x="5353050" y="784225"/>
          <p14:tracePt t="2129" x="5346700" y="784225"/>
          <p14:tracePt t="2131" x="5340350" y="784225"/>
          <p14:tracePt t="2134" x="5334000" y="784225"/>
          <p14:tracePt t="2136" x="5321300" y="784225"/>
          <p14:tracePt t="2140" x="5314950" y="790575"/>
          <p14:tracePt t="2142" x="5302250" y="790575"/>
          <p14:tracePt t="2146" x="5289550" y="790575"/>
          <p14:tracePt t="2148" x="5283200" y="796925"/>
          <p14:tracePt t="2150" x="5276850" y="803275"/>
          <p14:tracePt t="2152" x="5264150" y="803275"/>
          <p14:tracePt t="2154" x="5256213" y="809625"/>
          <p14:tracePt t="2156" x="5243513" y="815975"/>
          <p14:tracePt t="2158" x="5230813" y="815975"/>
          <p14:tracePt t="2160" x="5218113" y="822325"/>
          <p14:tracePt t="2162" x="5211763" y="828675"/>
          <p14:tracePt t="2164" x="5199063" y="835025"/>
          <p14:tracePt t="2166" x="5180013" y="841375"/>
          <p14:tracePt t="2168" x="5173663" y="847725"/>
          <p14:tracePt t="2170" x="5154613" y="854075"/>
          <p14:tracePt t="2172" x="5135563" y="860425"/>
          <p14:tracePt t="2174" x="5116513" y="866775"/>
          <p14:tracePt t="2176" x="5103813" y="866775"/>
          <p14:tracePt t="2178" x="5084763" y="873125"/>
          <p14:tracePt t="2180" x="5065713" y="879475"/>
          <p14:tracePt t="2182" x="5046663" y="885825"/>
          <p14:tracePt t="2184" x="5033963" y="892175"/>
          <p14:tracePt t="2186" x="5014913" y="898525"/>
          <p14:tracePt t="2188" x="4995863" y="904875"/>
          <p14:tracePt t="2190" x="4976813" y="911225"/>
          <p14:tracePt t="2192" x="4964113" y="917575"/>
          <p14:tracePt t="2194" x="4945063" y="923925"/>
          <p14:tracePt t="2196" x="4926013" y="930275"/>
          <p14:tracePt t="2198" x="4906963" y="936625"/>
          <p14:tracePt t="2200" x="4894263" y="936625"/>
          <p14:tracePt t="2202" x="4868863" y="942975"/>
          <p14:tracePt t="2204" x="4849813" y="949325"/>
          <p14:tracePt t="2206" x="4830763" y="955675"/>
          <p14:tracePt t="2208" x="4811713" y="962025"/>
          <p14:tracePt t="2210" x="4791075" y="968375"/>
          <p14:tracePt t="2212" x="4765675" y="974725"/>
          <p14:tracePt t="2214" x="4746625" y="981075"/>
          <p14:tracePt t="2216" x="4733925" y="981075"/>
          <p14:tracePt t="2218" x="4708525" y="987425"/>
          <p14:tracePt t="2220" x="4689475" y="987425"/>
          <p14:tracePt t="2222" x="4670425" y="993775"/>
          <p14:tracePt t="2224" x="4657725" y="993775"/>
          <p14:tracePt t="2226" x="4638675" y="993775"/>
          <p14:tracePt t="2228" x="4619625" y="1000125"/>
          <p14:tracePt t="2230" x="4594225" y="1000125"/>
          <p14:tracePt t="2232" x="4581525" y="1000125"/>
          <p14:tracePt t="2234" x="4562475" y="1006475"/>
          <p14:tracePt t="2236" x="4543425" y="1006475"/>
          <p14:tracePt t="2238" x="4530725" y="1006475"/>
          <p14:tracePt t="2240" x="4511675" y="1006475"/>
          <p14:tracePt t="2242" x="4492625" y="1012825"/>
          <p14:tracePt t="2245" x="4479925" y="1012825"/>
          <p14:tracePt t="2248" x="4448175" y="1012825"/>
          <p14:tracePt t="2250" x="4441825" y="1012825"/>
          <p14:tracePt t="2252" x="4422775" y="1012825"/>
          <p14:tracePt t="2254" x="4410075" y="1012825"/>
          <p14:tracePt t="2256" x="4403725" y="1012825"/>
          <p14:tracePt t="2258" x="4391025" y="1012825"/>
          <p14:tracePt t="2260" x="4371975" y="1019175"/>
          <p14:tracePt t="2263" x="4365625" y="1019175"/>
          <p14:tracePt t="2264" x="4352925" y="1019175"/>
          <p14:tracePt t="2266" x="4346575" y="1019175"/>
          <p14:tracePt t="2268" x="4338638" y="1019175"/>
          <p14:tracePt t="2270" x="4325938" y="1019175"/>
          <p14:tracePt t="2274" x="4319588" y="1019175"/>
          <p14:tracePt t="2276" x="4313238" y="1025525"/>
          <p14:tracePt t="2280" x="4306888" y="1025525"/>
          <p14:tracePt t="2283" x="4300538" y="1025525"/>
          <p14:tracePt t="2289" x="4294188" y="1025525"/>
          <p14:tracePt t="2365" x="4294188" y="1031875"/>
          <p14:tracePt t="2379" x="4294188" y="1038225"/>
          <p14:tracePt t="2385" x="4294188" y="1044575"/>
          <p14:tracePt t="2389" x="4287838" y="1050925"/>
          <p14:tracePt t="2399" x="4281488" y="1050925"/>
          <p14:tracePt t="2400" x="4281488" y="1057275"/>
          <p14:tracePt t="2409" x="4281488" y="1063625"/>
          <p14:tracePt t="2415" x="4287838" y="1063625"/>
          <p14:tracePt t="2651" x="4287838" y="1057275"/>
          <p14:tracePt t="2659" x="4287838" y="1050925"/>
          <p14:tracePt t="2663" x="4287838" y="1044575"/>
          <p14:tracePt t="2667" x="4287838" y="1038225"/>
          <p14:tracePt t="2671" x="4281488" y="1038225"/>
          <p14:tracePt t="2677" x="4275138" y="1038225"/>
          <p14:tracePt t="2678" x="4268788" y="1038225"/>
          <p14:tracePt t="2683" x="4262438" y="1038225"/>
          <p14:tracePt t="2689" x="4256088" y="1038225"/>
          <p14:tracePt t="2690" x="4249738" y="1038225"/>
          <p14:tracePt t="2695" x="4243388" y="1038225"/>
          <p14:tracePt t="2696" x="4237038" y="1038225"/>
          <p14:tracePt t="2698" x="4230688" y="1038225"/>
          <p14:tracePt t="2700" x="4224338" y="1038225"/>
          <p14:tracePt t="2702" x="4211638" y="1038225"/>
          <p14:tracePt t="2705" x="4205288" y="1038225"/>
          <p14:tracePt t="2706" x="4192588" y="1038225"/>
          <p14:tracePt t="2708" x="4186238" y="1038225"/>
          <p14:tracePt t="2710" x="4173538" y="1038225"/>
          <p14:tracePt t="2712" x="4160838" y="1038225"/>
          <p14:tracePt t="2714" x="4154488" y="1038225"/>
          <p14:tracePt t="2716" x="4141788" y="1038225"/>
          <p14:tracePt t="2718" x="4129088" y="1044575"/>
          <p14:tracePt t="2720" x="4122738" y="1044575"/>
          <p14:tracePt t="2722" x="4103688" y="1044575"/>
          <p14:tracePt t="2724" x="4097338" y="1044575"/>
          <p14:tracePt t="2726" x="4078288" y="1044575"/>
          <p14:tracePt t="2728" x="4065588" y="1050925"/>
          <p14:tracePt t="2730" x="4059238" y="1050925"/>
          <p14:tracePt t="2732" x="4040188" y="1050925"/>
          <p14:tracePt t="2734" x="4027488" y="1050925"/>
          <p14:tracePt t="2736" x="4021138" y="1057275"/>
          <p14:tracePt t="2738" x="4002088" y="1057275"/>
          <p14:tracePt t="2740" x="3989388" y="1057275"/>
          <p14:tracePt t="2742" x="3983038" y="1057275"/>
          <p14:tracePt t="2745" x="3970338" y="1057275"/>
          <p14:tracePt t="2746" x="3963988" y="1057275"/>
          <p14:tracePt t="2748" x="3951288" y="1057275"/>
          <p14:tracePt t="2750" x="3938588" y="1057275"/>
          <p14:tracePt t="2752" x="3932238" y="1057275"/>
          <p14:tracePt t="2754" x="3919538" y="1057275"/>
          <p14:tracePt t="2756" x="3913188" y="1057275"/>
          <p14:tracePt t="2758" x="3900488" y="1057275"/>
          <p14:tracePt t="2760" x="3887788" y="1057275"/>
          <p14:tracePt t="2763" x="3879850" y="1057275"/>
          <p14:tracePt t="2764" x="3867150" y="1057275"/>
          <p14:tracePt t="2766" x="3860800" y="1057275"/>
          <p14:tracePt t="2768" x="3848100" y="1057275"/>
          <p14:tracePt t="2770" x="3835400" y="1057275"/>
          <p14:tracePt t="2772" x="3829050" y="1057275"/>
          <p14:tracePt t="2774" x="3822700" y="1057275"/>
          <p14:tracePt t="2776" x="3816350" y="1057275"/>
          <p14:tracePt t="2778" x="3803650" y="1057275"/>
          <p14:tracePt t="2780" x="3790950" y="1057275"/>
          <p14:tracePt t="2782" x="3784600" y="1063625"/>
          <p14:tracePt t="2784" x="3771900" y="1063625"/>
          <p14:tracePt t="2786" x="3759200" y="1063625"/>
          <p14:tracePt t="2788" x="3752850" y="1063625"/>
          <p14:tracePt t="2790" x="3740150" y="1063625"/>
          <p14:tracePt t="2792" x="3727450" y="1069975"/>
          <p14:tracePt t="2795" x="3721100" y="1069975"/>
          <p14:tracePt t="2796" x="3708400" y="1069975"/>
          <p14:tracePt t="2798" x="3702050" y="1069975"/>
          <p14:tracePt t="2800" x="3683000" y="1069975"/>
          <p14:tracePt t="2802" x="3670300" y="1069975"/>
          <p14:tracePt t="2804" x="3657600" y="1077913"/>
          <p14:tracePt t="2806" x="3638550" y="1077913"/>
          <p14:tracePt t="2808" x="3619500" y="1077913"/>
          <p14:tracePt t="2810" x="3606800" y="1077913"/>
          <p14:tracePt t="2812" x="3587750" y="1077913"/>
          <p14:tracePt t="2814" x="3568700" y="1077913"/>
          <p14:tracePt t="2816" x="3556000" y="1077913"/>
          <p14:tracePt t="2818" x="3536950" y="1077913"/>
          <p14:tracePt t="2820" x="3517900" y="1077913"/>
          <p14:tracePt t="2822" x="3505200" y="1077913"/>
          <p14:tracePt t="2824" x="3479800" y="1077913"/>
          <p14:tracePt t="2826" x="3460750" y="1077913"/>
          <p14:tracePt t="2828" x="3441700" y="1077913"/>
          <p14:tracePt t="2830" x="3421063" y="1077913"/>
          <p14:tracePt t="2832" x="3395663" y="1077913"/>
          <p14:tracePt t="2834" x="3376613" y="1077913"/>
          <p14:tracePt t="2836" x="3363913" y="1077913"/>
          <p14:tracePt t="2838" x="3338513" y="1077913"/>
          <p14:tracePt t="2840" x="3313113" y="1077913"/>
          <p14:tracePt t="2842" x="3300413" y="1077913"/>
          <p14:tracePt t="2846" x="3275013" y="1077913"/>
          <p14:tracePt t="2847" x="3249613" y="1077913"/>
          <p14:tracePt t="2848" x="3230563" y="1077913"/>
          <p14:tracePt t="2850" x="3217863" y="1077913"/>
          <p14:tracePt t="2852" x="3192463" y="1077913"/>
          <p14:tracePt t="2854" x="3167063" y="1077913"/>
          <p14:tracePt t="2856" x="3148013" y="1069975"/>
          <p14:tracePt t="2858" x="3135313" y="1069975"/>
          <p14:tracePt t="2860" x="3109913" y="1063625"/>
          <p14:tracePt t="2862" x="3084513" y="1063625"/>
          <p14:tracePt t="2864" x="3065463" y="1063625"/>
          <p14:tracePt t="2866" x="3052763" y="1057275"/>
          <p14:tracePt t="2868" x="3027363" y="1050925"/>
          <p14:tracePt t="2870" x="3008313" y="1050925"/>
          <p14:tracePt t="2872" x="2989263" y="1044575"/>
          <p14:tracePt t="2874" x="2976563" y="1038225"/>
          <p14:tracePt t="2876" x="2949575" y="1038225"/>
          <p14:tracePt t="2878" x="2930525" y="1031875"/>
          <p14:tracePt t="2880" x="2911475" y="1025525"/>
          <p14:tracePt t="2882" x="2898775" y="1019175"/>
          <p14:tracePt t="2884" x="2879725" y="1012825"/>
          <p14:tracePt t="2886" x="2860675" y="1006475"/>
          <p14:tracePt t="2888" x="2847975" y="1006475"/>
          <p14:tracePt t="2890" x="2835275" y="1000125"/>
          <p14:tracePt t="2892" x="2822575" y="993775"/>
          <p14:tracePt t="2894" x="2803525" y="993775"/>
          <p14:tracePt t="2896" x="2797175" y="987425"/>
          <p14:tracePt t="2898" x="2778125" y="981075"/>
          <p14:tracePt t="2900" x="2765425" y="981075"/>
          <p14:tracePt t="2902" x="2752725" y="974725"/>
          <p14:tracePt t="2904" x="2740025" y="974725"/>
          <p14:tracePt t="2906" x="2720975" y="968375"/>
          <p14:tracePt t="2908" x="2714625" y="968375"/>
          <p14:tracePt t="2910" x="2701925" y="962025"/>
          <p14:tracePt t="2912" x="2689225" y="962025"/>
          <p14:tracePt t="2914" x="2676525" y="955675"/>
          <p14:tracePt t="2916" x="2663825" y="955675"/>
          <p14:tracePt t="2918" x="2651125" y="955675"/>
          <p14:tracePt t="2920" x="2644775" y="955675"/>
          <p14:tracePt t="2923" x="2632075" y="955675"/>
          <p14:tracePt t="2924" x="2619375" y="949325"/>
          <p14:tracePt t="2926" x="2613025" y="949325"/>
          <p14:tracePt t="2928" x="2600325" y="942975"/>
          <p14:tracePt t="2930" x="2587625" y="942975"/>
          <p14:tracePt t="2932" x="2581275" y="942975"/>
          <p14:tracePt t="2934" x="2568575" y="942975"/>
          <p14:tracePt t="2947" x="2524125" y="930275"/>
          <p14:tracePt t="2948" x="2517775" y="930275"/>
          <p14:tracePt t="2950" x="2509838" y="930275"/>
          <p14:tracePt t="2952" x="2503488" y="930275"/>
          <p14:tracePt t="2954" x="2497138" y="930275"/>
          <p14:tracePt t="2956" x="2490788" y="930275"/>
          <p14:tracePt t="2958" x="2478088" y="930275"/>
          <p14:tracePt t="2960" x="2471738" y="930275"/>
          <p14:tracePt t="2964" x="2459038" y="930275"/>
          <p14:tracePt t="2966" x="2452688" y="930275"/>
          <p14:tracePt t="2970" x="2446338" y="930275"/>
          <p14:tracePt t="2972" x="2433638" y="930275"/>
          <p14:tracePt t="2976" x="2420938" y="923925"/>
          <p14:tracePt t="2978" x="2408238" y="923925"/>
          <p14:tracePt t="2982" x="2395538" y="923925"/>
          <p14:tracePt t="2984" x="2389188" y="917575"/>
          <p14:tracePt t="2986" x="2376488" y="917575"/>
          <p14:tracePt t="2988" x="2363788" y="917575"/>
          <p14:tracePt t="2992" x="2351088" y="911225"/>
          <p14:tracePt t="2995" x="2338388" y="911225"/>
          <p14:tracePt t="2996" x="2332038" y="911225"/>
          <p14:tracePt t="2998" x="2325688" y="911225"/>
          <p14:tracePt t="3000" x="2319338" y="911225"/>
          <p14:tracePt t="3002" x="2306638" y="904875"/>
          <p14:tracePt t="3004" x="2293938" y="904875"/>
          <p14:tracePt t="3008" x="2281238" y="898525"/>
          <p14:tracePt t="3011" x="2274888" y="898525"/>
          <p14:tracePt t="3014" x="2262188" y="892175"/>
          <p14:tracePt t="3016" x="2255838" y="892175"/>
          <p14:tracePt t="3020" x="2243138" y="885825"/>
          <p14:tracePt t="3022" x="2236788" y="885825"/>
          <p14:tracePt t="3026" x="2224088" y="885825"/>
          <p14:tracePt t="3029" x="2217738" y="885825"/>
          <p14:tracePt t="3032" x="2211388" y="885825"/>
          <p14:tracePt t="3034" x="2205038" y="885825"/>
          <p14:tracePt t="3039" x="2198688" y="885825"/>
          <p14:tracePt t="3042" x="2192338" y="885825"/>
          <p14:tracePt t="3046" x="2185988" y="885825"/>
          <p14:tracePt t="3069" x="2192338" y="885825"/>
          <p14:tracePt t="3070" x="2198688" y="885825"/>
          <p14:tracePt t="3074" x="2205038" y="885825"/>
          <p14:tracePt t="3225" x="2211388" y="885825"/>
          <p14:tracePt t="3239" x="2217738" y="885825"/>
          <p14:tracePt t="3241" x="2217738" y="879475"/>
          <p14:tracePt t="3245" x="2217738" y="873125"/>
          <p14:tracePt t="3253" x="2217738" y="866775"/>
          <p14:tracePt t="3257" x="2217738" y="860425"/>
          <p14:tracePt t="3261" x="2217738" y="854075"/>
          <p14:tracePt t="3267" x="2211388" y="854075"/>
          <p14:tracePt t="3270" x="2205038" y="847725"/>
          <p14:tracePt t="3276" x="2198688" y="841375"/>
          <p14:tracePt t="3278" x="2192338" y="841375"/>
          <p14:tracePt t="3283" x="2185988" y="841375"/>
          <p14:tracePt t="3286" x="2179638" y="841375"/>
          <p14:tracePt t="3288" x="2173288" y="841375"/>
          <p14:tracePt t="3290" x="2173288" y="835025"/>
          <p14:tracePt t="3292" x="2160588" y="835025"/>
          <p14:tracePt t="3295" x="2154238" y="835025"/>
          <p14:tracePt t="3298" x="2141538" y="828675"/>
          <p14:tracePt t="3300" x="2135188" y="828675"/>
          <p14:tracePt t="3302" x="2128838" y="828675"/>
          <p14:tracePt t="3304" x="2116138" y="828675"/>
          <p14:tracePt t="3309" x="2103438" y="828675"/>
          <p14:tracePt t="3310" x="2090738" y="822325"/>
          <p14:tracePt t="3312" x="2084388" y="822325"/>
          <p14:tracePt t="3314" x="2071688" y="822325"/>
          <p14:tracePt t="3316" x="2065338" y="822325"/>
          <p14:tracePt t="3318" x="2051050" y="822325"/>
          <p14:tracePt t="3320" x="2038350" y="822325"/>
          <p14:tracePt t="3322" x="2032000" y="822325"/>
          <p14:tracePt t="3324" x="2019300" y="822325"/>
          <p14:tracePt t="3326" x="2006600" y="822325"/>
          <p14:tracePt t="3328" x="1993900" y="822325"/>
          <p14:tracePt t="3330" x="1974850" y="822325"/>
          <p14:tracePt t="3332" x="1955800" y="815975"/>
          <p14:tracePt t="3334" x="1943100" y="815975"/>
          <p14:tracePt t="3336" x="1924050" y="815975"/>
          <p14:tracePt t="3338" x="1898650" y="815975"/>
          <p14:tracePt t="3340" x="1879600" y="815975"/>
          <p14:tracePt t="3342" x="1854200" y="809625"/>
          <p14:tracePt t="3345" x="1828800" y="809625"/>
          <p14:tracePt t="3346" x="1797050" y="809625"/>
          <p14:tracePt t="3348" x="1765300" y="803275"/>
          <p14:tracePt t="3350" x="1739900" y="803275"/>
          <p14:tracePt t="3352" x="1708150" y="796925"/>
          <p14:tracePt t="3354" x="1676400" y="796925"/>
          <p14:tracePt t="3356" x="1638300" y="796925"/>
          <p14:tracePt t="3358" x="1606550" y="790575"/>
          <p14:tracePt t="3360" x="1573213" y="790575"/>
          <p14:tracePt t="3362" x="1535113" y="784225"/>
          <p14:tracePt t="3364" x="1497013" y="784225"/>
          <p14:tracePt t="3366" x="1458913" y="777875"/>
          <p14:tracePt t="3368" x="1420813" y="777875"/>
          <p14:tracePt t="3370" x="1382713" y="771525"/>
          <p14:tracePt t="3372" x="1350963" y="765175"/>
          <p14:tracePt t="3374" x="1306513" y="758825"/>
          <p14:tracePt t="3376" x="1268413" y="758825"/>
          <p14:tracePt t="3378" x="1223963" y="746125"/>
          <p14:tracePt t="3380" x="1192213" y="739775"/>
          <p14:tracePt t="3382" x="1160463" y="733425"/>
          <p14:tracePt t="3385" x="1120775" y="733425"/>
          <p14:tracePt t="3386" x="1089025" y="727075"/>
          <p14:tracePt t="3388" x="1057275" y="720725"/>
          <p14:tracePt t="3390" x="1019175" y="714375"/>
          <p14:tracePt t="3392" x="987425" y="714375"/>
          <p14:tracePt t="3395" x="962025" y="708025"/>
          <p14:tracePt t="3396" x="930275" y="701675"/>
          <p14:tracePt t="3398" x="904875" y="701675"/>
          <p14:tracePt t="3400" x="879475" y="695325"/>
          <p14:tracePt t="3402" x="854075" y="688975"/>
          <p14:tracePt t="3404" x="828675" y="682625"/>
          <p14:tracePt t="3406" x="815975" y="682625"/>
          <p14:tracePt t="3408" x="796925" y="676275"/>
          <p14:tracePt t="3410" x="777875" y="669925"/>
          <p14:tracePt t="3412" x="771525" y="663575"/>
          <p14:tracePt t="3414" x="758825" y="663575"/>
          <p14:tracePt t="3416" x="746125" y="663575"/>
          <p14:tracePt t="3418" x="739775" y="657225"/>
          <p14:tracePt t="3420" x="733425" y="657225"/>
          <p14:tracePt t="3422" x="727075" y="650875"/>
          <p14:tracePt t="3429" x="720725" y="650875"/>
          <p14:tracePt t="3431" x="720725" y="644525"/>
          <p14:tracePt t="3461" x="727075" y="644525"/>
          <p14:tracePt t="3464" x="733425" y="644525"/>
          <p14:tracePt t="3468" x="739775" y="644525"/>
          <p14:tracePt t="3470" x="746125" y="636588"/>
          <p14:tracePt t="3474" x="752475" y="636588"/>
          <p14:tracePt t="3476" x="758825" y="636588"/>
          <p14:tracePt t="3479" x="765175" y="636588"/>
          <p14:tracePt t="3480" x="765175" y="630238"/>
          <p14:tracePt t="3482" x="771525" y="630238"/>
          <p14:tracePt t="3484" x="777875" y="630238"/>
          <p14:tracePt t="3486" x="784225" y="630238"/>
          <p14:tracePt t="3488" x="790575" y="630238"/>
          <p14:tracePt t="3490" x="796925" y="630238"/>
          <p14:tracePt t="3495" x="803275" y="630238"/>
          <p14:tracePt t="3496" x="809625" y="623888"/>
          <p14:tracePt t="3500" x="815975" y="623888"/>
          <p14:tracePt t="3502" x="822325" y="623888"/>
          <p14:tracePt t="3504" x="828675" y="623888"/>
          <p14:tracePt t="3508" x="835025" y="623888"/>
          <p14:tracePt t="3511" x="841375" y="623888"/>
          <p14:tracePt t="3516" x="847725" y="623888"/>
          <p14:tracePt t="3518" x="854075" y="623888"/>
          <p14:tracePt t="3520" x="860425" y="623888"/>
          <p14:tracePt t="3524" x="866775" y="623888"/>
          <p14:tracePt t="3526" x="873125" y="623888"/>
          <p14:tracePt t="3530" x="879475" y="623888"/>
          <p14:tracePt t="3532" x="885825" y="623888"/>
          <p14:tracePt t="3534" x="892175" y="623888"/>
          <p14:tracePt t="3539" x="898525" y="623888"/>
          <p14:tracePt t="3540" x="904875" y="623888"/>
          <p14:tracePt t="3542" x="911225" y="623888"/>
          <p14:tracePt t="3545" x="917575" y="623888"/>
          <p14:tracePt t="3546" x="923925" y="623888"/>
          <p14:tracePt t="3548" x="930275" y="623888"/>
          <p14:tracePt t="3550" x="942975" y="623888"/>
          <p14:tracePt t="3554" x="955675" y="623888"/>
          <p14:tracePt t="3556" x="962025" y="623888"/>
          <p14:tracePt t="3558" x="974725" y="623888"/>
          <p14:tracePt t="3560" x="987425" y="623888"/>
          <p14:tracePt t="3562" x="993775" y="623888"/>
          <p14:tracePt t="3564" x="1006475" y="623888"/>
          <p14:tracePt t="3566" x="1012825" y="623888"/>
          <p14:tracePt t="3568" x="1025525" y="623888"/>
          <p14:tracePt t="3570" x="1038225" y="623888"/>
          <p14:tracePt t="3572" x="1044575" y="623888"/>
          <p14:tracePt t="3574" x="1057275" y="623888"/>
          <p14:tracePt t="3576" x="1063625" y="623888"/>
          <p14:tracePt t="3579" x="1076325" y="623888"/>
          <p14:tracePt t="3580" x="1089025" y="623888"/>
          <p14:tracePt t="3582" x="1095375" y="623888"/>
          <p14:tracePt t="3584" x="1114425" y="623888"/>
          <p14:tracePt t="3586" x="1127125" y="623888"/>
          <p14:tracePt t="3588" x="1133475" y="623888"/>
          <p14:tracePt t="3590" x="1154113" y="623888"/>
          <p14:tracePt t="3592" x="1160463" y="623888"/>
          <p14:tracePt t="3595" x="1173163" y="623888"/>
          <p14:tracePt t="3596" x="1192213" y="623888"/>
          <p14:tracePt t="3598" x="1198563" y="623888"/>
          <p14:tracePt t="3600" x="1211263" y="623888"/>
          <p14:tracePt t="3602" x="1217613" y="623888"/>
          <p14:tracePt t="3604" x="1230313" y="623888"/>
          <p14:tracePt t="3606" x="1243013" y="623888"/>
          <p14:tracePt t="3608" x="1249363" y="623888"/>
          <p14:tracePt t="3610" x="1262063" y="623888"/>
          <p14:tracePt t="3612" x="1268413" y="623888"/>
          <p14:tracePt t="3614" x="1287463" y="623888"/>
          <p14:tracePt t="3616" x="1300163" y="623888"/>
          <p14:tracePt t="3618" x="1312863" y="623888"/>
          <p14:tracePt t="3620" x="1331913" y="623888"/>
          <p14:tracePt t="3622" x="1350963" y="623888"/>
          <p14:tracePt t="3624" x="1357313" y="623888"/>
          <p14:tracePt t="3626" x="1376363" y="623888"/>
          <p14:tracePt t="3628" x="1395413" y="623888"/>
          <p14:tracePt t="3630" x="1408113" y="623888"/>
          <p14:tracePt t="3632" x="1427163" y="623888"/>
          <p14:tracePt t="3634" x="1446213" y="623888"/>
          <p14:tracePt t="3636" x="1458913" y="623888"/>
          <p14:tracePt t="3638" x="1477963" y="623888"/>
          <p14:tracePt t="3640" x="1497013" y="623888"/>
          <p14:tracePt t="3642" x="1516063" y="630238"/>
          <p14:tracePt t="3645" x="1528763" y="630238"/>
          <p14:tracePt t="3646" x="1541463" y="630238"/>
          <p14:tracePt t="3648" x="1554163" y="630238"/>
          <p14:tracePt t="3650" x="1573213" y="636588"/>
          <p14:tracePt t="3652" x="1585913" y="636588"/>
          <p14:tracePt t="3654" x="1598613" y="636588"/>
          <p14:tracePt t="3656" x="1612900" y="644525"/>
          <p14:tracePt t="3658" x="1625600" y="644525"/>
          <p14:tracePt t="3660" x="1638300" y="644525"/>
          <p14:tracePt t="3662" x="1651000" y="650875"/>
          <p14:tracePt t="3664" x="1663700" y="650875"/>
          <p14:tracePt t="3666" x="1670050" y="657225"/>
          <p14:tracePt t="3668" x="1682750" y="657225"/>
          <p14:tracePt t="3670" x="1695450" y="663575"/>
          <p14:tracePt t="3672" x="1701800" y="663575"/>
          <p14:tracePt t="3674" x="1708150" y="663575"/>
          <p14:tracePt t="3676" x="1720850" y="663575"/>
          <p14:tracePt t="3678" x="1720850" y="669925"/>
          <p14:tracePt t="3680" x="1727200" y="669925"/>
          <p14:tracePt t="3682" x="1733550" y="676275"/>
          <p14:tracePt t="3686" x="1739900" y="676275"/>
          <p14:tracePt t="3688" x="1746250" y="676275"/>
          <p14:tracePt t="3690" x="1746250" y="682625"/>
          <p14:tracePt t="3692" x="1752600" y="682625"/>
          <p14:tracePt t="3695" x="1752600" y="688975"/>
          <p14:tracePt t="3698" x="1752600" y="695325"/>
          <p14:tracePt t="3707" x="1758950" y="695325"/>
          <p14:tracePt t="3710" x="1758950" y="701675"/>
          <p14:tracePt t="3717" x="1758950" y="708025"/>
          <p14:tracePt t="3720" x="1765300" y="708025"/>
          <p14:tracePt t="3727" x="1765300" y="714375"/>
          <p14:tracePt t="3733" x="1765300" y="720725"/>
          <p14:tracePt t="3741" x="1765300" y="727075"/>
          <p14:tracePt t="3755" x="1771650" y="733425"/>
          <p14:tracePt t="3761" x="1771650" y="739775"/>
          <p14:tracePt t="3771" x="1771650" y="746125"/>
          <p14:tracePt t="3772" x="1771650" y="752475"/>
          <p14:tracePt t="3779" x="1771650" y="758825"/>
          <p14:tracePt t="3811" x="1778000" y="758825"/>
          <p14:tracePt t="3814" x="1784350" y="758825"/>
          <p14:tracePt t="3817" x="1784350" y="765175"/>
          <p14:tracePt t="3818" x="1790700" y="765175"/>
          <p14:tracePt t="3820" x="1790700" y="771525"/>
          <p14:tracePt t="3822" x="1797050" y="771525"/>
          <p14:tracePt t="3826" x="1803400" y="771525"/>
          <p14:tracePt t="3828" x="1809750" y="777875"/>
          <p14:tracePt t="3830" x="1816100" y="777875"/>
          <p14:tracePt t="3832" x="1828800" y="784225"/>
          <p14:tracePt t="3834" x="1841500" y="790575"/>
          <p14:tracePt t="3836" x="1847850" y="790575"/>
          <p14:tracePt t="3838" x="1866900" y="796925"/>
          <p14:tracePt t="3840" x="1879600" y="803275"/>
          <p14:tracePt t="3842" x="1892300" y="803275"/>
          <p14:tracePt t="3845" x="1911350" y="803275"/>
          <p14:tracePt t="3846" x="1936750" y="803275"/>
          <p14:tracePt t="3848" x="1955800" y="809625"/>
          <p14:tracePt t="3850" x="1974850" y="809625"/>
          <p14:tracePt t="3852" x="2000250" y="809625"/>
          <p14:tracePt t="3854" x="2032000" y="815975"/>
          <p14:tracePt t="3856" x="2058988" y="815975"/>
          <p14:tracePt t="3858" x="2090738" y="815975"/>
          <p14:tracePt t="3860" x="2122488" y="815975"/>
          <p14:tracePt t="3862" x="2154238" y="815975"/>
          <p14:tracePt t="3864" x="2192338" y="815975"/>
          <p14:tracePt t="3866" x="2230438" y="815975"/>
          <p14:tracePt t="3868" x="2274888" y="815975"/>
          <p14:tracePt t="3870" x="2319338" y="815975"/>
          <p14:tracePt t="3872" x="2363788" y="815975"/>
          <p14:tracePt t="3874" x="2408238" y="815975"/>
          <p14:tracePt t="3876" x="2446338" y="815975"/>
          <p14:tracePt t="3878" x="2490788" y="809625"/>
          <p14:tracePt t="3880" x="2549525" y="809625"/>
          <p14:tracePt t="3882" x="2593975" y="803275"/>
          <p14:tracePt t="3884" x="2644775" y="803275"/>
          <p14:tracePt t="3886" x="2689225" y="796925"/>
          <p14:tracePt t="3888" x="2733675" y="796925"/>
          <p14:tracePt t="3890" x="2784475" y="796925"/>
          <p14:tracePt t="3892" x="2828925" y="790575"/>
          <p14:tracePt t="3895" x="2873375" y="790575"/>
          <p14:tracePt t="3897" x="2930525" y="790575"/>
          <p14:tracePt t="3898" x="2968625" y="790575"/>
          <p14:tracePt t="3900" x="3014663" y="777875"/>
          <p14:tracePt t="3902" x="3071813" y="777875"/>
          <p14:tracePt t="3905" x="3116263" y="777875"/>
          <p14:tracePt t="3906" x="3154363" y="777875"/>
          <p14:tracePt t="3908" x="3198813" y="777875"/>
          <p14:tracePt t="3910" x="3243263" y="777875"/>
          <p14:tracePt t="3912" x="3287713" y="777875"/>
          <p14:tracePt t="3914" x="3332163" y="777875"/>
          <p14:tracePt t="3916" x="3370263" y="777875"/>
          <p14:tracePt t="3918" x="3402013" y="777875"/>
          <p14:tracePt t="3920" x="3441700" y="777875"/>
          <p14:tracePt t="3922" x="3486150" y="784225"/>
          <p14:tracePt t="3924" x="3517900" y="784225"/>
          <p14:tracePt t="3926" x="3549650" y="784225"/>
          <p14:tracePt t="3928" x="3581400" y="784225"/>
          <p14:tracePt t="3930" x="3606800" y="784225"/>
          <p14:tracePt t="3932" x="3632200" y="784225"/>
          <p14:tracePt t="3934" x="3651250" y="784225"/>
          <p14:tracePt t="3936" x="3676650" y="784225"/>
          <p14:tracePt t="3938" x="3702050" y="784225"/>
          <p14:tracePt t="3940" x="3714750" y="784225"/>
          <p14:tracePt t="3942" x="3733800" y="784225"/>
          <p14:tracePt t="3946" x="3765550" y="784225"/>
          <p14:tracePt t="3948" x="3784600" y="784225"/>
          <p14:tracePt t="3950" x="3797300" y="784225"/>
          <p14:tracePt t="3952" x="3803650" y="784225"/>
          <p14:tracePt t="3954" x="3816350" y="784225"/>
          <p14:tracePt t="3956" x="3829050" y="784225"/>
          <p14:tracePt t="3958" x="3835400" y="784225"/>
          <p14:tracePt t="3960" x="3848100" y="784225"/>
          <p14:tracePt t="3965" x="3854450" y="784225"/>
          <p14:tracePt t="3967" x="3860800" y="784225"/>
          <p14:tracePt t="3968" x="3867150" y="784225"/>
          <p14:tracePt t="3972" x="3873500" y="784225"/>
          <p14:tracePt t="3979" x="3879850" y="784225"/>
          <p14:tracePt t="4191" x="3873500" y="784225"/>
          <p14:tracePt t="4197" x="3867150" y="784225"/>
          <p14:tracePt t="4201" x="3860800" y="784225"/>
          <p14:tracePt t="4207" x="3854450" y="790575"/>
          <p14:tracePt t="4208" x="3841750" y="796925"/>
          <p14:tracePt t="4210" x="3835400" y="796925"/>
          <p14:tracePt t="4212" x="3829050" y="796925"/>
          <p14:tracePt t="4427" x="3829050" y="790575"/>
          <p14:tracePt t="4431" x="3829050" y="784225"/>
          <p14:tracePt t="4436" x="3829050" y="777875"/>
          <p14:tracePt t="4443" x="3835400" y="777875"/>
          <p14:tracePt t="4449" x="3841750" y="771525"/>
          <p14:tracePt t="4459" x="3848100" y="765175"/>
          <p14:tracePt t="4463" x="3854450" y="765175"/>
          <p14:tracePt t="4473" x="3860800" y="765175"/>
          <p14:tracePt t="4478" x="3867150" y="765175"/>
          <p14:tracePt t="4481" x="3873500" y="765175"/>
          <p14:tracePt t="4486" x="3879850" y="765175"/>
          <p14:tracePt t="4490" x="3887788" y="765175"/>
          <p14:tracePt t="4499" x="3894138" y="765175"/>
          <p14:tracePt t="4503" x="3900488" y="765175"/>
          <p14:tracePt t="4507" x="3906838" y="765175"/>
          <p14:tracePt t="4515" x="3913188" y="765175"/>
          <p14:tracePt t="4519" x="3919538" y="765175"/>
          <p14:tracePt t="4526" x="3925888" y="765175"/>
          <p14:tracePt t="4531" x="3932238" y="765175"/>
          <p14:tracePt t="4532" x="3938588" y="765175"/>
          <p14:tracePt t="4538" x="3944938" y="765175"/>
          <p14:tracePt t="4540" x="3951288" y="771525"/>
          <p14:tracePt t="4547" x="3963988" y="771525"/>
          <p14:tracePt t="4548" x="3970338" y="771525"/>
          <p14:tracePt t="4552" x="3976688" y="777875"/>
          <p14:tracePt t="4554" x="3983038" y="777875"/>
          <p14:tracePt t="4558" x="3989388" y="784225"/>
          <p14:tracePt t="4561" x="3995738" y="784225"/>
          <p14:tracePt t="4563" x="4002088" y="790575"/>
          <p14:tracePt t="4566" x="4008438" y="790575"/>
          <p14:tracePt t="4568" x="4014788" y="790575"/>
          <p14:tracePt t="4572" x="4021138" y="790575"/>
          <p14:tracePt t="4574" x="4027488" y="790575"/>
          <p14:tracePt t="4576" x="4033838" y="796925"/>
          <p14:tracePt t="4578" x="4040188" y="796925"/>
          <p14:tracePt t="4580" x="4052888" y="796925"/>
          <p14:tracePt t="4584" x="4059238" y="796925"/>
          <p14:tracePt t="4586" x="4071938" y="803275"/>
          <p14:tracePt t="4590" x="4084638" y="803275"/>
          <p14:tracePt t="4592" x="4090988" y="803275"/>
          <p14:tracePt t="4595" x="4097338" y="803275"/>
          <p14:tracePt t="4596" x="4110038" y="803275"/>
          <p14:tracePt t="4598" x="4110038" y="809625"/>
          <p14:tracePt t="4600" x="4122738" y="809625"/>
          <p14:tracePt t="4602" x="4129088" y="809625"/>
          <p14:tracePt t="4604" x="4135438" y="809625"/>
          <p14:tracePt t="4606" x="4148138" y="809625"/>
          <p14:tracePt t="4608" x="4154488" y="809625"/>
          <p14:tracePt t="4610" x="4167188" y="809625"/>
          <p14:tracePt t="4612" x="4173538" y="809625"/>
          <p14:tracePt t="4614" x="4179888" y="809625"/>
          <p14:tracePt t="4616" x="4192588" y="809625"/>
          <p14:tracePt t="4618" x="4198938" y="809625"/>
          <p14:tracePt t="4620" x="4211638" y="809625"/>
          <p14:tracePt t="4622" x="4217988" y="809625"/>
          <p14:tracePt t="4624" x="4230688" y="809625"/>
          <p14:tracePt t="4626" x="4243388" y="809625"/>
          <p14:tracePt t="4628" x="4249738" y="809625"/>
          <p14:tracePt t="4630" x="4262438" y="809625"/>
          <p14:tracePt t="4632" x="4268788" y="809625"/>
          <p14:tracePt t="4634" x="4281488" y="809625"/>
          <p14:tracePt t="4636" x="4300538" y="809625"/>
          <p14:tracePt t="4638" x="4306888" y="809625"/>
          <p14:tracePt t="4640" x="4319588" y="809625"/>
          <p14:tracePt t="4642" x="4332288" y="809625"/>
          <p14:tracePt t="4645" x="4346575" y="809625"/>
          <p14:tracePt t="4646" x="4359275" y="809625"/>
          <p14:tracePt t="4648" x="4365625" y="809625"/>
          <p14:tracePt t="4650" x="4378325" y="809625"/>
          <p14:tracePt t="4652" x="4397375" y="809625"/>
          <p14:tracePt t="4654" x="4403725" y="809625"/>
          <p14:tracePt t="4656" x="4416425" y="809625"/>
          <p14:tracePt t="4658" x="4435475" y="803275"/>
          <p14:tracePt t="4660" x="4441825" y="803275"/>
          <p14:tracePt t="4662" x="4454525" y="803275"/>
          <p14:tracePt t="4664" x="4467225" y="796925"/>
          <p14:tracePt t="4666" x="4473575" y="796925"/>
          <p14:tracePt t="4668" x="4492625" y="796925"/>
          <p14:tracePt t="4670" x="4505325" y="790575"/>
          <p14:tracePt t="4672" x="4511675" y="790575"/>
          <p14:tracePt t="4674" x="4524375" y="790575"/>
          <p14:tracePt t="4676" x="4537075" y="784225"/>
          <p14:tracePt t="4678" x="4549775" y="784225"/>
          <p14:tracePt t="4680" x="4562475" y="777875"/>
          <p14:tracePt t="4682" x="4568825" y="777875"/>
          <p14:tracePt t="4684" x="4581525" y="777875"/>
          <p14:tracePt t="4686" x="4594225" y="771525"/>
          <p14:tracePt t="4688" x="4600575" y="771525"/>
          <p14:tracePt t="4690" x="4613275" y="771525"/>
          <p14:tracePt t="4692" x="4625975" y="771525"/>
          <p14:tracePt t="4694" x="4632325" y="771525"/>
          <p14:tracePt t="4696" x="4645025" y="765175"/>
          <p14:tracePt t="4698" x="4657725" y="765175"/>
          <p14:tracePt t="4700" x="4664075" y="758825"/>
          <p14:tracePt t="4702" x="4670425" y="758825"/>
          <p14:tracePt t="4704" x="4683125" y="758825"/>
          <p14:tracePt t="4708" x="4695825" y="752475"/>
          <p14:tracePt t="4710" x="4702175" y="752475"/>
          <p14:tracePt t="4714" x="4708525" y="752475"/>
          <p14:tracePt t="4716" x="4714875" y="746125"/>
          <p14:tracePt t="4723" x="4721225" y="746125"/>
          <p14:tracePt t="4724" x="4727575" y="746125"/>
          <p14:tracePt t="4726" x="4733925" y="746125"/>
          <p14:tracePt t="4801" x="4740275" y="746125"/>
          <p14:tracePt t="4823" x="4740275" y="739775"/>
          <p14:tracePt t="4833" x="4733925" y="739775"/>
          <p14:tracePt t="4836" x="4727575" y="739775"/>
          <p14:tracePt t="4841" x="4721225" y="739775"/>
          <p14:tracePt t="4859" x="4727575" y="739775"/>
          <p14:tracePt t="4861" x="4733925" y="739775"/>
          <p14:tracePt t="4864" x="4740275" y="739775"/>
          <p14:tracePt t="4866" x="4746625" y="739775"/>
          <p14:tracePt t="4870" x="4759325" y="739775"/>
          <p14:tracePt t="4872" x="4765675" y="739775"/>
          <p14:tracePt t="4874" x="4765675" y="733425"/>
          <p14:tracePt t="4876" x="4772025" y="733425"/>
          <p14:tracePt t="4878" x="4778375" y="733425"/>
          <p14:tracePt t="4882" x="4784725" y="733425"/>
          <p14:tracePt t="4886" x="4791075" y="733425"/>
          <p14:tracePt t="4890" x="4797425" y="733425"/>
          <p14:tracePt t="4919" x="4805363" y="733425"/>
          <p14:tracePt t="4927" x="4811713" y="733425"/>
          <p14:tracePt t="4945" x="4818063" y="733425"/>
          <p14:tracePt t="4951" x="4824413" y="733425"/>
          <p14:tracePt t="4955" x="4830763" y="733425"/>
          <p14:tracePt t="4967" x="4837113" y="733425"/>
          <p14:tracePt t="4973" x="4843463" y="733425"/>
          <p14:tracePt t="4985" x="4849813" y="733425"/>
          <p14:tracePt t="4993" x="4856163" y="733425"/>
          <p14:tracePt t="4999" x="4862513" y="739775"/>
          <p14:tracePt t="5065" x="4868863" y="739775"/>
          <p14:tracePt t="5073" x="4875213" y="739775"/>
          <p14:tracePt t="5079" x="4875213" y="733425"/>
          <p14:tracePt t="5081" x="4881563" y="733425"/>
          <p14:tracePt t="5085" x="4887913" y="733425"/>
          <p14:tracePt t="5090" x="4887913" y="727075"/>
          <p14:tracePt t="5097" x="4894263" y="720725"/>
          <p14:tracePt t="5100" x="4900613" y="720725"/>
          <p14:tracePt t="5105" x="4900613" y="714375"/>
          <p14:tracePt t="5111" x="4906963" y="714375"/>
          <p14:tracePt t="5127" x="4906963" y="708025"/>
          <p14:tracePt t="5141" x="4906963" y="701675"/>
          <p14:tracePt t="5147" x="4913313" y="701675"/>
          <p14:tracePt t="5193" x="4919663" y="701675"/>
          <p14:tracePt t="5203" x="4919663" y="695325"/>
          <p14:tracePt t="5611" x="4913313" y="695325"/>
          <p14:tracePt t="5621" x="4906963" y="695325"/>
          <p14:tracePt t="5627" x="4906963" y="688975"/>
          <p14:tracePt t="5629" x="4900613" y="688975"/>
          <p14:tracePt t="5638" x="4900613" y="682625"/>
          <p14:tracePt t="5647" x="4894263" y="682625"/>
          <p14:tracePt t="5653" x="4894263" y="676275"/>
          <p14:tracePt t="5661" x="4894263" y="669925"/>
          <p14:tracePt t="6029" x="4887913" y="669925"/>
          <p14:tracePt t="6033" x="4881563" y="669925"/>
          <p14:tracePt t="6049" x="4875213" y="669925"/>
          <p14:tracePt t="6145" x="4881563" y="669925"/>
          <p14:tracePt t="6150" x="4887913" y="669925"/>
          <p14:tracePt t="6163" x="4894263" y="669925"/>
          <p14:tracePt t="6167" x="4900613" y="669925"/>
          <p14:tracePt t="6169" x="4906963" y="669925"/>
          <p14:tracePt t="6177" x="4913313" y="669925"/>
          <p14:tracePt t="6179" x="4919663" y="669925"/>
          <p14:tracePt t="6184" x="4926013" y="669925"/>
          <p14:tracePt t="6186" x="4932363" y="669925"/>
          <p14:tracePt t="6188" x="4938713" y="669925"/>
          <p14:tracePt t="6192" x="4945063" y="669925"/>
          <p14:tracePt t="6195" x="4951413" y="669925"/>
          <p14:tracePt t="6198" x="4957763" y="669925"/>
          <p14:tracePt t="6200" x="4964113" y="669925"/>
          <p14:tracePt t="6202" x="4970463" y="669925"/>
          <p14:tracePt t="6206" x="4976813" y="669925"/>
          <p14:tracePt t="6208" x="4983163" y="669925"/>
          <p14:tracePt t="6210" x="4983163" y="663575"/>
          <p14:tracePt t="6212" x="4989513" y="663575"/>
          <p14:tracePt t="6214" x="4995863" y="657225"/>
          <p14:tracePt t="6216" x="5002213" y="657225"/>
          <p14:tracePt t="6218" x="5002213" y="650875"/>
          <p14:tracePt t="6220" x="5014913" y="650875"/>
          <p14:tracePt t="6224" x="5021263" y="650875"/>
          <p14:tracePt t="6227" x="5027613" y="650875"/>
          <p14:tracePt t="6229" x="5033963" y="644525"/>
          <p14:tracePt t="6230" x="5040313" y="644525"/>
          <p14:tracePt t="6232" x="5046663" y="636588"/>
          <p14:tracePt t="6234" x="5053013" y="636588"/>
          <p14:tracePt t="6238" x="5065713" y="636588"/>
          <p14:tracePt t="6240" x="5072063" y="630238"/>
          <p14:tracePt t="6248" x="5084763" y="623888"/>
          <p14:tracePt t="6252" x="5091113" y="617538"/>
          <p14:tracePt t="6254" x="5097463" y="617538"/>
          <p14:tracePt t="6261" x="5103813" y="617538"/>
          <p14:tracePt t="6301" x="5097463" y="617538"/>
          <p14:tracePt t="6307" x="5091113" y="617538"/>
          <p14:tracePt t="6315" x="5091113" y="623888"/>
          <p14:tracePt t="6316" x="5084763" y="630238"/>
          <p14:tracePt t="6318" x="5078413" y="630238"/>
          <p14:tracePt t="6323" x="5084763" y="630238"/>
          <p14:tracePt t="6341" x="5084763" y="623888"/>
          <p14:tracePt t="6347" x="5091113" y="623888"/>
          <p14:tracePt t="6525" x="5091113" y="617538"/>
          <p14:tracePt t="6535" x="5097463" y="611188"/>
          <p14:tracePt t="6537" x="5097463" y="604838"/>
          <p14:tracePt t="6546" x="5097463" y="598488"/>
          <p14:tracePt t="6549" x="5097463" y="592138"/>
          <p14:tracePt t="6550" x="5097463" y="585788"/>
          <p14:tracePt t="6554" x="5097463" y="579438"/>
          <p14:tracePt t="6556" x="5097463" y="573088"/>
          <p14:tracePt t="6558" x="5103813" y="573088"/>
          <p14:tracePt t="6563" x="5103813" y="566738"/>
          <p14:tracePt t="6564" x="5103813" y="560388"/>
          <p14:tracePt t="6566" x="5103813" y="554038"/>
          <p14:tracePt t="6570" x="5110163" y="547688"/>
          <p14:tracePt t="6575" x="5116513" y="541338"/>
          <p14:tracePt t="6581" x="5122863" y="534988"/>
          <p14:tracePt t="6584" x="5129213" y="528638"/>
          <p14:tracePt t="6589" x="5129213" y="522288"/>
          <p14:tracePt t="6593" x="5135563" y="522288"/>
          <p14:tracePt t="6596" x="5141913" y="515938"/>
          <p14:tracePt t="6601" x="5141913" y="509588"/>
          <p14:tracePt t="6602" x="5148263" y="509588"/>
          <p14:tracePt t="6608" x="5148263" y="503238"/>
          <p14:tracePt t="6615" x="5148263" y="496888"/>
          <p14:tracePt t="6625" x="5148263" y="490538"/>
          <p14:tracePt t="6633" x="5154613" y="484188"/>
          <p14:tracePt t="6649" x="5160963" y="484188"/>
          <p14:tracePt t="6676" x="5167313" y="484188"/>
          <p14:tracePt t="6678" x="5167313" y="490538"/>
          <p14:tracePt t="6686" x="5167313" y="496888"/>
          <p14:tracePt t="6689" x="5173663" y="503238"/>
          <p14:tracePt t="6698" x="5173663" y="515938"/>
          <p14:tracePt t="6700" x="5173663" y="522288"/>
          <p14:tracePt t="6702" x="5173663" y="528638"/>
          <p14:tracePt t="6704" x="5173663" y="534988"/>
          <p14:tracePt t="6708" x="5173663" y="541338"/>
          <p14:tracePt t="6710" x="5173663" y="547688"/>
          <p14:tracePt t="6714" x="5173663" y="554038"/>
          <p14:tracePt t="6716" x="5173663" y="560388"/>
          <p14:tracePt t="6718" x="5173663" y="566738"/>
          <p14:tracePt t="6722" x="5173663" y="573088"/>
          <p14:tracePt t="6724" x="5173663" y="579438"/>
          <p14:tracePt t="6728" x="5173663" y="585788"/>
          <p14:tracePt t="6730" x="5167313" y="592138"/>
          <p14:tracePt t="6732" x="5167313" y="598488"/>
          <p14:tracePt t="6736" x="5167313" y="604838"/>
          <p14:tracePt t="6738" x="5167313" y="611188"/>
          <p14:tracePt t="6742" x="5167313" y="617538"/>
          <p14:tracePt t="6745" x="5167313" y="623888"/>
          <p14:tracePt t="6747" x="5167313" y="630238"/>
          <p14:tracePt t="6748" x="5167313" y="636588"/>
          <p14:tracePt t="6750" x="5160963" y="650875"/>
          <p14:tracePt t="6754" x="5160963" y="663575"/>
          <p14:tracePt t="6756" x="5160963" y="669925"/>
          <p14:tracePt t="6758" x="5160963" y="676275"/>
          <p14:tracePt t="6760" x="5160963" y="688975"/>
          <p14:tracePt t="6762" x="5154613" y="688975"/>
          <p14:tracePt t="6764" x="5154613" y="701675"/>
          <p14:tracePt t="6766" x="5154613" y="714375"/>
          <p14:tracePt t="6768" x="5154613" y="720725"/>
          <p14:tracePt t="6770" x="5148263" y="733425"/>
          <p14:tracePt t="6772" x="5148263" y="739775"/>
          <p14:tracePt t="6774" x="5148263" y="752475"/>
          <p14:tracePt t="6776" x="5148263" y="765175"/>
          <p14:tracePt t="6778" x="5148263" y="771525"/>
          <p14:tracePt t="6780" x="5148263" y="784225"/>
          <p14:tracePt t="6782" x="5148263" y="796925"/>
          <p14:tracePt t="6784" x="5141913" y="803275"/>
          <p14:tracePt t="6786" x="5141913" y="815975"/>
          <p14:tracePt t="6788" x="5141913" y="822325"/>
          <p14:tracePt t="6790" x="5135563" y="835025"/>
          <p14:tracePt t="6792" x="5135563" y="847725"/>
          <p14:tracePt t="6797" x="5129213" y="866775"/>
          <p14:tracePt t="6798" x="5122863" y="885825"/>
          <p14:tracePt t="6800" x="5122863" y="892175"/>
          <p14:tracePt t="6802" x="5116513" y="904875"/>
          <p14:tracePt t="6804" x="5116513" y="917575"/>
          <p14:tracePt t="6806" x="5110163" y="930275"/>
          <p14:tracePt t="6808" x="5110163" y="942975"/>
          <p14:tracePt t="6810" x="5103813" y="955675"/>
          <p14:tracePt t="6812" x="5103813" y="968375"/>
          <p14:tracePt t="6814" x="5103813" y="981075"/>
          <p14:tracePt t="6816" x="5097463" y="993775"/>
          <p14:tracePt t="6818" x="5091113" y="1012825"/>
          <p14:tracePt t="6820" x="5091113" y="1019175"/>
          <p14:tracePt t="6822" x="5084763" y="1038225"/>
          <p14:tracePt t="6824" x="5078413" y="1050925"/>
          <p14:tracePt t="6826" x="5072063" y="1057275"/>
          <p14:tracePt t="6828" x="5065713" y="1077913"/>
          <p14:tracePt t="6830" x="5059363" y="1090613"/>
          <p14:tracePt t="6832" x="5059363" y="1103313"/>
          <p14:tracePt t="6834" x="5059363" y="1109663"/>
          <p14:tracePt t="6836" x="5053013" y="1122363"/>
          <p14:tracePt t="6838" x="5046663" y="1135063"/>
          <p14:tracePt t="6840" x="5040313" y="1141413"/>
          <p14:tracePt t="6842" x="5033963" y="1154113"/>
          <p14:tracePt t="6845" x="5027613" y="1166813"/>
          <p14:tracePt t="6847" x="5021263" y="1173163"/>
          <p14:tracePt t="6848" x="5021263" y="1185863"/>
          <p14:tracePt t="6850" x="5014913" y="1192213"/>
          <p14:tracePt t="6852" x="5008563" y="1192213"/>
          <p14:tracePt t="6854" x="5002213" y="1198563"/>
          <p14:tracePt t="6856" x="5002213" y="1204913"/>
          <p14:tracePt t="6858" x="5002213" y="1211263"/>
          <p14:tracePt t="6860" x="4995863" y="1211263"/>
          <p14:tracePt t="6862" x="4989513" y="1217613"/>
          <p14:tracePt t="6864" x="4989513" y="1223963"/>
          <p14:tracePt t="6868" x="4983163" y="1223963"/>
          <p14:tracePt t="6872" x="4976813" y="1223963"/>
          <p14:tracePt t="6875" x="4970463" y="1223963"/>
          <p14:tracePt t="6883" x="4964113" y="1223963"/>
          <p14:tracePt t="6886" x="4957763" y="1223963"/>
          <p14:tracePt t="6897" x="4951413" y="1223963"/>
          <p14:tracePt t="6900" x="4945063" y="1223963"/>
          <p14:tracePt t="7095" x="4945063" y="1230313"/>
          <p14:tracePt t="7101" x="4951413" y="1230313"/>
          <p14:tracePt t="7105" x="4957763" y="1230313"/>
          <p14:tracePt t="7106" x="4970463" y="1230313"/>
          <p14:tracePt t="7110" x="4976813" y="1230313"/>
          <p14:tracePt t="7112" x="4989513" y="1223963"/>
          <p14:tracePt t="7116" x="4995863" y="1223963"/>
          <p14:tracePt t="7118" x="5002213" y="1217613"/>
          <p14:tracePt t="7125" x="5008563" y="1217613"/>
          <p14:tracePt t="7126" x="5014913" y="1217613"/>
          <p14:tracePt t="7130" x="5021263" y="1217613"/>
          <p14:tracePt t="7139" x="5021263" y="1211263"/>
          <p14:tracePt t="7146" x="5021263" y="1204913"/>
          <p14:tracePt t="7174" x="5014913" y="1211263"/>
          <p14:tracePt t="7177" x="5008563" y="1211263"/>
          <p14:tracePt t="7179" x="5008563" y="1217613"/>
          <p14:tracePt t="7180" x="4995863" y="1223963"/>
          <p14:tracePt t="7182" x="4989513" y="1223963"/>
          <p14:tracePt t="7184" x="4976813" y="1230313"/>
          <p14:tracePt t="7186" x="4964113" y="1230313"/>
          <p14:tracePt t="7188" x="4951413" y="1236663"/>
          <p14:tracePt t="7190" x="4945063" y="1243013"/>
          <p14:tracePt t="7192" x="4932363" y="1249363"/>
          <p14:tracePt t="7195" x="4919663" y="1255713"/>
          <p14:tracePt t="7196" x="4906963" y="1262063"/>
          <p14:tracePt t="7198" x="4894263" y="1268413"/>
          <p14:tracePt t="7200" x="4875213" y="1274763"/>
          <p14:tracePt t="7202" x="4856163" y="1274763"/>
          <p14:tracePt t="7204" x="4843463" y="1281113"/>
          <p14:tracePt t="7206" x="4824413" y="1287463"/>
          <p14:tracePt t="7208" x="4805363" y="1293813"/>
          <p14:tracePt t="7210" x="4784725" y="1300163"/>
          <p14:tracePt t="7213" x="4765675" y="1306513"/>
          <p14:tracePt t="7214" x="4740275" y="1312863"/>
          <p14:tracePt t="7216" x="4721225" y="1319213"/>
          <p14:tracePt t="7218" x="4695825" y="1325563"/>
          <p14:tracePt t="7220" x="4670425" y="1331913"/>
          <p14:tracePt t="7222" x="4645025" y="1344613"/>
          <p14:tracePt t="7224" x="4619625" y="1350963"/>
          <p14:tracePt t="7226" x="4594225" y="1357313"/>
          <p14:tracePt t="7228" x="4575175" y="1363663"/>
          <p14:tracePt t="7231" x="4549775" y="1370013"/>
          <p14:tracePt t="7232" x="4511675" y="1376363"/>
          <p14:tracePt t="7234" x="4479925" y="1389063"/>
          <p14:tracePt t="7236" x="4454525" y="1395413"/>
          <p14:tracePt t="7238" x="4416425" y="1401763"/>
          <p14:tracePt t="7240" x="4384675" y="1408113"/>
          <p14:tracePt t="7242" x="4346575" y="1414463"/>
          <p14:tracePt t="7245" x="4313238" y="1420813"/>
          <p14:tracePt t="7247" x="4268788" y="1439863"/>
          <p14:tracePt t="7248" x="4230688" y="1446213"/>
          <p14:tracePt t="7250" x="4186238" y="1452563"/>
          <p14:tracePt t="7252" x="4141788" y="1458913"/>
          <p14:tracePt t="7254" x="4097338" y="1465263"/>
          <p14:tracePt t="7256" x="4052888" y="1477963"/>
          <p14:tracePt t="7258" x="4021138" y="1484313"/>
          <p14:tracePt t="7260" x="3976688" y="1490663"/>
          <p14:tracePt t="7262" x="3932238" y="1497013"/>
          <p14:tracePt t="7264" x="3887788" y="1504950"/>
          <p14:tracePt t="7266" x="3841750" y="1511300"/>
          <p14:tracePt t="7268" x="3784600" y="1524000"/>
          <p14:tracePt t="7270" x="3740150" y="1530350"/>
          <p14:tracePt t="7272" x="3695700" y="1536700"/>
          <p14:tracePt t="7274" x="3651250" y="1543050"/>
          <p14:tracePt t="7276" x="3600450" y="1543050"/>
          <p14:tracePt t="7278" x="3556000" y="1549400"/>
          <p14:tracePt t="7281" x="3511550" y="1555750"/>
          <p14:tracePt t="7282" x="3454400" y="1555750"/>
          <p14:tracePt t="7284" x="3408363" y="1568450"/>
          <p14:tracePt t="7286" x="3363913" y="1574800"/>
          <p14:tracePt t="7288" x="3325813" y="1574800"/>
          <p14:tracePt t="7290" x="3268663" y="1581150"/>
          <p14:tracePt t="7292" x="3224213" y="1587500"/>
          <p14:tracePt t="7295" x="3167063" y="1593850"/>
          <p14:tracePt t="7297" x="3128963" y="1593850"/>
          <p14:tracePt t="7298" x="3071813" y="1606550"/>
          <p14:tracePt t="7300" x="3014663" y="1612900"/>
          <p14:tracePt t="7302" x="2976563" y="1612900"/>
          <p14:tracePt t="7304" x="2930525" y="1619250"/>
          <p14:tracePt t="7306" x="2873375" y="1619250"/>
          <p14:tracePt t="7308" x="2828925" y="1625600"/>
          <p14:tracePt t="7310" x="2784475" y="1625600"/>
          <p14:tracePt t="7312" x="2733675" y="1631950"/>
          <p14:tracePt t="7314" x="2689225" y="1631950"/>
          <p14:tracePt t="7316" x="2644775" y="1644650"/>
          <p14:tracePt t="7318" x="2600325" y="1644650"/>
          <p14:tracePt t="7320" x="2555875" y="1644650"/>
          <p14:tracePt t="7322" x="2524125" y="1651000"/>
          <p14:tracePt t="7324" x="2490788" y="1651000"/>
          <p14:tracePt t="7326" x="2459038" y="1651000"/>
          <p14:tracePt t="7328" x="2427288" y="1651000"/>
          <p14:tracePt t="7330" x="2389188" y="1651000"/>
          <p14:tracePt t="7332" x="2357438" y="1651000"/>
          <p14:tracePt t="7334" x="2338388" y="1651000"/>
          <p14:tracePt t="7336" x="2312988" y="1651000"/>
          <p14:tracePt t="7338" x="2287588" y="1651000"/>
          <p14:tracePt t="7340" x="2262188" y="1651000"/>
          <p14:tracePt t="7342" x="2249488" y="1651000"/>
          <p14:tracePt t="7345" x="2230438" y="1651000"/>
          <p14:tracePt t="7346" x="2211388" y="1651000"/>
          <p14:tracePt t="7348" x="2205038" y="1651000"/>
          <p14:tracePt t="7350" x="2192338" y="1651000"/>
          <p14:tracePt t="7352" x="2179638" y="1651000"/>
          <p14:tracePt t="7355" x="2173288" y="1651000"/>
          <p14:tracePt t="7356" x="2166938" y="1644650"/>
          <p14:tracePt t="7358" x="2160588" y="1644650"/>
          <p14:tracePt t="7362" x="2154238" y="1638300"/>
          <p14:tracePt t="7364" x="2147888" y="1638300"/>
          <p14:tracePt t="7407" x="2154238" y="1638300"/>
          <p14:tracePt t="7412" x="2160588" y="1631950"/>
          <p14:tracePt t="7414" x="2166938" y="1631950"/>
          <p14:tracePt t="7418" x="2173288" y="1631950"/>
          <p14:tracePt t="7420" x="2179638" y="1625600"/>
          <p14:tracePt t="7422" x="2185988" y="1625600"/>
          <p14:tracePt t="7426" x="2192338" y="1625600"/>
          <p14:tracePt t="7428" x="2198688" y="1625600"/>
          <p14:tracePt t="7433" x="2211388" y="1625600"/>
          <p14:tracePt t="7434" x="2217738" y="1625600"/>
          <p14:tracePt t="7436" x="2224088" y="1625600"/>
          <p14:tracePt t="7438" x="2230438" y="1619250"/>
          <p14:tracePt t="7440" x="2236788" y="1619250"/>
          <p14:tracePt t="7442" x="2249488" y="1619250"/>
          <p14:tracePt t="7445" x="2262188" y="1619250"/>
          <p14:tracePt t="7446" x="2262188" y="1612900"/>
          <p14:tracePt t="7448" x="2274888" y="1612900"/>
          <p14:tracePt t="7450" x="2281238" y="1612900"/>
          <p14:tracePt t="7453" x="2293938" y="1606550"/>
          <p14:tracePt t="7454" x="2306638" y="1606550"/>
          <p14:tracePt t="7456" x="2312988" y="1606550"/>
          <p14:tracePt t="7458" x="2319338" y="1606550"/>
          <p14:tracePt t="7460" x="2332038" y="1606550"/>
          <p14:tracePt t="7462" x="2338388" y="1606550"/>
          <p14:tracePt t="7464" x="2351088" y="1600200"/>
          <p14:tracePt t="7466" x="2357438" y="1600200"/>
          <p14:tracePt t="7468" x="2370138" y="1593850"/>
          <p14:tracePt t="7470" x="2382838" y="1593850"/>
          <p14:tracePt t="7472" x="2401888" y="1587500"/>
          <p14:tracePt t="7474" x="2414588" y="1587500"/>
          <p14:tracePt t="7476" x="2427288" y="1581150"/>
          <p14:tracePt t="7478" x="2446338" y="1581150"/>
          <p14:tracePt t="7480" x="2459038" y="1574800"/>
          <p14:tracePt t="7482" x="2478088" y="1574800"/>
          <p14:tracePt t="7484" x="2497138" y="1568450"/>
          <p14:tracePt t="7486" x="2503488" y="1562100"/>
          <p14:tracePt t="7488" x="2524125" y="1562100"/>
          <p14:tracePt t="7490" x="2543175" y="1562100"/>
          <p14:tracePt t="7492" x="2562225" y="1562100"/>
          <p14:tracePt t="7495" x="2574925" y="1555750"/>
          <p14:tracePt t="7496" x="2593975" y="1555750"/>
          <p14:tracePt t="7498" x="2613025" y="1549400"/>
          <p14:tracePt t="7500" x="2625725" y="1549400"/>
          <p14:tracePt t="7502" x="2651125" y="1543050"/>
          <p14:tracePt t="7504" x="2670175" y="1543050"/>
          <p14:tracePt t="7506" x="2695575" y="1536700"/>
          <p14:tracePt t="7508" x="2708275" y="1536700"/>
          <p14:tracePt t="7510" x="2733675" y="1530350"/>
          <p14:tracePt t="7512" x="2759075" y="1530350"/>
          <p14:tracePt t="7514" x="2784475" y="1530350"/>
          <p14:tracePt t="7516" x="2809875" y="1524000"/>
          <p14:tracePt t="7518" x="2828925" y="1524000"/>
          <p14:tracePt t="7520" x="2854325" y="1524000"/>
          <p14:tracePt t="7522" x="2879725" y="1524000"/>
          <p14:tracePt t="7524" x="2905125" y="1517650"/>
          <p14:tracePt t="7526" x="2924175" y="1517650"/>
          <p14:tracePt t="7528" x="2949575" y="1517650"/>
          <p14:tracePt t="7530" x="2976563" y="1517650"/>
          <p14:tracePt t="7532" x="3001963" y="1511300"/>
          <p14:tracePt t="7534" x="3021013" y="1511300"/>
          <p14:tracePt t="7536" x="3046413" y="1511300"/>
          <p14:tracePt t="7538" x="3078163" y="1511300"/>
          <p14:tracePt t="7540" x="3103563" y="1504950"/>
          <p14:tracePt t="7542" x="3135313" y="1504950"/>
          <p14:tracePt t="7546" x="3192463" y="1504950"/>
          <p14:tracePt t="7548" x="3224213" y="1497013"/>
          <p14:tracePt t="7550" x="3255963" y="1497013"/>
          <p14:tracePt t="7552" x="3287713" y="1497013"/>
          <p14:tracePt t="7554" x="3313113" y="1497013"/>
          <p14:tracePt t="7556" x="3344863" y="1490663"/>
          <p14:tracePt t="7558" x="3376613" y="1490663"/>
          <p14:tracePt t="7560" x="3414713" y="1490663"/>
          <p14:tracePt t="7562" x="3448050" y="1484313"/>
          <p14:tracePt t="7564" x="3479800" y="1484313"/>
          <p14:tracePt t="7566" x="3511550" y="1484313"/>
          <p14:tracePt t="7568" x="3536950" y="1477963"/>
          <p14:tracePt t="7570" x="3568700" y="1477963"/>
          <p14:tracePt t="7572" x="3606800" y="1477963"/>
          <p14:tracePt t="7574" x="3638550" y="1471613"/>
          <p14:tracePt t="7576" x="3670300" y="1471613"/>
          <p14:tracePt t="7580" x="3727450" y="1471613"/>
          <p14:tracePt t="7582" x="3759200" y="1465263"/>
          <p14:tracePt t="7584" x="3784600" y="1465263"/>
          <p14:tracePt t="7586" x="3803650" y="1465263"/>
          <p14:tracePt t="7588" x="3822700" y="1465263"/>
          <p14:tracePt t="7590" x="3848100" y="1465263"/>
          <p14:tracePt t="7592" x="3873500" y="1458913"/>
          <p14:tracePt t="7595" x="3906838" y="1458913"/>
          <p14:tracePt t="7597" x="3932238" y="1458913"/>
          <p14:tracePt t="7598" x="3963988" y="1458913"/>
          <p14:tracePt t="7600" x="3995738" y="1458913"/>
          <p14:tracePt t="7602" x="4021138" y="1458913"/>
          <p14:tracePt t="7604" x="4052888" y="1458913"/>
          <p14:tracePt t="7606" x="4071938" y="1458913"/>
          <p14:tracePt t="7608" x="4103688" y="1458913"/>
          <p14:tracePt t="7610" x="4129088" y="1458913"/>
          <p14:tracePt t="7613" x="4154488" y="1458913"/>
          <p14:tracePt t="7615" x="4179888" y="1458913"/>
          <p14:tracePt t="7616" x="4198938" y="1458913"/>
          <p14:tracePt t="7618" x="4224338" y="1458913"/>
          <p14:tracePt t="7620" x="4249738" y="1458913"/>
          <p14:tracePt t="7622" x="4275138" y="1458913"/>
          <p14:tracePt t="7624" x="4287838" y="1458913"/>
          <p14:tracePt t="7626" x="4306888" y="1458913"/>
          <p14:tracePt t="7628" x="4325938" y="1458913"/>
          <p14:tracePt t="7630" x="4346575" y="1458913"/>
          <p14:tracePt t="7632" x="4365625" y="1458913"/>
          <p14:tracePt t="7634" x="4384675" y="1458913"/>
          <p14:tracePt t="7636" x="4403725" y="1458913"/>
          <p14:tracePt t="7638" x="4410075" y="1465263"/>
          <p14:tracePt t="7640" x="4422775" y="1465263"/>
          <p14:tracePt t="7642" x="4429125" y="1465263"/>
          <p14:tracePt t="7645" x="4441825" y="1465263"/>
          <p14:tracePt t="7646" x="4454525" y="1465263"/>
          <p14:tracePt t="7648" x="4460875" y="1465263"/>
          <p14:tracePt t="7650" x="4473575" y="1465263"/>
          <p14:tracePt t="7652" x="4486275" y="1471613"/>
          <p14:tracePt t="7656" x="4492625" y="1471613"/>
          <p14:tracePt t="7658" x="4498975" y="1477963"/>
          <p14:tracePt t="7662" x="4505325" y="1477963"/>
          <p14:tracePt t="7664" x="4511675" y="1484313"/>
          <p14:tracePt t="7668" x="4518025" y="1484313"/>
          <p14:tracePt t="7675" x="4524375" y="1484313"/>
          <p14:tracePt t="7687" x="4530725" y="1484313"/>
          <p14:tracePt t="7707" x="4530725" y="1490663"/>
          <p14:tracePt t="7711" x="4537075" y="1490663"/>
          <p14:tracePt t="7717" x="4543425" y="1490663"/>
          <p14:tracePt t="7721" x="4549775" y="1490663"/>
          <p14:tracePt t="7729" x="4556125" y="1497013"/>
          <p14:tracePt t="7732" x="4562475" y="1497013"/>
          <p14:tracePt t="7741" x="4568825" y="1497013"/>
          <p14:tracePt t="7745" x="4575175" y="1497013"/>
          <p14:tracePt t="7748" x="4581525" y="1497013"/>
          <p14:tracePt t="7750" x="4581525" y="1504950"/>
          <p14:tracePt t="7756" x="4587875" y="1504950"/>
          <p14:tracePt t="7761" x="4594225" y="1504950"/>
          <p14:tracePt t="7769" x="4600575" y="1504950"/>
          <p14:tracePt t="7774" x="4606925" y="1504950"/>
          <p14:tracePt t="7785" x="4613275" y="1504950"/>
          <p14:tracePt t="7917" x="4606925" y="1504950"/>
          <p14:tracePt t="7919" x="4600575" y="1504950"/>
          <p14:tracePt t="7920" x="4600575" y="1511300"/>
          <p14:tracePt t="7922" x="4594225" y="1511300"/>
          <p14:tracePt t="7924" x="4581525" y="1511300"/>
          <p14:tracePt t="7926" x="4575175" y="1517650"/>
          <p14:tracePt t="7928" x="4562475" y="1517650"/>
          <p14:tracePt t="7930" x="4556125" y="1517650"/>
          <p14:tracePt t="7932" x="4543425" y="1524000"/>
          <p14:tracePt t="7934" x="4524375" y="1524000"/>
          <p14:tracePt t="7947" x="4410075" y="1536700"/>
          <p14:tracePt t="7949" x="4384675" y="1543050"/>
          <p14:tracePt t="7950" x="4359275" y="1543050"/>
          <p14:tracePt t="7952" x="4325938" y="1549400"/>
          <p14:tracePt t="7954" x="4300538" y="1549400"/>
          <p14:tracePt t="7956" x="4268788" y="1549400"/>
          <p14:tracePt t="7958" x="4237038" y="1562100"/>
          <p14:tracePt t="7960" x="4205288" y="1562100"/>
          <p14:tracePt t="7962" x="4173538" y="1562100"/>
          <p14:tracePt t="7964" x="4135438" y="1568450"/>
          <p14:tracePt t="7966" x="4103688" y="1568450"/>
          <p14:tracePt t="7968" x="4071938" y="1574800"/>
          <p14:tracePt t="7970" x="4033838" y="1574800"/>
          <p14:tracePt t="7972" x="4002088" y="1581150"/>
          <p14:tracePt t="7974" x="3970338" y="1581150"/>
          <p14:tracePt t="7976" x="3932238" y="1587500"/>
          <p14:tracePt t="7978" x="3900488" y="1587500"/>
          <p14:tracePt t="7980" x="3867150" y="1593850"/>
          <p14:tracePt t="7982" x="3835400" y="1593850"/>
          <p14:tracePt t="7984" x="3797300" y="1600200"/>
          <p14:tracePt t="7986" x="3765550" y="1606550"/>
          <p14:tracePt t="7988" x="3727450" y="1612900"/>
          <p14:tracePt t="7990" x="3708400" y="1612900"/>
          <p14:tracePt t="7992" x="3676650" y="1619250"/>
          <p14:tracePt t="7994" x="3638550" y="1625600"/>
          <p14:tracePt t="7996" x="3613150" y="1631950"/>
          <p14:tracePt t="7998" x="3587750" y="1631950"/>
          <p14:tracePt t="8000" x="3568700" y="1638300"/>
          <p14:tracePt t="8002" x="3543300" y="1644650"/>
          <p14:tracePt t="8004" x="3517900" y="1644650"/>
          <p14:tracePt t="8006" x="3492500" y="1651000"/>
          <p14:tracePt t="8008" x="3473450" y="1657350"/>
          <p14:tracePt t="8010" x="3454400" y="1657350"/>
          <p14:tracePt t="8012" x="3435350" y="1663700"/>
          <p14:tracePt t="8014" x="3414713" y="1670050"/>
          <p14:tracePt t="8016" x="3402013" y="1670050"/>
          <p14:tracePt t="8018" x="3382963" y="1676400"/>
          <p14:tracePt t="8020" x="3370263" y="1676400"/>
          <p14:tracePt t="8022" x="3363913" y="1682750"/>
          <p14:tracePt t="8024" x="3351213" y="1682750"/>
          <p14:tracePt t="8026" x="3338513" y="1689100"/>
          <p14:tracePt t="8028" x="3332163" y="1689100"/>
          <p14:tracePt t="8030" x="3319463" y="1689100"/>
          <p14:tracePt t="8032" x="3306763" y="1689100"/>
          <p14:tracePt t="8036" x="3300413" y="1695450"/>
          <p14:tracePt t="8038" x="3294063" y="1695450"/>
          <p14:tracePt t="8040" x="3287713" y="1695450"/>
          <p14:tracePt t="8049" x="3281363" y="1701800"/>
          <p14:tracePt t="8347" x="3281363" y="1708150"/>
          <p14:tracePt t="8354" x="3287713" y="1708150"/>
          <p14:tracePt t="8356" x="3287713" y="1714500"/>
          <p14:tracePt t="8360" x="3294063" y="1714500"/>
          <p14:tracePt t="8364" x="3294063" y="1720850"/>
          <p14:tracePt t="8366" x="3300413" y="1720850"/>
          <p14:tracePt t="8376" x="3306763" y="1727200"/>
          <p14:tracePt t="8383" x="3313113" y="1727200"/>
          <p14:tracePt t="8389" x="3313113" y="1733550"/>
          <p14:tracePt t="8407" x="3319463" y="1733550"/>
          <p14:tracePt t="8417" x="3325813" y="1739900"/>
          <p14:tracePt t="8424" x="3332163" y="1739900"/>
          <p14:tracePt t="8429" x="3332163" y="1746250"/>
          <p14:tracePt t="8440" x="3338513" y="1746250"/>
          <p14:tracePt t="8443" x="3338513" y="1752600"/>
          <p14:tracePt t="8449" x="3344863" y="1752600"/>
          <p14:tracePt t="8464" x="3351213" y="1752600"/>
          <p14:tracePt t="8471" x="3357563" y="1752600"/>
          <p14:tracePt t="8474" x="3363913" y="1752600"/>
          <p14:tracePt t="8481" x="3370263" y="1752600"/>
          <p14:tracePt t="8483" x="3376613" y="1752600"/>
          <p14:tracePt t="8486" x="3382963" y="1752600"/>
          <p14:tracePt t="8488" x="3389313" y="1752600"/>
          <p14:tracePt t="8490" x="3395663" y="1752600"/>
          <p14:tracePt t="8495" x="3402013" y="1752600"/>
          <p14:tracePt t="8496" x="3408363" y="1752600"/>
          <p14:tracePt t="8500" x="3414713" y="1752600"/>
          <p14:tracePt t="8502" x="3421063" y="1746250"/>
          <p14:tracePt t="8504" x="3427413" y="1746250"/>
          <p14:tracePt t="8508" x="3435350" y="1746250"/>
          <p14:tracePt t="8511" x="3441700" y="1746250"/>
          <p14:tracePt t="8514" x="3448050" y="1746250"/>
          <p14:tracePt t="8516" x="3460750" y="1746250"/>
          <p14:tracePt t="8520" x="3467100" y="1746250"/>
          <p14:tracePt t="8522" x="3473450" y="1746250"/>
          <p14:tracePt t="8526" x="3479800" y="1746250"/>
          <p14:tracePt t="8530" x="3486150" y="1746250"/>
          <p14:tracePt t="8532" x="3492500" y="1746250"/>
          <p14:tracePt t="8778" x="3498850" y="1752600"/>
          <p14:tracePt t="8793" x="3498850" y="1746250"/>
          <p14:tracePt t="8799" x="3498850" y="1739900"/>
          <p14:tracePt t="8801" x="3492500" y="1739900"/>
          <p14:tracePt t="8804" x="3486150" y="1739900"/>
          <p14:tracePt t="8810" x="3479800" y="1733550"/>
          <p14:tracePt t="8818" x="3479800" y="1727200"/>
          <p14:tracePt t="8824" x="3473450" y="1727200"/>
          <p14:tracePt t="8837" x="3473450" y="1720850"/>
          <p14:tracePt t="8842" x="3467100" y="1720850"/>
          <p14:tracePt t="8847" x="3467100" y="1714500"/>
          <p14:tracePt t="8872" x="3467100" y="1708150"/>
          <p14:tracePt t="8889" x="3467100" y="1701800"/>
          <p14:tracePt t="9617" x="3460750" y="1701800"/>
          <p14:tracePt t="9841" x="3454400" y="1701800"/>
          <p14:tracePt t="9845" x="3448050" y="1701800"/>
          <p14:tracePt t="9848" x="3441700" y="1701800"/>
          <p14:tracePt t="9850" x="3435350" y="1701800"/>
          <p14:tracePt t="9855" x="3421063" y="1701800"/>
          <p14:tracePt t="9856" x="3414713" y="1701800"/>
          <p14:tracePt t="9858" x="3408363" y="1701800"/>
          <p14:tracePt t="9860" x="3395663" y="1701800"/>
          <p14:tracePt t="9862" x="3389313" y="1701800"/>
          <p14:tracePt t="9864" x="3376613" y="1701800"/>
          <p14:tracePt t="9866" x="3363913" y="1701800"/>
          <p14:tracePt t="9868" x="3357563" y="1701800"/>
          <p14:tracePt t="9870" x="3338513" y="1701800"/>
          <p14:tracePt t="9872" x="3332163" y="1701800"/>
          <p14:tracePt t="9874" x="3313113" y="1701800"/>
          <p14:tracePt t="9876" x="3294063" y="1701800"/>
          <p14:tracePt t="9878" x="3281363" y="1701800"/>
          <p14:tracePt t="9880" x="3262313" y="1701800"/>
          <p14:tracePt t="9882" x="3243263" y="1701800"/>
          <p14:tracePt t="9884" x="3230563" y="1701800"/>
          <p14:tracePt t="9886" x="3205163" y="1701800"/>
          <p14:tracePt t="9888" x="3179763" y="1701800"/>
          <p14:tracePt t="9890" x="3154363" y="1701800"/>
          <p14:tracePt t="9892" x="3135313" y="1701800"/>
          <p14:tracePt t="9895" x="3109913" y="1701800"/>
          <p14:tracePt t="9896" x="3084513" y="1701800"/>
          <p14:tracePt t="9898" x="3052763" y="1701800"/>
          <p14:tracePt t="9900" x="3021013" y="1701800"/>
          <p14:tracePt t="9902" x="2989263" y="1701800"/>
          <p14:tracePt t="9904" x="2955925" y="1701800"/>
          <p14:tracePt t="9906" x="2924175" y="1701800"/>
          <p14:tracePt t="9908" x="2886075" y="1701800"/>
          <p14:tracePt t="9910" x="2854325" y="1701800"/>
          <p14:tracePt t="9912" x="2822575" y="1701800"/>
          <p14:tracePt t="9914" x="2790825" y="1695450"/>
          <p14:tracePt t="9916" x="2752725" y="1695450"/>
          <p14:tracePt t="9918" x="2720975" y="1689100"/>
          <p14:tracePt t="9920" x="2689225" y="1682750"/>
          <p14:tracePt t="9922" x="2651125" y="1676400"/>
          <p14:tracePt t="9924" x="2625725" y="1670050"/>
          <p14:tracePt t="9926" x="2600325" y="1663700"/>
          <p14:tracePt t="9928" x="2568575" y="1651000"/>
          <p14:tracePt t="9930" x="2543175" y="1638300"/>
          <p14:tracePt t="9932" x="2517775" y="1619250"/>
          <p14:tracePt t="9947" x="2255838" y="1490663"/>
          <p14:tracePt t="9949" x="2224088" y="1471613"/>
          <p14:tracePt t="9950" x="2192338" y="1452563"/>
          <p14:tracePt t="9952" x="2166938" y="1433513"/>
          <p14:tracePt t="9954" x="2141538" y="1420813"/>
          <p14:tracePt t="9956" x="2116138" y="1408113"/>
          <p14:tracePt t="9958" x="2097088" y="1389063"/>
          <p14:tracePt t="9960" x="2078038" y="1376363"/>
          <p14:tracePt t="9962" x="2058988" y="1363663"/>
          <p14:tracePt t="9964" x="2038350" y="1350963"/>
          <p14:tracePt t="9966" x="2025650" y="1338263"/>
          <p14:tracePt t="9968" x="2006600" y="1325563"/>
          <p14:tracePt t="9970" x="1993900" y="1319213"/>
          <p14:tracePt t="9972" x="1981200" y="1312863"/>
          <p14:tracePt t="9974" x="1968500" y="1300163"/>
          <p14:tracePt t="9976" x="1962150" y="1293813"/>
          <p14:tracePt t="9978" x="1955800" y="1293813"/>
          <p14:tracePt t="9981" x="1949450" y="1287463"/>
          <p14:tracePt t="9982" x="1949450" y="1281113"/>
          <p14:tracePt t="9984" x="1943100" y="1274763"/>
          <p14:tracePt t="9986" x="1936750" y="1274763"/>
          <p14:tracePt t="9990" x="1936750" y="1268413"/>
          <p14:tracePt t="9997" x="1924050" y="1262063"/>
          <p14:tracePt t="10175" x="1930400" y="1262063"/>
          <p14:tracePt t="10179" x="1930400" y="1268413"/>
          <p14:tracePt t="10184" x="1936750" y="1268413"/>
          <p14:tracePt t="10186" x="1936750" y="1274763"/>
          <p14:tracePt t="10191" x="1943100" y="1281113"/>
          <p14:tracePt t="10192" x="1943100" y="1287463"/>
          <p14:tracePt t="10198" x="1943100" y="1293813"/>
          <p14:tracePt t="10200" x="1949450" y="1300163"/>
          <p14:tracePt t="10204" x="1955800" y="1300163"/>
          <p14:tracePt t="10206" x="1955800" y="1306513"/>
          <p14:tracePt t="10208" x="1955800" y="1312863"/>
          <p14:tracePt t="10214" x="1962150" y="1319213"/>
          <p14:tracePt t="10218" x="1962150" y="1325563"/>
          <p14:tracePt t="10220" x="1968500" y="1325563"/>
          <p14:tracePt t="10223" x="1968500" y="1331913"/>
          <p14:tracePt t="10227" x="1974850" y="1331913"/>
          <p14:tracePt t="10231" x="1974850" y="1338263"/>
          <p14:tracePt t="10236" x="1974850" y="1344613"/>
          <p14:tracePt t="10238" x="1981200" y="1344613"/>
          <p14:tracePt t="10245" x="1987550" y="1344613"/>
          <p14:tracePt t="10291" x="1987550" y="1350963"/>
          <p14:tracePt t="10295" x="1993900" y="1350963"/>
          <p14:tracePt t="10301" x="2000250" y="1350963"/>
          <p14:tracePt t="10302" x="2000250" y="1357313"/>
          <p14:tracePt t="10304" x="2006600" y="1357313"/>
          <p14:tracePt t="10308" x="2006600" y="1363663"/>
          <p14:tracePt t="10310" x="2012950" y="1363663"/>
          <p14:tracePt t="10312" x="2019300" y="1363663"/>
          <p14:tracePt t="10316" x="2025650" y="1363663"/>
          <p14:tracePt t="10318" x="2032000" y="1370013"/>
          <p14:tracePt t="10320" x="2038350" y="1370013"/>
          <p14:tracePt t="10322" x="2044700" y="1376363"/>
          <p14:tracePt t="10324" x="2058988" y="1376363"/>
          <p14:tracePt t="10326" x="2065338" y="1376363"/>
          <p14:tracePt t="10328" x="2078038" y="1382713"/>
          <p14:tracePt t="10330" x="2090738" y="1382713"/>
          <p14:tracePt t="10332" x="2097088" y="1382713"/>
          <p14:tracePt t="10334" x="2109788" y="1382713"/>
          <p14:tracePt t="10336" x="2122488" y="1382713"/>
          <p14:tracePt t="10338" x="2141538" y="1382713"/>
          <p14:tracePt t="10340" x="2160588" y="1389063"/>
          <p14:tracePt t="10342" x="2179638" y="1389063"/>
          <p14:tracePt t="10344" x="2192338" y="1389063"/>
          <p14:tracePt t="10346" x="2211388" y="1389063"/>
          <p14:tracePt t="10348" x="2230438" y="1395413"/>
          <p14:tracePt t="10350" x="2243138" y="1395413"/>
          <p14:tracePt t="10352" x="2262188" y="1395413"/>
          <p14:tracePt t="10354" x="2287588" y="1395413"/>
          <p14:tracePt t="10356" x="2300288" y="1395413"/>
          <p14:tracePt t="10358" x="2325688" y="1395413"/>
          <p14:tracePt t="10360" x="2344738" y="1401763"/>
          <p14:tracePt t="10362" x="2370138" y="1401763"/>
          <p14:tracePt t="10364" x="2382838" y="1401763"/>
          <p14:tracePt t="10366" x="2401888" y="1401763"/>
          <p14:tracePt t="10368" x="2427288" y="1401763"/>
          <p14:tracePt t="10370" x="2439988" y="1401763"/>
          <p14:tracePt t="10372" x="2465388" y="1401763"/>
          <p14:tracePt t="10374" x="2484438" y="1401763"/>
          <p14:tracePt t="10376" x="2509838" y="1401763"/>
          <p14:tracePt t="10378" x="2524125" y="1401763"/>
          <p14:tracePt t="10380" x="2549525" y="1401763"/>
          <p14:tracePt t="10382" x="2568575" y="1401763"/>
          <p14:tracePt t="10384" x="2587625" y="1401763"/>
          <p14:tracePt t="10386" x="2613025" y="1401763"/>
          <p14:tracePt t="10388" x="2632075" y="1401763"/>
          <p14:tracePt t="10390" x="2644775" y="1401763"/>
          <p14:tracePt t="10392" x="2670175" y="1401763"/>
          <p14:tracePt t="10394" x="2689225" y="1401763"/>
          <p14:tracePt t="10396" x="2708275" y="1401763"/>
          <p14:tracePt t="10398" x="2720975" y="1395413"/>
          <p14:tracePt t="10400" x="2746375" y="1395413"/>
          <p14:tracePt t="10402" x="2765425" y="1389063"/>
          <p14:tracePt t="10404" x="2778125" y="1389063"/>
          <p14:tracePt t="10406" x="2797175" y="1389063"/>
          <p14:tracePt t="10408" x="2816225" y="1382713"/>
          <p14:tracePt t="10410" x="2835275" y="1382713"/>
          <p14:tracePt t="10412" x="2847975" y="1376363"/>
          <p14:tracePt t="10414" x="2867025" y="1370013"/>
          <p14:tracePt t="10416" x="2886075" y="1363663"/>
          <p14:tracePt t="10418" x="2905125" y="1357313"/>
          <p14:tracePt t="10420" x="2917825" y="1350963"/>
          <p14:tracePt t="10422" x="2936875" y="1344613"/>
          <p14:tracePt t="10424" x="2955925" y="1338263"/>
          <p14:tracePt t="10426" x="2976563" y="1331913"/>
          <p14:tracePt t="10429" x="2989263" y="1325563"/>
          <p14:tracePt t="10431" x="3008313" y="1319213"/>
          <p14:tracePt t="10432" x="3021013" y="1319213"/>
          <p14:tracePt t="10434" x="3040063" y="1312863"/>
          <p14:tracePt t="10436" x="3052763" y="1300163"/>
          <p14:tracePt t="10438" x="3065463" y="1293813"/>
          <p14:tracePt t="10440" x="3078163" y="1281113"/>
          <p14:tracePt t="10442" x="3097213" y="1274763"/>
          <p14:tracePt t="10444" x="3103563" y="1262063"/>
          <p14:tracePt t="10446" x="3116263" y="1255713"/>
          <p14:tracePt t="10448" x="3128963" y="1249363"/>
          <p14:tracePt t="10450" x="3141663" y="1236663"/>
          <p14:tracePt t="10452" x="3148013" y="1223963"/>
          <p14:tracePt t="10454" x="3154363" y="1223963"/>
          <p14:tracePt t="10456" x="3160713" y="1211263"/>
          <p14:tracePt t="10458" x="3167063" y="1198563"/>
          <p14:tracePt t="10460" x="3173413" y="1192213"/>
          <p14:tracePt t="10462" x="3173413" y="1185863"/>
          <p14:tracePt t="10464" x="3179763" y="1179513"/>
          <p14:tracePt t="10466" x="3186113" y="1173163"/>
          <p14:tracePt t="10468" x="3192463" y="1166813"/>
          <p14:tracePt t="10470" x="3192463" y="1154113"/>
          <p14:tracePt t="10472" x="3198813" y="1154113"/>
          <p14:tracePt t="10474" x="3198813" y="1147763"/>
          <p14:tracePt t="10476" x="3198813" y="1141413"/>
          <p14:tracePt t="10479" x="3198813" y="1135063"/>
          <p14:tracePt t="10481" x="3198813" y="1128713"/>
          <p14:tracePt t="10482" x="3198813" y="1122363"/>
          <p14:tracePt t="10484" x="3198813" y="1116013"/>
          <p14:tracePt t="10490" x="3198813" y="1109663"/>
          <p14:tracePt t="10492" x="3198813" y="1103313"/>
          <p14:tracePt t="10503" x="3198813" y="1096963"/>
          <p14:tracePt t="10504" x="3198813" y="1090613"/>
          <p14:tracePt t="10516" x="3192463" y="1090613"/>
          <p14:tracePt t="10518" x="3186113" y="1090613"/>
          <p14:tracePt t="10522" x="3186113" y="1084263"/>
          <p14:tracePt t="10524" x="3179763" y="1084263"/>
          <p14:tracePt t="10526" x="3173413" y="1084263"/>
          <p14:tracePt t="10528" x="3167063" y="1084263"/>
          <p14:tracePt t="10532" x="3160713" y="1084263"/>
          <p14:tracePt t="10534" x="3154363" y="1084263"/>
          <p14:tracePt t="10538" x="3148013" y="1084263"/>
          <p14:tracePt t="10540" x="3141663" y="1084263"/>
          <p14:tracePt t="10542" x="3135313" y="1084263"/>
          <p14:tracePt t="10546" x="3122613" y="1084263"/>
          <p14:tracePt t="10550" x="3116263" y="1084263"/>
          <p14:tracePt t="10553" x="3103563" y="1084263"/>
          <p14:tracePt t="10554" x="3103563" y="1077913"/>
          <p14:tracePt t="10556" x="3090863" y="1077913"/>
          <p14:tracePt t="10558" x="3084513" y="1077913"/>
          <p14:tracePt t="10560" x="3078163" y="1077913"/>
          <p14:tracePt t="10562" x="3071813" y="1069975"/>
          <p14:tracePt t="10564" x="3065463" y="1069975"/>
          <p14:tracePt t="10566" x="3059113" y="1069975"/>
          <p14:tracePt t="10568" x="3046413" y="1069975"/>
          <p14:tracePt t="10570" x="3046413" y="1063625"/>
          <p14:tracePt t="10572" x="3033713" y="1057275"/>
          <p14:tracePt t="10574" x="3021013" y="1050925"/>
          <p14:tracePt t="10578" x="3008313" y="1044575"/>
          <p14:tracePt t="10580" x="2995613" y="1038225"/>
          <p14:tracePt t="10582" x="2995613" y="1031875"/>
          <p14:tracePt t="10584" x="2982913" y="1025525"/>
          <p14:tracePt t="10586" x="2968625" y="1025525"/>
          <p14:tracePt t="10588" x="2968625" y="1019175"/>
          <p14:tracePt t="10590" x="2955925" y="1012825"/>
          <p14:tracePt t="10592" x="2943225" y="1006475"/>
          <p14:tracePt t="10595" x="2943225" y="1000125"/>
          <p14:tracePt t="10597" x="2930525" y="993775"/>
          <p14:tracePt t="10598" x="2917825" y="987425"/>
          <p14:tracePt t="10600" x="2911475" y="974725"/>
          <p14:tracePt t="10602" x="2905125" y="968375"/>
          <p14:tracePt t="10604" x="2898775" y="962025"/>
          <p14:tracePt t="10606" x="2886075" y="949325"/>
          <p14:tracePt t="10608" x="2879725" y="942975"/>
          <p14:tracePt t="10610" x="2873375" y="936625"/>
          <p14:tracePt t="10612" x="2867025" y="923925"/>
          <p14:tracePt t="10614" x="2854325" y="917575"/>
          <p14:tracePt t="10616" x="2847975" y="904875"/>
          <p14:tracePt t="10618" x="2841625" y="898525"/>
          <p14:tracePt t="10620" x="2835275" y="885825"/>
          <p14:tracePt t="10622" x="2828925" y="879475"/>
          <p14:tracePt t="10624" x="2816225" y="866775"/>
          <p14:tracePt t="10626" x="2809875" y="860425"/>
          <p14:tracePt t="10628" x="2803525" y="847725"/>
          <p14:tracePt t="10630" x="2797175" y="841375"/>
          <p14:tracePt t="10632" x="2790825" y="835025"/>
          <p14:tracePt t="10634" x="2778125" y="822325"/>
          <p14:tracePt t="10636" x="2778125" y="809625"/>
          <p14:tracePt t="10638" x="2771775" y="803275"/>
          <p14:tracePt t="10640" x="2759075" y="796925"/>
          <p14:tracePt t="10642" x="2752725" y="784225"/>
          <p14:tracePt t="10644" x="2746375" y="771525"/>
          <p14:tracePt t="10646" x="2740025" y="771525"/>
          <p14:tracePt t="10648" x="2727325" y="758825"/>
          <p14:tracePt t="10650" x="2720975" y="746125"/>
          <p14:tracePt t="10652" x="2714625" y="739775"/>
          <p14:tracePt t="10655" x="2701925" y="733425"/>
          <p14:tracePt t="10656" x="2689225" y="720725"/>
          <p14:tracePt t="10658" x="2682875" y="714375"/>
          <p14:tracePt t="10660" x="2676525" y="708025"/>
          <p14:tracePt t="10662" x="2663825" y="695325"/>
          <p14:tracePt t="10665" x="2651125" y="688975"/>
          <p14:tracePt t="10666" x="2644775" y="676275"/>
          <p14:tracePt t="10668" x="2632075" y="669925"/>
          <p14:tracePt t="10670" x="2619375" y="663575"/>
          <p14:tracePt t="10672" x="2606675" y="657225"/>
          <p14:tracePt t="10674" x="2600325" y="650875"/>
          <p14:tracePt t="10676" x="2587625" y="636588"/>
          <p14:tracePt t="10678" x="2574925" y="630238"/>
          <p14:tracePt t="10680" x="2568575" y="623888"/>
          <p14:tracePt t="10682" x="2555875" y="623888"/>
          <p14:tracePt t="10684" x="2536825" y="611188"/>
          <p14:tracePt t="10686" x="2524125" y="604838"/>
          <p14:tracePt t="10688" x="2517775" y="598488"/>
          <p14:tracePt t="10690" x="2503488" y="592138"/>
          <p14:tracePt t="10692" x="2490788" y="585788"/>
          <p14:tracePt t="10695" x="2478088" y="579438"/>
          <p14:tracePt t="10696" x="2465388" y="573088"/>
          <p14:tracePt t="10698" x="2452688" y="573088"/>
          <p14:tracePt t="10700" x="2439988" y="566738"/>
          <p14:tracePt t="10702" x="2433638" y="560388"/>
          <p14:tracePt t="10704" x="2420938" y="554038"/>
          <p14:tracePt t="10706" x="2401888" y="547688"/>
          <p14:tracePt t="10708" x="2389188" y="541338"/>
          <p14:tracePt t="10710" x="2376488" y="534988"/>
          <p14:tracePt t="10712" x="2363788" y="534988"/>
          <p14:tracePt t="10714" x="2351088" y="528638"/>
          <p14:tracePt t="10716" x="2338388" y="522288"/>
          <p14:tracePt t="10718" x="2325688" y="515938"/>
          <p14:tracePt t="10720" x="2312988" y="515938"/>
          <p14:tracePt t="10722" x="2293938" y="509588"/>
          <p14:tracePt t="10724" x="2287588" y="509588"/>
          <p14:tracePt t="10726" x="2268538" y="503238"/>
          <p14:tracePt t="10728" x="2255838" y="496888"/>
          <p14:tracePt t="10730" x="2249488" y="496888"/>
          <p14:tracePt t="10732" x="2230438" y="490538"/>
          <p14:tracePt t="10734" x="2217738" y="490538"/>
          <p14:tracePt t="10736" x="2211388" y="484188"/>
          <p14:tracePt t="10738" x="2192338" y="484188"/>
          <p14:tracePt t="10740" x="2179638" y="484188"/>
          <p14:tracePt t="10742" x="2173288" y="484188"/>
          <p14:tracePt t="10745" x="2160588" y="484188"/>
          <p14:tracePt t="10746" x="2147888" y="477838"/>
          <p14:tracePt t="10748" x="2141538" y="477838"/>
          <p14:tracePt t="10750" x="2128838" y="477838"/>
          <p14:tracePt t="10752" x="2122488" y="477838"/>
          <p14:tracePt t="10754" x="2103438" y="471488"/>
          <p14:tracePt t="10756" x="2090738" y="471488"/>
          <p14:tracePt t="10758" x="2084388" y="471488"/>
          <p14:tracePt t="10760" x="2071688" y="471488"/>
          <p14:tracePt t="10763" x="2065338" y="471488"/>
          <p14:tracePt t="10764" x="2051050" y="471488"/>
          <p14:tracePt t="10766" x="2038350" y="471488"/>
          <p14:tracePt t="10768" x="2032000" y="471488"/>
          <p14:tracePt t="10770" x="2019300" y="471488"/>
          <p14:tracePt t="10772" x="2012950" y="471488"/>
          <p14:tracePt t="10774" x="2000250" y="471488"/>
          <p14:tracePt t="10776" x="1987550" y="471488"/>
          <p14:tracePt t="10778" x="1981200" y="471488"/>
          <p14:tracePt t="10780" x="1968500" y="471488"/>
          <p14:tracePt t="10782" x="1962150" y="471488"/>
          <p14:tracePt t="10784" x="1949450" y="471488"/>
          <p14:tracePt t="10786" x="1936750" y="471488"/>
          <p14:tracePt t="10788" x="1930400" y="471488"/>
          <p14:tracePt t="10790" x="1917700" y="471488"/>
          <p14:tracePt t="10792" x="1911350" y="471488"/>
          <p14:tracePt t="10796" x="1885950" y="471488"/>
          <p14:tracePt t="10798" x="1879600" y="471488"/>
          <p14:tracePt t="10800" x="1866900" y="471488"/>
          <p14:tracePt t="10802" x="1854200" y="471488"/>
          <p14:tracePt t="10804" x="1847850" y="471488"/>
          <p14:tracePt t="10806" x="1835150" y="471488"/>
          <p14:tracePt t="10808" x="1828800" y="471488"/>
          <p14:tracePt t="10810" x="1822450" y="471488"/>
          <p14:tracePt t="10812" x="1809750" y="471488"/>
          <p14:tracePt t="10817" x="1797050" y="471488"/>
          <p14:tracePt t="10818" x="1790700" y="471488"/>
          <p14:tracePt t="10820" x="1790700" y="477838"/>
          <p14:tracePt t="10823" x="1778000" y="477838"/>
          <p14:tracePt t="10824" x="1771650" y="477838"/>
          <p14:tracePt t="10826" x="1771650" y="484188"/>
          <p14:tracePt t="10828" x="1765300" y="484188"/>
          <p14:tracePt t="10830" x="1758950" y="484188"/>
          <p14:tracePt t="10834" x="1752600" y="490538"/>
          <p14:tracePt t="10836" x="1746250" y="490538"/>
          <p14:tracePt t="10840" x="1739900" y="490538"/>
          <p14:tracePt t="10842" x="1733550" y="490538"/>
          <p14:tracePt t="10845" x="1727200" y="496888"/>
          <p14:tracePt t="10848" x="1720850" y="503238"/>
          <p14:tracePt t="10850" x="1714500" y="503238"/>
          <p14:tracePt t="10856" x="1708150" y="509588"/>
          <p14:tracePt t="10858" x="1701800" y="509588"/>
          <p14:tracePt t="10860" x="1701800" y="515938"/>
          <p14:tracePt t="10862" x="1695450" y="515938"/>
          <p14:tracePt t="10864" x="1695450" y="522288"/>
          <p14:tracePt t="10868" x="1689100" y="522288"/>
          <p14:tracePt t="10871" x="1682750" y="522288"/>
          <p14:tracePt t="10872" x="1682750" y="528638"/>
          <p14:tracePt t="10876" x="1676400" y="534988"/>
          <p14:tracePt t="10879" x="1670050" y="534988"/>
          <p14:tracePt t="10882" x="1663700" y="541338"/>
          <p14:tracePt t="10886" x="1657350" y="547688"/>
          <p14:tracePt t="10888" x="1651000" y="554038"/>
          <p14:tracePt t="10893" x="1644650" y="554038"/>
          <p14:tracePt t="10895" x="1644650" y="560388"/>
          <p14:tracePt t="10896" x="1638300" y="560388"/>
          <p14:tracePt t="10898" x="1631950" y="566738"/>
          <p14:tracePt t="10902" x="1625600" y="566738"/>
          <p14:tracePt t="10904" x="1619250" y="573088"/>
          <p14:tracePt t="10906" x="1619250" y="579438"/>
          <p14:tracePt t="10908" x="1612900" y="585788"/>
          <p14:tracePt t="10910" x="1606550" y="585788"/>
          <p14:tracePt t="10912" x="1598613" y="585788"/>
          <p14:tracePt t="10914" x="1598613" y="592138"/>
          <p14:tracePt t="10916" x="1592263" y="598488"/>
          <p14:tracePt t="10918" x="1585913" y="598488"/>
          <p14:tracePt t="10922" x="1579563" y="604838"/>
          <p14:tracePt t="10924" x="1573213" y="604838"/>
          <p14:tracePt t="10926" x="1566863" y="611188"/>
          <p14:tracePt t="10928" x="1566863" y="617538"/>
          <p14:tracePt t="10930" x="1560513" y="617538"/>
          <p14:tracePt t="10932" x="1554163" y="617538"/>
          <p14:tracePt t="10934" x="1554163" y="623888"/>
          <p14:tracePt t="10936" x="1547813" y="623888"/>
          <p14:tracePt t="10938" x="1541463" y="630238"/>
          <p14:tracePt t="10943" x="1535113" y="630238"/>
          <p14:tracePt t="10945" x="1528763" y="636588"/>
          <p14:tracePt t="10947" x="1522413" y="636588"/>
          <p14:tracePt t="10948" x="1522413" y="644525"/>
          <p14:tracePt t="10950" x="1516063" y="644525"/>
          <p14:tracePt t="10952" x="1509713" y="644525"/>
          <p14:tracePt t="10958" x="1503363" y="644525"/>
          <p14:tracePt t="10960" x="1503363" y="650875"/>
          <p14:tracePt t="10962" x="1497013" y="650875"/>
          <p14:tracePt t="10964" x="1490663" y="657225"/>
          <p14:tracePt t="10971" x="1490663" y="663575"/>
          <p14:tracePt t="10972" x="1484313" y="663575"/>
          <p14:tracePt t="10974" x="1477963" y="663575"/>
          <p14:tracePt t="10980" x="1471613" y="663575"/>
          <p14:tracePt t="10982" x="1471613" y="669925"/>
          <p14:tracePt t="10984" x="1465263" y="669925"/>
          <p14:tracePt t="10986" x="1465263" y="676275"/>
          <p14:tracePt t="10988" x="1458913" y="676275"/>
          <p14:tracePt t="10995" x="1452563" y="676275"/>
          <p14:tracePt t="10997" x="1452563" y="682625"/>
          <p14:tracePt t="10998" x="1446213" y="682625"/>
          <p14:tracePt t="11000" x="1446213" y="688975"/>
          <p14:tracePt t="11004" x="1446213" y="695325"/>
          <p14:tracePt t="11006" x="1439863" y="695325"/>
          <p14:tracePt t="11011" x="1433513" y="695325"/>
          <p14:tracePt t="11012" x="1433513" y="701675"/>
          <p14:tracePt t="11014" x="1427163" y="701675"/>
          <p14:tracePt t="11016" x="1427163" y="708025"/>
          <p14:tracePt t="11020" x="1420813" y="708025"/>
          <p14:tracePt t="11022" x="1420813" y="714375"/>
          <p14:tracePt t="11024" x="1414463" y="714375"/>
          <p14:tracePt t="11026" x="1414463" y="720725"/>
          <p14:tracePt t="11031" x="1408113" y="727075"/>
          <p14:tracePt t="11032" x="1401763" y="727075"/>
          <p14:tracePt t="11037" x="1395413" y="733425"/>
          <p14:tracePt t="11040" x="1395413" y="739775"/>
          <p14:tracePt t="11045" x="1389063" y="739775"/>
          <p14:tracePt t="11048" x="1389063" y="746125"/>
          <p14:tracePt t="11050" x="1382713" y="746125"/>
          <p14:tracePt t="11054" x="1382713" y="752475"/>
          <p14:tracePt t="11060" x="1376363" y="758825"/>
          <p14:tracePt t="11068" x="1370013" y="758825"/>
          <p14:tracePt t="11070" x="1370013" y="765175"/>
          <p14:tracePt t="11077" x="1363663" y="765175"/>
          <p14:tracePt t="11079" x="1363663" y="771525"/>
          <p14:tracePt t="11091" x="1363663" y="777875"/>
          <p14:tracePt t="11092" x="1357313" y="777875"/>
          <p14:tracePt t="11095" x="1357313" y="784225"/>
          <p14:tracePt t="11100" x="1350963" y="790575"/>
          <p14:tracePt t="11111" x="1350963" y="796925"/>
          <p14:tracePt t="11116" x="1350963" y="803275"/>
          <p14:tracePt t="11118" x="1344613" y="803275"/>
          <p14:tracePt t="11125" x="1344613" y="809625"/>
          <p14:tracePt t="11126" x="1338263" y="809625"/>
          <p14:tracePt t="11129" x="1338263" y="815975"/>
          <p14:tracePt t="11135" x="1338263" y="822325"/>
          <p14:tracePt t="11143" x="1338263" y="828675"/>
          <p14:tracePt t="11146" x="1338263" y="835025"/>
          <p14:tracePt t="11148" x="1331913" y="835025"/>
          <p14:tracePt t="11156" x="1331913" y="841375"/>
          <p14:tracePt t="11162" x="1331913" y="847725"/>
          <p14:tracePt t="11171" x="1331913" y="854075"/>
          <p14:tracePt t="11175" x="1331913" y="860425"/>
          <p14:tracePt t="11181" x="1331913" y="866775"/>
          <p14:tracePt t="11191" x="1331913" y="873125"/>
          <p14:tracePt t="11199" x="1331913" y="879475"/>
          <p14:tracePt t="11206" x="1338263" y="879475"/>
          <p14:tracePt t="11208" x="1338263" y="885825"/>
          <p14:tracePt t="11215" x="1344613" y="885825"/>
          <p14:tracePt t="11216" x="1344613" y="892175"/>
          <p14:tracePt t="11220" x="1344613" y="898525"/>
          <p14:tracePt t="11226" x="1350963" y="898525"/>
          <p14:tracePt t="11233" x="1350963" y="904875"/>
          <p14:tracePt t="11234" x="1357313" y="904875"/>
          <p14:tracePt t="11236" x="1357313" y="911225"/>
          <p14:tracePt t="11249" x="1363663" y="917575"/>
          <p14:tracePt t="11255" x="1370013" y="923925"/>
          <p14:tracePt t="11261" x="1370013" y="930275"/>
          <p14:tracePt t="11263" x="1376363" y="930275"/>
          <p14:tracePt t="11272" x="1382713" y="936625"/>
          <p14:tracePt t="11274" x="1389063" y="936625"/>
          <p14:tracePt t="11280" x="1389063" y="942975"/>
          <p14:tracePt t="11282" x="1395413" y="942975"/>
          <p14:tracePt t="11284" x="1401763" y="942975"/>
          <p14:tracePt t="11286" x="1408113" y="942975"/>
          <p14:tracePt t="11288" x="1408113" y="949325"/>
          <p14:tracePt t="11292" x="1414463" y="949325"/>
          <p14:tracePt t="11295" x="1420813" y="955675"/>
          <p14:tracePt t="11298" x="1427163" y="955675"/>
          <p14:tracePt t="11300" x="1433513" y="962025"/>
          <p14:tracePt t="11302" x="1439863" y="962025"/>
          <p14:tracePt t="11304" x="1446213" y="962025"/>
          <p14:tracePt t="11306" x="1452563" y="962025"/>
          <p14:tracePt t="11308" x="1458913" y="962025"/>
          <p14:tracePt t="11313" x="1465263" y="962025"/>
          <p14:tracePt t="11314" x="1471613" y="962025"/>
          <p14:tracePt t="11316" x="1477963" y="968375"/>
          <p14:tracePt t="11318" x="1484313" y="968375"/>
          <p14:tracePt t="11320" x="1490663" y="968375"/>
          <p14:tracePt t="11324" x="1497013" y="974725"/>
          <p14:tracePt t="11326" x="1503363" y="974725"/>
          <p14:tracePt t="11330" x="1509713" y="974725"/>
          <p14:tracePt t="11332" x="1516063" y="974725"/>
          <p14:tracePt t="11336" x="1522413" y="974725"/>
          <p14:tracePt t="11340" x="1528763" y="974725"/>
          <p14:tracePt t="11342" x="1535113" y="974725"/>
          <p14:tracePt t="11346" x="1535113" y="981075"/>
          <p14:tracePt t="11347" x="1541463" y="981075"/>
          <p14:tracePt t="11348" x="1547813" y="981075"/>
          <p14:tracePt t="11350" x="1554163" y="981075"/>
          <p14:tracePt t="11354" x="1554163" y="987425"/>
          <p14:tracePt t="11356" x="1560513" y="987425"/>
          <p14:tracePt t="11358" x="1566863" y="987425"/>
          <p14:tracePt t="11362" x="1573213" y="987425"/>
          <p14:tracePt t="11364" x="1579563" y="993775"/>
          <p14:tracePt t="11366" x="1585913" y="993775"/>
          <p14:tracePt t="11370" x="1592263" y="993775"/>
          <p14:tracePt t="11372" x="1598613" y="993775"/>
          <p14:tracePt t="11374" x="1606550" y="993775"/>
          <p14:tracePt t="11376" x="1612900" y="993775"/>
          <p14:tracePt t="11378" x="1619250" y="993775"/>
          <p14:tracePt t="11380" x="1631950" y="1000125"/>
          <p14:tracePt t="11382" x="1644650" y="1000125"/>
          <p14:tracePt t="11384" x="1651000" y="1000125"/>
          <p14:tracePt t="11386" x="1663700" y="1006475"/>
          <p14:tracePt t="11388" x="1676400" y="1006475"/>
          <p14:tracePt t="11390" x="1682750" y="1006475"/>
          <p14:tracePt t="11392" x="1695450" y="1012825"/>
          <p14:tracePt t="11395" x="1708150" y="1012825"/>
          <p14:tracePt t="11396" x="1720850" y="1012825"/>
          <p14:tracePt t="11398" x="1733550" y="1019175"/>
          <p14:tracePt t="11400" x="1752600" y="1019175"/>
          <p14:tracePt t="11402" x="1765300" y="1025525"/>
          <p14:tracePt t="11404" x="1784350" y="1025525"/>
          <p14:tracePt t="11406" x="1803400" y="1025525"/>
          <p14:tracePt t="11408" x="1816100" y="1031875"/>
          <p14:tracePt t="11410" x="1835150" y="1031875"/>
          <p14:tracePt t="11413" x="1854200" y="1031875"/>
          <p14:tracePt t="11414" x="1873250" y="1031875"/>
          <p14:tracePt t="11416" x="1885950" y="1038225"/>
          <p14:tracePt t="11418" x="1905000" y="1038225"/>
          <p14:tracePt t="11420" x="1930400" y="1044575"/>
          <p14:tracePt t="11422" x="1943100" y="1044575"/>
          <p14:tracePt t="11424" x="1968500" y="1050925"/>
          <p14:tracePt t="11426" x="1987550" y="1050925"/>
          <p14:tracePt t="11429" x="2012950" y="1057275"/>
          <p14:tracePt t="11430" x="2032000" y="1057275"/>
          <p14:tracePt t="11432" x="2051050" y="1063625"/>
          <p14:tracePt t="11434" x="2078038" y="1063625"/>
          <p14:tracePt t="11436" x="2097088" y="1069975"/>
          <p14:tracePt t="11438" x="2116138" y="1069975"/>
          <p14:tracePt t="11440" x="2135188" y="1077913"/>
          <p14:tracePt t="11442" x="2160588" y="1077913"/>
          <p14:tracePt t="11446" x="2198688" y="1084263"/>
          <p14:tracePt t="11448" x="2217738" y="1084263"/>
          <p14:tracePt t="11450" x="2236788" y="1090613"/>
          <p14:tracePt t="11452" x="2262188" y="1090613"/>
          <p14:tracePt t="11454" x="2274888" y="1090613"/>
          <p14:tracePt t="11456" x="2293938" y="1090613"/>
          <p14:tracePt t="11458" x="2319338" y="1096963"/>
          <p14:tracePt t="11460" x="2332038" y="1096963"/>
          <p14:tracePt t="11462" x="2351088" y="1096963"/>
          <p14:tracePt t="11464" x="2376488" y="1096963"/>
          <p14:tracePt t="11466" x="2395538" y="1096963"/>
          <p14:tracePt t="11468" x="2408238" y="1103313"/>
          <p14:tracePt t="11470" x="2427288" y="1103313"/>
          <p14:tracePt t="11472" x="2452688" y="1103313"/>
          <p14:tracePt t="11474" x="2465388" y="1103313"/>
          <p14:tracePt t="11476" x="2484438" y="1103313"/>
          <p14:tracePt t="11478" x="2503488" y="1103313"/>
          <p14:tracePt t="11480" x="2517775" y="1103313"/>
          <p14:tracePt t="11482" x="2536825" y="1103313"/>
          <p14:tracePt t="11484" x="2549525" y="1103313"/>
          <p14:tracePt t="11486" x="2562225" y="1103313"/>
          <p14:tracePt t="11488" x="2574925" y="1103313"/>
          <p14:tracePt t="11490" x="2593975" y="1103313"/>
          <p14:tracePt t="11492" x="2606675" y="1103313"/>
          <p14:tracePt t="11495" x="2619375" y="1103313"/>
          <p14:tracePt t="11496" x="2625725" y="1103313"/>
          <p14:tracePt t="11498" x="2644775" y="1103313"/>
          <p14:tracePt t="11500" x="2657475" y="1103313"/>
          <p14:tracePt t="11502" x="2670175" y="1103313"/>
          <p14:tracePt t="11504" x="2682875" y="1103313"/>
          <p14:tracePt t="11506" x="2695575" y="1103313"/>
          <p14:tracePt t="11508" x="2701925" y="1103313"/>
          <p14:tracePt t="11510" x="2714625" y="1103313"/>
          <p14:tracePt t="11512" x="2733675" y="1103313"/>
          <p14:tracePt t="11514" x="2740025" y="1103313"/>
          <p14:tracePt t="11516" x="2752725" y="1096963"/>
          <p14:tracePt t="11518" x="2759075" y="1096963"/>
          <p14:tracePt t="11520" x="2771775" y="1096963"/>
          <p14:tracePt t="11522" x="2784475" y="1096963"/>
          <p14:tracePt t="11524" x="2790825" y="1096963"/>
          <p14:tracePt t="11526" x="2803525" y="1090613"/>
          <p14:tracePt t="11528" x="2816225" y="1090613"/>
          <p14:tracePt t="11530" x="2822575" y="1090613"/>
          <p14:tracePt t="11532" x="2835275" y="1090613"/>
          <p14:tracePt t="11534" x="2841625" y="1084263"/>
          <p14:tracePt t="11536" x="2854325" y="1084263"/>
          <p14:tracePt t="11538" x="2867025" y="1084263"/>
          <p14:tracePt t="11540" x="2873375" y="1084263"/>
          <p14:tracePt t="11542" x="2886075" y="1084263"/>
          <p14:tracePt t="11544" x="2892425" y="1084263"/>
          <p14:tracePt t="11546" x="2898775" y="1084263"/>
          <p14:tracePt t="11548" x="2911475" y="1084263"/>
          <p14:tracePt t="11552" x="2924175" y="1084263"/>
          <p14:tracePt t="11555" x="2936875" y="1077913"/>
          <p14:tracePt t="11558" x="2949575" y="1077913"/>
          <p14:tracePt t="11560" x="2955925" y="1077913"/>
          <p14:tracePt t="11562" x="2962275" y="1069975"/>
          <p14:tracePt t="11564" x="2976563" y="1069975"/>
          <p14:tracePt t="11566" x="2982913" y="1069975"/>
          <p14:tracePt t="11568" x="2989263" y="1069975"/>
          <p14:tracePt t="11570" x="2995613" y="1069975"/>
          <p14:tracePt t="11572" x="3001963" y="1063625"/>
          <p14:tracePt t="11574" x="3014663" y="1063625"/>
          <p14:tracePt t="11579" x="3027363" y="1063625"/>
          <p14:tracePt t="11580" x="3040063" y="1063625"/>
          <p14:tracePt t="11584" x="3052763" y="1063625"/>
          <p14:tracePt t="11586" x="3059113" y="1063625"/>
          <p14:tracePt t="11588" x="3065463" y="1057275"/>
          <p14:tracePt t="11590" x="3071813" y="1057275"/>
          <p14:tracePt t="11592" x="3078163" y="1057275"/>
          <p14:tracePt t="11594" x="3084513" y="1050925"/>
          <p14:tracePt t="11597" x="3097213" y="1050925"/>
          <p14:tracePt t="11600" x="3109913" y="1050925"/>
          <p14:tracePt t="11602" x="3116263" y="1044575"/>
          <p14:tracePt t="11604" x="3122613" y="1044575"/>
          <p14:tracePt t="11606" x="3135313" y="1044575"/>
          <p14:tracePt t="11610" x="3148013" y="1044575"/>
          <p14:tracePt t="11612" x="3154363" y="1044575"/>
          <p14:tracePt t="11616" x="3167063" y="1038225"/>
          <p14:tracePt t="11618" x="3173413" y="1038225"/>
          <p14:tracePt t="11622" x="3179763" y="1038225"/>
          <p14:tracePt t="11625" x="3186113" y="1038225"/>
          <p14:tracePt t="11626" x="3192463" y="1031875"/>
          <p14:tracePt t="11628" x="3198813" y="1031875"/>
          <p14:tracePt t="11630" x="3205163" y="1031875"/>
          <p14:tracePt t="11634" x="3211513" y="1031875"/>
          <p14:tracePt t="11636" x="3217863" y="1025525"/>
          <p14:tracePt t="11638" x="3224213" y="1025525"/>
          <p14:tracePt t="11642" x="3230563" y="1025525"/>
          <p14:tracePt t="11646" x="3236913" y="1025525"/>
          <p14:tracePt t="11655" x="3243263" y="1025525"/>
          <p14:tracePt t="11836" x="3243263" y="1031875"/>
          <p14:tracePt t="11861" x="3236913" y="1031875"/>
          <p14:tracePt t="11862" x="3236913" y="1038225"/>
          <p14:tracePt t="11875" x="3230563" y="1038225"/>
          <p14:tracePt t="11876" x="3230563" y="1044575"/>
          <p14:tracePt t="12227" x="3230563" y="1050925"/>
          <p14:tracePt t="12403" x="3236913" y="1050925"/>
          <p14:tracePt t="12415" x="3243263" y="1050925"/>
          <p14:tracePt t="12423" x="3249613" y="1050925"/>
          <p14:tracePt t="12441" x="3255963" y="1050925"/>
          <p14:tracePt t="12469" x="3262313" y="1050925"/>
          <p14:tracePt t="12472" x="3268663" y="1050925"/>
          <p14:tracePt t="12481" x="3275013" y="1050925"/>
          <p14:tracePt t="12484" x="3281363" y="1050925"/>
          <p14:tracePt t="12488" x="3287713" y="1050925"/>
          <p14:tracePt t="12490" x="3287713" y="1044575"/>
          <p14:tracePt t="12492" x="3294063" y="1044575"/>
          <p14:tracePt t="12497" x="3300413" y="1044575"/>
          <p14:tracePt t="12498" x="3300413" y="1038225"/>
          <p14:tracePt t="12500" x="3306763" y="1038225"/>
          <p14:tracePt t="12502" x="3313113" y="1038225"/>
          <p14:tracePt t="12504" x="3319463" y="1038225"/>
          <p14:tracePt t="12508" x="3325813" y="1038225"/>
          <p14:tracePt t="12510" x="3332163" y="1031875"/>
          <p14:tracePt t="12514" x="3338513" y="1025525"/>
          <p14:tracePt t="12516" x="3344863" y="1025525"/>
          <p14:tracePt t="12521" x="3357563" y="1025525"/>
          <p14:tracePt t="12522" x="3363913" y="1025525"/>
          <p14:tracePt t="12524" x="3363913" y="1019175"/>
          <p14:tracePt t="12526" x="3370263" y="1019175"/>
          <p14:tracePt t="12528" x="3376613" y="1012825"/>
          <p14:tracePt t="12530" x="3382963" y="1012825"/>
          <p14:tracePt t="12532" x="3389313" y="1012825"/>
          <p14:tracePt t="12534" x="3395663" y="1006475"/>
          <p14:tracePt t="12538" x="3402013" y="1006475"/>
          <p14:tracePt t="12540" x="3408363" y="1006475"/>
          <p14:tracePt t="12542" x="3414713" y="1006475"/>
          <p14:tracePt t="12545" x="3414713" y="1000125"/>
          <p14:tracePt t="12547" x="3427413" y="1000125"/>
          <p14:tracePt t="12548" x="3435350" y="1000125"/>
          <p14:tracePt t="12550" x="3435350" y="993775"/>
          <p14:tracePt t="12552" x="3441700" y="993775"/>
          <p14:tracePt t="12554" x="3448050" y="993775"/>
          <p14:tracePt t="12558" x="3454400" y="993775"/>
          <p14:tracePt t="12560" x="3460750" y="993775"/>
          <p14:tracePt t="12564" x="3467100" y="987425"/>
          <p14:tracePt t="12568" x="3473450" y="987425"/>
          <p14:tracePt t="12570" x="3479800" y="987425"/>
          <p14:tracePt t="12577" x="3486150" y="987425"/>
          <p14:tracePt t="12581" x="3492500" y="987425"/>
          <p14:tracePt t="12584" x="3498850" y="987425"/>
          <p14:tracePt t="12590" x="3505200" y="987425"/>
          <p14:tracePt t="12596" x="3511550" y="987425"/>
          <p14:tracePt t="12600" x="3517900" y="987425"/>
          <p14:tracePt t="12604" x="3524250" y="987425"/>
          <p14:tracePt t="12608" x="3530600" y="987425"/>
          <p14:tracePt t="12612" x="3536950" y="987425"/>
          <p14:tracePt t="12614" x="3543300" y="987425"/>
          <p14:tracePt t="12618" x="3549650" y="987425"/>
          <p14:tracePt t="12620" x="3556000" y="993775"/>
          <p14:tracePt t="12625" x="3562350" y="993775"/>
          <p14:tracePt t="12626" x="3568700" y="1000125"/>
          <p14:tracePt t="12629" x="3575050" y="1000125"/>
          <p14:tracePt t="12630" x="3581400" y="1000125"/>
          <p14:tracePt t="12632" x="3587750" y="1000125"/>
          <p14:tracePt t="12634" x="3594100" y="1000125"/>
          <p14:tracePt t="12638" x="3600450" y="1000125"/>
          <p14:tracePt t="12640" x="3606800" y="1000125"/>
          <p14:tracePt t="12642" x="3606800" y="1006475"/>
          <p14:tracePt t="12645" x="3613150" y="1006475"/>
          <p14:tracePt t="12646" x="3619500" y="1006475"/>
          <p14:tracePt t="12648" x="3625850" y="1006475"/>
          <p14:tracePt t="12650" x="3625850" y="1012825"/>
          <p14:tracePt t="12652" x="3632200" y="1012825"/>
          <p14:tracePt t="12654" x="3638550" y="1012825"/>
          <p14:tracePt t="12658" x="3644900" y="1019175"/>
          <p14:tracePt t="12662" x="3651250" y="1019175"/>
          <p14:tracePt t="12668" x="3657600" y="1019175"/>
          <p14:tracePt t="12675" x="3663950" y="1019175"/>
          <p14:tracePt t="12679" x="3670300" y="1025525"/>
          <p14:tracePt t="12688" x="3670300" y="1031875"/>
          <p14:tracePt t="12690" x="3676650" y="1031875"/>
          <p14:tracePt t="12699" x="3683000" y="1031875"/>
          <p14:tracePt t="12703" x="3683000" y="1038225"/>
          <p14:tracePt t="12709" x="3689350" y="1044575"/>
          <p14:tracePt t="12713" x="3695700" y="1050925"/>
          <p14:tracePt t="12716" x="3702050" y="1050925"/>
          <p14:tracePt t="12720" x="3702050" y="1057275"/>
          <p14:tracePt t="12722" x="3708400" y="1057275"/>
          <p14:tracePt t="12724" x="3708400" y="1063625"/>
          <p14:tracePt t="12726" x="3714750" y="1063625"/>
          <p14:tracePt t="12731" x="3714750" y="1069975"/>
          <p14:tracePt t="12732" x="3721100" y="1069975"/>
          <p14:tracePt t="12734" x="3727450" y="1077913"/>
          <p14:tracePt t="12738" x="3733800" y="1077913"/>
          <p14:tracePt t="12740" x="3733800" y="1084263"/>
          <p14:tracePt t="12742" x="3733800" y="1090613"/>
          <p14:tracePt t="12745" x="3740150" y="1096963"/>
          <p14:tracePt t="12746" x="3746500" y="1096963"/>
          <p14:tracePt t="12750" x="3746500" y="1103313"/>
          <p14:tracePt t="12752" x="3752850" y="1109663"/>
          <p14:tracePt t="12754" x="3759200" y="1109663"/>
          <p14:tracePt t="12756" x="3765550" y="1109663"/>
          <p14:tracePt t="12758" x="3765550" y="1116013"/>
          <p14:tracePt t="12762" x="3771900" y="1122363"/>
          <p14:tracePt t="12764" x="3778250" y="1128713"/>
          <p14:tracePt t="12772" x="3790950" y="1141413"/>
          <p14:tracePt t="12774" x="3797300" y="1141413"/>
          <p14:tracePt t="12779" x="3797300" y="1147763"/>
          <p14:tracePt t="12780" x="3803650" y="1154113"/>
          <p14:tracePt t="12782" x="3810000" y="1160463"/>
          <p14:tracePt t="12788" x="3810000" y="1166813"/>
          <p14:tracePt t="12790" x="3816350" y="1166813"/>
          <p14:tracePt t="12792" x="3822700" y="1173163"/>
          <p14:tracePt t="12797" x="3829050" y="1173163"/>
          <p14:tracePt t="12798" x="3829050" y="1179513"/>
          <p14:tracePt t="12802" x="3829050" y="1185863"/>
          <p14:tracePt t="12806" x="3835400" y="1192213"/>
          <p14:tracePt t="12810" x="3841750" y="1198563"/>
          <p14:tracePt t="12814" x="3841750" y="1204913"/>
          <p14:tracePt t="12818" x="3848100" y="1211263"/>
          <p14:tracePt t="12820" x="3848100" y="1217613"/>
          <p14:tracePt t="12822" x="3854450" y="1223963"/>
          <p14:tracePt t="12827" x="3854450" y="1230313"/>
          <p14:tracePt t="12829" x="3860800" y="1236663"/>
          <p14:tracePt t="12833" x="3867150" y="1243013"/>
          <p14:tracePt t="12834" x="3873500" y="1249363"/>
          <p14:tracePt t="12836" x="3873500" y="1255713"/>
          <p14:tracePt t="12840" x="3873500" y="1262063"/>
          <p14:tracePt t="12842" x="3879850" y="1268413"/>
          <p14:tracePt t="12847" x="3887788" y="1274763"/>
          <p14:tracePt t="12848" x="3887788" y="1281113"/>
          <p14:tracePt t="12852" x="3894138" y="1287463"/>
          <p14:tracePt t="12854" x="3894138" y="1293813"/>
          <p14:tracePt t="12856" x="3900488" y="1300163"/>
          <p14:tracePt t="12860" x="3906838" y="1306513"/>
          <p14:tracePt t="12862" x="3906838" y="1312863"/>
          <p14:tracePt t="12866" x="3913188" y="1319213"/>
          <p14:tracePt t="12868" x="3919538" y="1325563"/>
          <p14:tracePt t="12870" x="3919538" y="1331913"/>
          <p14:tracePt t="12874" x="3925888" y="1338263"/>
          <p14:tracePt t="12876" x="3932238" y="1344613"/>
          <p14:tracePt t="12880" x="3938588" y="1350963"/>
          <p14:tracePt t="12882" x="3938588" y="1357313"/>
          <p14:tracePt t="12884" x="3938588" y="1363663"/>
          <p14:tracePt t="12886" x="3944938" y="1363663"/>
          <p14:tracePt t="12888" x="3951288" y="1376363"/>
          <p14:tracePt t="12890" x="3951288" y="1382713"/>
          <p14:tracePt t="12892" x="3957638" y="1382713"/>
          <p14:tracePt t="12895" x="3957638" y="1389063"/>
          <p14:tracePt t="12897" x="3963988" y="1395413"/>
          <p14:tracePt t="12898" x="3970338" y="1395413"/>
          <p14:tracePt t="12900" x="3970338" y="1408113"/>
          <p14:tracePt t="12902" x="3970338" y="1414463"/>
          <p14:tracePt t="12906" x="3976688" y="1420813"/>
          <p14:tracePt t="12908" x="3976688" y="1427163"/>
          <p14:tracePt t="12910" x="3983038" y="1427163"/>
          <p14:tracePt t="12913" x="3983038" y="1433513"/>
          <p14:tracePt t="12914" x="3983038" y="1439863"/>
          <p14:tracePt t="12916" x="3983038" y="1446213"/>
          <p14:tracePt t="12920" x="3983038" y="1452563"/>
          <p14:tracePt t="12922" x="3989388" y="1458913"/>
          <p14:tracePt t="12926" x="3989388" y="1465263"/>
          <p14:tracePt t="12931" x="3989388" y="1471613"/>
          <p14:tracePt t="12932" x="3989388" y="1477963"/>
          <p14:tracePt t="12938" x="3989388" y="1484313"/>
          <p14:tracePt t="12940" x="3989388" y="1490663"/>
          <p14:tracePt t="12946" x="3989388" y="1497013"/>
          <p14:tracePt t="12948" x="3983038" y="1504950"/>
          <p14:tracePt t="12950" x="3976688" y="1511300"/>
          <p14:tracePt t="12954" x="3976688" y="1517650"/>
          <p14:tracePt t="12959" x="3970338" y="1524000"/>
          <p14:tracePt t="12960" x="3957638" y="1524000"/>
          <p14:tracePt t="12962" x="3957638" y="1530350"/>
          <p14:tracePt t="12964" x="3951288" y="1536700"/>
          <p14:tracePt t="12966" x="3944938" y="1543050"/>
          <p14:tracePt t="12970" x="3932238" y="1543050"/>
          <p14:tracePt t="12972" x="3925888" y="1549400"/>
          <p14:tracePt t="12974" x="3919538" y="1549400"/>
          <p14:tracePt t="12976" x="3913188" y="1555750"/>
          <p14:tracePt t="12978" x="3906838" y="1555750"/>
          <p14:tracePt t="12980" x="3894138" y="1562100"/>
          <p14:tracePt t="12982" x="3879850" y="1562100"/>
          <p14:tracePt t="12984" x="3873500" y="1562100"/>
          <p14:tracePt t="12986" x="3860800" y="1562100"/>
          <p14:tracePt t="12988" x="3848100" y="1568450"/>
          <p14:tracePt t="12990" x="3841750" y="1568450"/>
          <p14:tracePt t="12992" x="3829050" y="1574800"/>
          <p14:tracePt t="12995" x="3816350" y="1574800"/>
          <p14:tracePt t="12996" x="3810000" y="1574800"/>
          <p14:tracePt t="12998" x="3797300" y="1581150"/>
          <p14:tracePt t="13000" x="3784600" y="1581150"/>
          <p14:tracePt t="13002" x="3778250" y="1581150"/>
          <p14:tracePt t="13004" x="3759200" y="1587500"/>
          <p14:tracePt t="13006" x="3746500" y="1587500"/>
          <p14:tracePt t="13008" x="3733800" y="1587500"/>
          <p14:tracePt t="13010" x="3721100" y="1593850"/>
          <p14:tracePt t="13012" x="3702050" y="1593850"/>
          <p14:tracePt t="13014" x="3695700" y="1593850"/>
          <p14:tracePt t="13016" x="3676650" y="1593850"/>
          <p14:tracePt t="13018" x="3657600" y="1600200"/>
          <p14:tracePt t="13020" x="3644900" y="1600200"/>
          <p14:tracePt t="13022" x="3625850" y="1600200"/>
          <p14:tracePt t="13024" x="3606800" y="1600200"/>
          <p14:tracePt t="13026" x="3594100" y="1600200"/>
          <p14:tracePt t="13028" x="3575050" y="1600200"/>
          <p14:tracePt t="13030" x="3556000" y="1600200"/>
          <p14:tracePt t="13032" x="3543300" y="1606550"/>
          <p14:tracePt t="13034" x="3524250" y="1606550"/>
          <p14:tracePt t="13036" x="3505200" y="1606550"/>
          <p14:tracePt t="13038" x="3492500" y="1606550"/>
          <p14:tracePt t="13040" x="3473450" y="1606550"/>
          <p14:tracePt t="13042" x="3454400" y="1606550"/>
          <p14:tracePt t="13044" x="3441700" y="1606550"/>
          <p14:tracePt t="13046" x="3414713" y="1606550"/>
          <p14:tracePt t="13048" x="3395663" y="1606550"/>
          <p14:tracePt t="13050" x="3382963" y="1606550"/>
          <p14:tracePt t="13052" x="3363913" y="1606550"/>
          <p14:tracePt t="13054" x="3338513" y="1606550"/>
          <p14:tracePt t="13056" x="3319463" y="1606550"/>
          <p14:tracePt t="13058" x="3306763" y="1606550"/>
          <p14:tracePt t="13060" x="3281363" y="1606550"/>
          <p14:tracePt t="13062" x="3262313" y="1606550"/>
          <p14:tracePt t="13064" x="3243263" y="1606550"/>
          <p14:tracePt t="13066" x="3224213" y="1606550"/>
          <p14:tracePt t="13068" x="3205163" y="1606550"/>
          <p14:tracePt t="13070" x="3186113" y="1606550"/>
          <p14:tracePt t="13072" x="3167063" y="1606550"/>
          <p14:tracePt t="13074" x="3141663" y="1606550"/>
          <p14:tracePt t="13076" x="3122613" y="1606550"/>
          <p14:tracePt t="13078" x="3103563" y="1606550"/>
          <p14:tracePt t="13080" x="3078163" y="1606550"/>
          <p14:tracePt t="13082" x="3059113" y="1606550"/>
          <p14:tracePt t="13084" x="3040063" y="1606550"/>
          <p14:tracePt t="13086" x="3014663" y="1606550"/>
          <p14:tracePt t="13088" x="2989263" y="1606550"/>
          <p14:tracePt t="13090" x="2962275" y="1606550"/>
          <p14:tracePt t="13092" x="2949575" y="1606550"/>
          <p14:tracePt t="13095" x="2924175" y="1606550"/>
          <p14:tracePt t="13096" x="2898775" y="1600200"/>
          <p14:tracePt t="13098" x="2873375" y="1600200"/>
          <p14:tracePt t="13100" x="2854325" y="1600200"/>
          <p14:tracePt t="13102" x="2828925" y="1593850"/>
          <p14:tracePt t="13104" x="2803525" y="1593850"/>
          <p14:tracePt t="13106" x="2778125" y="1593850"/>
          <p14:tracePt t="13108" x="2752725" y="1587500"/>
          <p14:tracePt t="13110" x="2733675" y="1587500"/>
          <p14:tracePt t="13112" x="2708275" y="1581150"/>
          <p14:tracePt t="13114" x="2682875" y="1581150"/>
          <p14:tracePt t="13116" x="2657475" y="1574800"/>
          <p14:tracePt t="13118" x="2638425" y="1574800"/>
          <p14:tracePt t="13120" x="2613025" y="1574800"/>
          <p14:tracePt t="13122" x="2587625" y="1568450"/>
          <p14:tracePt t="13124" x="2555875" y="1562100"/>
          <p14:tracePt t="13126" x="2530475" y="1562100"/>
          <p14:tracePt t="13129" x="2503488" y="1562100"/>
          <p14:tracePt t="13131" x="2471738" y="1555750"/>
          <p14:tracePt t="13132" x="2439988" y="1555750"/>
          <p14:tracePt t="13134" x="2414588" y="1549400"/>
          <p14:tracePt t="13136" x="2389188" y="1549400"/>
          <p14:tracePt t="13138" x="2363788" y="1543050"/>
          <p14:tracePt t="13140" x="2332038" y="1543050"/>
          <p14:tracePt t="13142" x="2306638" y="1543050"/>
          <p14:tracePt t="13144" x="2287588" y="1536700"/>
          <p14:tracePt t="13146" x="2262188" y="1536700"/>
          <p14:tracePt t="13148" x="2236788" y="1536700"/>
          <p14:tracePt t="13150" x="2211388" y="1530350"/>
          <p14:tracePt t="13152" x="2192338" y="1530350"/>
          <p14:tracePt t="13154" x="2166938" y="1530350"/>
          <p14:tracePt t="13156" x="2141538" y="1524000"/>
          <p14:tracePt t="13158" x="2116138" y="1524000"/>
          <p14:tracePt t="13160" x="2097088" y="1524000"/>
          <p14:tracePt t="13163" x="2071688" y="1517650"/>
          <p14:tracePt t="13164" x="2044700" y="1517650"/>
          <p14:tracePt t="13166" x="2019300" y="1517650"/>
          <p14:tracePt t="13168" x="1993900" y="1511300"/>
          <p14:tracePt t="13170" x="1974850" y="1511300"/>
          <p14:tracePt t="13172" x="1949450" y="1511300"/>
          <p14:tracePt t="13174" x="1924050" y="1511300"/>
          <p14:tracePt t="13176" x="1898650" y="1504950"/>
          <p14:tracePt t="13178" x="1879600" y="1504950"/>
          <p14:tracePt t="13180" x="1854200" y="1504950"/>
          <p14:tracePt t="13182" x="1828800" y="1504950"/>
          <p14:tracePt t="13184" x="1809750" y="1497013"/>
          <p14:tracePt t="13186" x="1790700" y="1497013"/>
          <p14:tracePt t="13188" x="1765300" y="1497013"/>
          <p14:tracePt t="13190" x="1739900" y="1497013"/>
          <p14:tracePt t="13192" x="1720850" y="1497013"/>
          <p14:tracePt t="13194" x="1701800" y="1490663"/>
          <p14:tracePt t="13197" x="1682750" y="1490663"/>
          <p14:tracePt t="13198" x="1657350" y="1490663"/>
          <p14:tracePt t="13200" x="1644650" y="1490663"/>
          <p14:tracePt t="13202" x="1619250" y="1490663"/>
          <p14:tracePt t="13204" x="1598613" y="1484313"/>
          <p14:tracePt t="13206" x="1579563" y="1484313"/>
          <p14:tracePt t="13208" x="1560513" y="1484313"/>
          <p14:tracePt t="13210" x="1541463" y="1484313"/>
          <p14:tracePt t="13212" x="1522413" y="1477963"/>
          <p14:tracePt t="13214" x="1509713" y="1477963"/>
          <p14:tracePt t="13216" x="1490663" y="1477963"/>
          <p14:tracePt t="13218" x="1471613" y="1477963"/>
          <p14:tracePt t="13220" x="1465263" y="1477963"/>
          <p14:tracePt t="13222" x="1446213" y="1471613"/>
          <p14:tracePt t="13224" x="1433513" y="1471613"/>
          <p14:tracePt t="13226" x="1427163" y="1471613"/>
          <p14:tracePt t="13228" x="1414463" y="1465263"/>
          <p14:tracePt t="13230" x="1401763" y="1465263"/>
          <p14:tracePt t="13232" x="1395413" y="1465263"/>
          <p14:tracePt t="13234" x="1382713" y="1465263"/>
          <p14:tracePt t="13236" x="1376363" y="1458913"/>
          <p14:tracePt t="13238" x="1370013" y="1458913"/>
          <p14:tracePt t="13240" x="1363663" y="1458913"/>
          <p14:tracePt t="13242" x="1357313" y="1458913"/>
          <p14:tracePt t="13246" x="1350963" y="1452563"/>
          <p14:tracePt t="13248" x="1344613" y="1452563"/>
          <p14:tracePt t="13255" x="1338263" y="1452563"/>
          <p14:tracePt t="13258" x="1331913" y="1452563"/>
          <p14:tracePt t="13275" x="1325563" y="1452563"/>
          <p14:tracePt t="13281" x="1319213" y="1452563"/>
          <p14:tracePt t="13284" x="1312863" y="1452563"/>
          <p14:tracePt t="13293" x="1306513" y="1452563"/>
          <p14:tracePt t="13297" x="1300163" y="1452563"/>
          <p14:tracePt t="13300" x="1293813" y="1452563"/>
          <p14:tracePt t="13302" x="1287463" y="1452563"/>
          <p14:tracePt t="13304" x="1281113" y="1452563"/>
          <p14:tracePt t="13308" x="1274763" y="1452563"/>
          <p14:tracePt t="13310" x="1268413" y="1452563"/>
          <p14:tracePt t="13314" x="1262063" y="1452563"/>
          <p14:tracePt t="13316" x="1255713" y="1452563"/>
          <p14:tracePt t="13318" x="1249363" y="1452563"/>
          <p14:tracePt t="13323" x="1243013" y="1452563"/>
          <p14:tracePt t="13324" x="1236663" y="1452563"/>
          <p14:tracePt t="13329" x="1223963" y="1452563"/>
          <p14:tracePt t="13330" x="1217613" y="1452563"/>
          <p14:tracePt t="13334" x="1204913" y="1452563"/>
          <p14:tracePt t="13336" x="1198563" y="1452563"/>
          <p14:tracePt t="13340" x="1192213" y="1452563"/>
          <p14:tracePt t="13342" x="1185863" y="1452563"/>
          <p14:tracePt t="13344" x="1179513" y="1452563"/>
          <p14:tracePt t="13346" x="1173163" y="1452563"/>
          <p14:tracePt t="13348" x="1166813" y="1452563"/>
          <p14:tracePt t="13352" x="1160463" y="1452563"/>
          <p14:tracePt t="13356" x="1154113" y="1452563"/>
          <p14:tracePt t="13361" x="1147763" y="1452563"/>
          <p14:tracePt t="13367" x="1139825" y="1452563"/>
          <p14:tracePt t="13413" x="1133475" y="1446213"/>
          <p14:tracePt t="13425" x="1139825" y="1446213"/>
          <p14:tracePt t="13429" x="1147763" y="1446213"/>
          <p14:tracePt t="13432" x="1154113" y="1446213"/>
          <p14:tracePt t="13434" x="1160463" y="1446213"/>
          <p14:tracePt t="13438" x="1166813" y="1446213"/>
          <p14:tracePt t="13440" x="1173163" y="1446213"/>
          <p14:tracePt t="13445" x="1179513" y="1446213"/>
          <p14:tracePt t="13446" x="1185863" y="1446213"/>
          <p14:tracePt t="13448" x="1192213" y="1446213"/>
          <p14:tracePt t="13450" x="1198563" y="1446213"/>
          <p14:tracePt t="13452" x="1211263" y="1446213"/>
          <p14:tracePt t="13454" x="1217613" y="1446213"/>
          <p14:tracePt t="13456" x="1223963" y="1446213"/>
          <p14:tracePt t="13458" x="1230313" y="1446213"/>
          <p14:tracePt t="13460" x="1243013" y="1446213"/>
          <p14:tracePt t="13462" x="1255713" y="1446213"/>
          <p14:tracePt t="13464" x="1262063" y="1446213"/>
          <p14:tracePt t="13466" x="1274763" y="1446213"/>
          <p14:tracePt t="13468" x="1281113" y="1446213"/>
          <p14:tracePt t="13470" x="1293813" y="1446213"/>
          <p14:tracePt t="13472" x="1306513" y="1446213"/>
          <p14:tracePt t="13474" x="1319213" y="1439863"/>
          <p14:tracePt t="13476" x="1331913" y="1439863"/>
          <p14:tracePt t="13478" x="1350963" y="1439863"/>
          <p14:tracePt t="13480" x="1363663" y="1439863"/>
          <p14:tracePt t="13482" x="1382713" y="1439863"/>
          <p14:tracePt t="13484" x="1401763" y="1439863"/>
          <p14:tracePt t="13486" x="1414463" y="1439863"/>
          <p14:tracePt t="13488" x="1433513" y="1439863"/>
          <p14:tracePt t="13490" x="1458913" y="1439863"/>
          <p14:tracePt t="13492" x="1477963" y="1433513"/>
          <p14:tracePt t="13495" x="1497013" y="1433513"/>
          <p14:tracePt t="13496" x="1516063" y="1433513"/>
          <p14:tracePt t="13498" x="1541463" y="1433513"/>
          <p14:tracePt t="13500" x="1554163" y="1433513"/>
          <p14:tracePt t="13502" x="1579563" y="1433513"/>
          <p14:tracePt t="13504" x="1606550" y="1433513"/>
          <p14:tracePt t="13506" x="1631950" y="1433513"/>
          <p14:tracePt t="13508" x="1651000" y="1433513"/>
          <p14:tracePt t="13510" x="1676400" y="1433513"/>
          <p14:tracePt t="13512" x="1701800" y="1433513"/>
          <p14:tracePt t="13514" x="1727200" y="1433513"/>
          <p14:tracePt t="13516" x="1746250" y="1433513"/>
          <p14:tracePt t="13518" x="1771650" y="1433513"/>
          <p14:tracePt t="13520" x="1790700" y="1439863"/>
          <p14:tracePt t="13522" x="1816100" y="1439863"/>
          <p14:tracePt t="13524" x="1835150" y="1439863"/>
          <p14:tracePt t="13526" x="1860550" y="1446213"/>
          <p14:tracePt t="13529" x="1885950" y="1446213"/>
          <p14:tracePt t="13530" x="1911350" y="1452563"/>
          <p14:tracePt t="13532" x="1930400" y="1452563"/>
          <p14:tracePt t="13534" x="1955800" y="1458913"/>
          <p14:tracePt t="13536" x="1981200" y="1465263"/>
          <p14:tracePt t="13538" x="2006600" y="1465263"/>
          <p14:tracePt t="13540" x="2032000" y="1471613"/>
          <p14:tracePt t="13542" x="2051050" y="1471613"/>
          <p14:tracePt t="13545" x="2078038" y="1477963"/>
          <p14:tracePt t="13546" x="2103438" y="1477963"/>
          <p14:tracePt t="13548" x="2128838" y="1477963"/>
          <p14:tracePt t="13550" x="2154238" y="1484313"/>
          <p14:tracePt t="13552" x="2166938" y="1484313"/>
          <p14:tracePt t="13554" x="2192338" y="1484313"/>
          <p14:tracePt t="13556" x="2217738" y="1490663"/>
          <p14:tracePt t="13558" x="2243138" y="1490663"/>
          <p14:tracePt t="13560" x="2262188" y="1490663"/>
          <p14:tracePt t="13562" x="2287588" y="1497013"/>
          <p14:tracePt t="13564" x="2312988" y="1497013"/>
          <p14:tracePt t="13566" x="2338388" y="1497013"/>
          <p14:tracePt t="13568" x="2357438" y="1497013"/>
          <p14:tracePt t="13570" x="2382838" y="1497013"/>
          <p14:tracePt t="13572" x="2401888" y="1497013"/>
          <p14:tracePt t="13574" x="2427288" y="1504950"/>
          <p14:tracePt t="13576" x="2446338" y="1504950"/>
          <p14:tracePt t="13578" x="2471738" y="1504950"/>
          <p14:tracePt t="13580" x="2497138" y="1504950"/>
          <p14:tracePt t="13582" x="2509838" y="1504950"/>
          <p14:tracePt t="13584" x="2536825" y="1504950"/>
          <p14:tracePt t="13586" x="2555875" y="1504950"/>
          <p14:tracePt t="13588" x="2581275" y="1504950"/>
          <p14:tracePt t="13590" x="2593975" y="1504950"/>
          <p14:tracePt t="13592" x="2613025" y="1504950"/>
          <p14:tracePt t="13595" x="2632075" y="1504950"/>
          <p14:tracePt t="13596" x="2644775" y="1504950"/>
          <p14:tracePt t="13598" x="2663825" y="1504950"/>
          <p14:tracePt t="13600" x="2682875" y="1504950"/>
          <p14:tracePt t="13602" x="2695575" y="1504950"/>
          <p14:tracePt t="13604" x="2714625" y="1504950"/>
          <p14:tracePt t="13606" x="2733675" y="1504950"/>
          <p14:tracePt t="13608" x="2740025" y="1504950"/>
          <p14:tracePt t="13610" x="2759075" y="1504950"/>
          <p14:tracePt t="13612" x="2771775" y="1504950"/>
          <p14:tracePt t="13614" x="2778125" y="1504950"/>
          <p14:tracePt t="13616" x="2790825" y="1504950"/>
          <p14:tracePt t="13618" x="2803525" y="1511300"/>
          <p14:tracePt t="13620" x="2809875" y="1511300"/>
          <p14:tracePt t="13622" x="2822575" y="1511300"/>
          <p14:tracePt t="13624" x="2828925" y="1511300"/>
          <p14:tracePt t="13626" x="2841625" y="1511300"/>
          <p14:tracePt t="13629" x="2847975" y="1511300"/>
          <p14:tracePt t="13630" x="2860675" y="1511300"/>
          <p14:tracePt t="13632" x="2867025" y="1517650"/>
          <p14:tracePt t="13634" x="2873375" y="1517650"/>
          <p14:tracePt t="13636" x="2879725" y="1517650"/>
          <p14:tracePt t="13638" x="2886075" y="1517650"/>
          <p14:tracePt t="13645" x="2892425" y="1524000"/>
          <p14:tracePt t="13647" x="2898775" y="1524000"/>
          <p14:tracePt t="13650" x="2905125" y="1524000"/>
          <p14:tracePt t="13658" x="2911475" y="1524000"/>
          <p14:tracePt t="13663" x="2917825" y="1524000"/>
          <p14:tracePt t="13675" x="2924175" y="1524000"/>
          <p14:tracePt t="13681" x="2930525" y="1530350"/>
          <p14:tracePt t="13687" x="2936875" y="1530350"/>
          <p14:tracePt t="13697" x="2949575" y="1536700"/>
          <p14:tracePt t="13703" x="2955925" y="1536700"/>
          <p14:tracePt t="13705" x="2962275" y="1543050"/>
          <p14:tracePt t="13706" x="2968625" y="1543050"/>
          <p14:tracePt t="13710" x="2976563" y="1543050"/>
          <p14:tracePt t="13712" x="2982913" y="1543050"/>
          <p14:tracePt t="13714" x="2989263" y="1543050"/>
          <p14:tracePt t="13716" x="2995613" y="1543050"/>
          <p14:tracePt t="13718" x="3001963" y="1543050"/>
          <p14:tracePt t="13720" x="3014663" y="1543050"/>
          <p14:tracePt t="13722" x="3027363" y="1543050"/>
          <p14:tracePt t="13726" x="3040063" y="1543050"/>
          <p14:tracePt t="13729" x="3052763" y="1549400"/>
          <p14:tracePt t="13730" x="3059113" y="1549400"/>
          <p14:tracePt t="13732" x="3071813" y="1549400"/>
          <p14:tracePt t="13734" x="3078163" y="1549400"/>
          <p14:tracePt t="13736" x="3090863" y="1549400"/>
          <p14:tracePt t="13738" x="3103563" y="1549400"/>
          <p14:tracePt t="13740" x="3109913" y="1549400"/>
          <p14:tracePt t="13742" x="3122613" y="1555750"/>
          <p14:tracePt t="13745" x="3135313" y="1555750"/>
          <p14:tracePt t="13746" x="3141663" y="1555750"/>
          <p14:tracePt t="13748" x="3154363" y="1555750"/>
          <p14:tracePt t="13750" x="3160713" y="1555750"/>
          <p14:tracePt t="13752" x="3173413" y="1555750"/>
          <p14:tracePt t="13754" x="3179763" y="1555750"/>
          <p14:tracePt t="13756" x="3192463" y="1562100"/>
          <p14:tracePt t="13758" x="3205163" y="1562100"/>
          <p14:tracePt t="13760" x="3211513" y="1562100"/>
          <p14:tracePt t="13763" x="3224213" y="1562100"/>
          <p14:tracePt t="13764" x="3236913" y="1562100"/>
          <p14:tracePt t="13766" x="3243263" y="1568450"/>
          <p14:tracePt t="13768" x="3255963" y="1568450"/>
          <p14:tracePt t="13770" x="3268663" y="1568450"/>
          <p14:tracePt t="13772" x="3275013" y="1568450"/>
          <p14:tracePt t="13774" x="3281363" y="1568450"/>
          <p14:tracePt t="13776" x="3287713" y="1574800"/>
          <p14:tracePt t="13778" x="3300413" y="1574800"/>
          <p14:tracePt t="13780" x="3306763" y="1574800"/>
          <p14:tracePt t="13782" x="3313113" y="1574800"/>
          <p14:tracePt t="13784" x="3325813" y="1574800"/>
          <p14:tracePt t="13786" x="3332163" y="1574800"/>
          <p14:tracePt t="13790" x="3344863" y="1574800"/>
          <p14:tracePt t="13797" x="3357563" y="1581150"/>
          <p14:tracePt t="13798" x="3363913" y="1581150"/>
          <p14:tracePt t="13802" x="3370263" y="1581150"/>
          <p14:tracePt t="13804" x="3376613" y="1581150"/>
          <p14:tracePt t="13808" x="3382963" y="1587500"/>
          <p14:tracePt t="13814" x="3389313" y="1587500"/>
          <p14:tracePt t="13816" x="3395663" y="1587500"/>
          <p14:tracePt t="13825" x="3402013" y="1587500"/>
          <p14:tracePt t="13830" x="3408363" y="1587500"/>
          <p14:tracePt t="13837" x="3414713" y="1587500"/>
          <p14:tracePt t="13843" x="3421063" y="1587500"/>
          <p14:tracePt t="13847" x="3427413" y="1587500"/>
          <p14:tracePt t="13857" x="3435350" y="1587500"/>
          <p14:tracePt t="13863" x="3441700" y="1587500"/>
          <p14:tracePt t="13871" x="3448050" y="1587500"/>
          <p14:tracePt t="13874" x="3454400" y="1587500"/>
          <p14:tracePt t="13879" x="3460750" y="1587500"/>
          <p14:tracePt t="13887" x="3467100" y="1587500"/>
          <p14:tracePt t="13888" x="3473450" y="1587500"/>
          <p14:tracePt t="13896" x="3479800" y="1587500"/>
          <p14:tracePt t="13898" x="3486150" y="1587500"/>
          <p14:tracePt t="13900" x="3492500" y="1587500"/>
          <p14:tracePt t="13906" x="3498850" y="1587500"/>
          <p14:tracePt t="13908" x="3505200" y="1587500"/>
          <p14:tracePt t="13910" x="3505200" y="1593850"/>
          <p14:tracePt t="13914" x="3511550" y="1593850"/>
          <p14:tracePt t="13919" x="3517900" y="1593850"/>
          <p14:tracePt t="13925" x="3524250" y="1593850"/>
          <p14:tracePt t="13926" x="3530600" y="1593850"/>
          <p14:tracePt t="13930" x="3536950" y="1593850"/>
          <p14:tracePt t="13939" x="3543300" y="1600200"/>
          <p14:tracePt t="13943" x="3549650" y="1600200"/>
          <p14:tracePt t="13951" x="3556000" y="1600200"/>
          <p14:tracePt t="13964" x="3568700" y="1606550"/>
          <p14:tracePt t="14013" x="3575050" y="1606550"/>
          <p14:tracePt t="14023" x="3581400" y="1612900"/>
          <p14:tracePt t="14030" x="3581400" y="1619250"/>
          <p14:tracePt t="14032" x="3587750" y="1619250"/>
          <p14:tracePt t="14036" x="3594100" y="1619250"/>
          <p14:tracePt t="14041" x="3600450" y="1625600"/>
          <p14:tracePt t="14047" x="3600450" y="1631950"/>
          <p14:tracePt t="14051" x="3606800" y="1631950"/>
          <p14:tracePt t="14052" x="3606800" y="1638300"/>
          <p14:tracePt t="14056" x="3613150" y="1638300"/>
          <p14:tracePt t="14065" x="3619500" y="1638300"/>
          <p14:tracePt t="14068" x="3625850" y="1644650"/>
          <p14:tracePt t="14075" x="3632200" y="1651000"/>
          <p14:tracePt t="14081" x="3638550" y="1651000"/>
          <p14:tracePt t="14084" x="3644900" y="1651000"/>
          <p14:tracePt t="14091" x="3644900" y="1657350"/>
          <p14:tracePt t="14092" x="3651250" y="1657350"/>
          <p14:tracePt t="14096" x="3657600" y="1663700"/>
          <p14:tracePt t="14100" x="3663950" y="1663700"/>
          <p14:tracePt t="14106" x="3670300" y="1663700"/>
          <p14:tracePt t="14111" x="3670300" y="1670050"/>
          <p14:tracePt t="14112" x="3676650" y="1670050"/>
          <p14:tracePt t="14119" x="3676650" y="1676400"/>
          <p14:tracePt t="14120" x="3683000" y="1676400"/>
          <p14:tracePt t="14124" x="3689350" y="1682750"/>
          <p14:tracePt t="14129" x="3695700" y="1682750"/>
          <p14:tracePt t="14134" x="3702050" y="1682750"/>
          <p14:tracePt t="14139" x="3708400" y="1682750"/>
          <p14:tracePt t="14140" x="3708400" y="1689100"/>
          <p14:tracePt t="14142" x="3714750" y="1689100"/>
          <p14:tracePt t="14147" x="3721100" y="1689100"/>
          <p14:tracePt t="14150" x="3727450" y="1695450"/>
          <p14:tracePt t="14152" x="3733800" y="1695450"/>
          <p14:tracePt t="14154" x="3740150" y="1695450"/>
          <p14:tracePt t="14158" x="3746500" y="1695450"/>
          <p14:tracePt t="14160" x="3752850" y="1695450"/>
          <p14:tracePt t="14164" x="3759200" y="1695450"/>
          <p14:tracePt t="14166" x="3765550" y="1695450"/>
          <p14:tracePt t="14168" x="3771900" y="1695450"/>
          <p14:tracePt t="14173" x="3778250" y="1695450"/>
          <p14:tracePt t="14174" x="3784600" y="1701800"/>
          <p14:tracePt t="14179" x="3797300" y="1701800"/>
          <p14:tracePt t="14180" x="3803650" y="1701800"/>
          <p14:tracePt t="14184" x="3810000" y="1701800"/>
          <p14:tracePt t="14186" x="3816350" y="1701800"/>
          <p14:tracePt t="14189" x="3822700" y="1701800"/>
          <p14:tracePt t="14190" x="3829050" y="1701800"/>
          <p14:tracePt t="14192" x="3835400" y="1701800"/>
          <p14:tracePt t="14196" x="3841750" y="1701800"/>
          <p14:tracePt t="14198" x="3848100" y="1701800"/>
          <p14:tracePt t="14200" x="3854450" y="1701800"/>
          <p14:tracePt t="14204" x="3860800" y="1701800"/>
          <p14:tracePt t="14206" x="3867150" y="1701800"/>
          <p14:tracePt t="14211" x="3873500" y="1708150"/>
          <p14:tracePt t="14212" x="3879850" y="1708150"/>
          <p14:tracePt t="14214" x="3887788" y="1708150"/>
          <p14:tracePt t="14220" x="3894138" y="1708150"/>
          <p14:tracePt t="14224" x="3900488" y="1708150"/>
          <p14:tracePt t="14237" x="3906838" y="1708150"/>
          <p14:tracePt t="14345" x="3913188" y="1714500"/>
          <p14:tracePt t="14359" x="3913188" y="1720850"/>
          <p14:tracePt t="14363" x="3906838" y="1727200"/>
          <p14:tracePt t="14373" x="3900488" y="1727200"/>
          <p14:tracePt t="14374" x="3900488" y="1733550"/>
          <p14:tracePt t="14381" x="3894138" y="1733550"/>
          <p14:tracePt t="14917" x="3894138" y="1739900"/>
          <p14:tracePt t="14922" x="3894138" y="1746250"/>
          <p14:tracePt t="14934" x="3894138" y="1752600"/>
          <p14:tracePt t="15450" x="3894138" y="1758950"/>
          <p14:tracePt t="15453" x="3887788" y="1758950"/>
          <p14:tracePt t="15457" x="3887788" y="1765300"/>
          <p14:tracePt t="15458" x="3879850" y="1765300"/>
          <p14:tracePt t="15460" x="3879850" y="1771650"/>
          <p14:tracePt t="15462" x="3873500" y="1778000"/>
          <p14:tracePt t="15466" x="3873500" y="1784350"/>
          <p14:tracePt t="15468" x="3873500" y="1790700"/>
          <p14:tracePt t="15470" x="3867150" y="1790700"/>
          <p14:tracePt t="15472" x="3867150" y="1797050"/>
          <p14:tracePt t="15474" x="3860800" y="1803400"/>
          <p14:tracePt t="15476" x="3860800" y="1809750"/>
          <p14:tracePt t="15480" x="3860800" y="1816100"/>
          <p14:tracePt t="15482" x="3860800" y="1822450"/>
          <p14:tracePt t="15484" x="3854450" y="1822450"/>
          <p14:tracePt t="15486" x="3854450" y="1828800"/>
          <p14:tracePt t="15488" x="3848100" y="1835150"/>
          <p14:tracePt t="15490" x="3848100" y="1841500"/>
          <p14:tracePt t="15492" x="3841750" y="1841500"/>
          <p14:tracePt t="15494" x="3841750" y="1847850"/>
          <p14:tracePt t="15496" x="3841750" y="1854200"/>
          <p14:tracePt t="15500" x="3835400" y="1860550"/>
          <p14:tracePt t="15503" x="3829050" y="1866900"/>
          <p14:tracePt t="15506" x="3829050" y="1873250"/>
          <p14:tracePt t="15510" x="3822700" y="1879600"/>
          <p14:tracePt t="15513" x="3822700" y="1885950"/>
          <p14:tracePt t="15514" x="3816350" y="1885950"/>
          <p14:tracePt t="15518" x="3810000" y="1892300"/>
          <p14:tracePt t="15520" x="3810000" y="1898650"/>
          <p14:tracePt t="15526" x="3810000" y="1905000"/>
          <p14:tracePt t="15529" x="3803650" y="1911350"/>
          <p14:tracePt t="15532" x="3797300" y="1917700"/>
          <p14:tracePt t="15540" x="3790950" y="1917700"/>
          <p14:tracePt t="15543" x="3784600" y="1917700"/>
          <p14:tracePt t="15555" x="3778250" y="1917700"/>
          <p14:tracePt t="15787" x="3771900" y="1911350"/>
          <p14:tracePt t="15789" x="3771900" y="1905000"/>
          <p14:tracePt t="15795" x="3765550" y="1905000"/>
          <p14:tracePt t="15803" x="3759200" y="1905000"/>
          <p14:tracePt t="15804" x="3752850" y="1898650"/>
          <p14:tracePt t="15812" x="3746500" y="1898650"/>
          <p14:tracePt t="15814" x="3740150" y="1892300"/>
          <p14:tracePt t="15816" x="3733800" y="1892300"/>
          <p14:tracePt t="15822" x="3727450" y="1892300"/>
          <p14:tracePt t="15826" x="3721100" y="1892300"/>
          <p14:tracePt t="15830" x="3714750" y="1892300"/>
          <p14:tracePt t="15834" x="3708400" y="1892300"/>
          <p14:tracePt t="15836" x="3702050" y="1892300"/>
          <p14:tracePt t="15840" x="3695700" y="1892300"/>
          <p14:tracePt t="15842" x="3689350" y="1892300"/>
          <p14:tracePt t="15846" x="3683000" y="1898650"/>
          <p14:tracePt t="15848" x="3676650" y="1898650"/>
          <p14:tracePt t="15850" x="3670300" y="1898650"/>
          <p14:tracePt t="15854" x="3663950" y="1905000"/>
          <p14:tracePt t="15857" x="3657600" y="1905000"/>
          <p14:tracePt t="15859" x="3657600" y="1911350"/>
          <p14:tracePt t="15860" x="3651250" y="1911350"/>
          <p14:tracePt t="15862" x="3638550" y="1917700"/>
          <p14:tracePt t="15866" x="3632200" y="1917700"/>
          <p14:tracePt t="15868" x="3625850" y="1924050"/>
          <p14:tracePt t="15870" x="3619500" y="1924050"/>
          <p14:tracePt t="15872" x="3613150" y="1931988"/>
          <p14:tracePt t="15874" x="3606800" y="1931988"/>
          <p14:tracePt t="15876" x="3606800" y="1938338"/>
          <p14:tracePt t="15878" x="3594100" y="1938338"/>
          <p14:tracePt t="15880" x="3587750" y="1938338"/>
          <p14:tracePt t="15882" x="3587750" y="1944688"/>
          <p14:tracePt t="15884" x="3581400" y="1951038"/>
          <p14:tracePt t="15886" x="3575050" y="1951038"/>
          <p14:tracePt t="15888" x="3568700" y="1951038"/>
          <p14:tracePt t="15890" x="3562350" y="1957388"/>
          <p14:tracePt t="15892" x="3556000" y="1963738"/>
          <p14:tracePt t="15895" x="3549650" y="1970088"/>
          <p14:tracePt t="15898" x="3543300" y="1976438"/>
          <p14:tracePt t="15900" x="3536950" y="1982788"/>
          <p14:tracePt t="15904" x="3530600" y="1982788"/>
          <p14:tracePt t="15907" x="3530600" y="1989138"/>
          <p14:tracePt t="15908" x="3524250" y="1995488"/>
          <p14:tracePt t="15910" x="3517900" y="2001838"/>
          <p14:tracePt t="15915" x="3511550" y="2008188"/>
          <p14:tracePt t="15916" x="3511550" y="2014538"/>
          <p14:tracePt t="15918" x="3505200" y="2014538"/>
          <p14:tracePt t="15920" x="3505200" y="2020888"/>
          <p14:tracePt t="15922" x="3498850" y="2033588"/>
          <p14:tracePt t="15924" x="3492500" y="2033588"/>
          <p14:tracePt t="15926" x="3486150" y="2039938"/>
          <p14:tracePt t="15928" x="3486150" y="2052638"/>
          <p14:tracePt t="15930" x="3479800" y="2052638"/>
          <p14:tracePt t="15932" x="3473450" y="2058988"/>
          <p14:tracePt t="15934" x="3467100" y="2071688"/>
          <p14:tracePt t="15938" x="3460750" y="2078038"/>
          <p14:tracePt t="15940" x="3454400" y="2090738"/>
          <p14:tracePt t="15943" x="3448050" y="2090738"/>
          <p14:tracePt t="15947" x="3435350" y="2109788"/>
          <p14:tracePt t="15961" x="3382963" y="2160588"/>
          <p14:tracePt t="15964" x="3370263" y="2173288"/>
          <p14:tracePt t="15966" x="3363913" y="2179638"/>
          <p14:tracePt t="15968" x="3357563" y="2185988"/>
          <p14:tracePt t="15970" x="3351213" y="2192338"/>
          <p14:tracePt t="15972" x="3344863" y="2198688"/>
          <p14:tracePt t="15974" x="3338513" y="2205038"/>
          <p14:tracePt t="15976" x="3332163" y="2211388"/>
          <p14:tracePt t="15979" x="3319463" y="2217738"/>
          <p14:tracePt t="15980" x="3319463" y="2224088"/>
          <p14:tracePt t="15982" x="3306763" y="2230438"/>
          <p14:tracePt t="15984" x="3300413" y="2236788"/>
          <p14:tracePt t="15986" x="3300413" y="2243138"/>
          <p14:tracePt t="15988" x="3287713" y="2243138"/>
          <p14:tracePt t="15990" x="3281363" y="2249488"/>
          <p14:tracePt t="15992" x="3275013" y="2255838"/>
          <p14:tracePt t="15994" x="3268663" y="2262188"/>
          <p14:tracePt t="15996" x="3262313" y="2262188"/>
          <p14:tracePt t="15999" x="3255963" y="2268538"/>
          <p14:tracePt t="16000" x="3243263" y="2274888"/>
          <p14:tracePt t="16002" x="3243263" y="2281238"/>
          <p14:tracePt t="16004" x="3230563" y="2281238"/>
          <p14:tracePt t="16006" x="3224213" y="2287588"/>
          <p14:tracePt t="16008" x="3224213" y="2293938"/>
          <p14:tracePt t="16010" x="3211513" y="2293938"/>
          <p14:tracePt t="16012" x="3205163" y="2293938"/>
          <p14:tracePt t="16014" x="3205163" y="2300288"/>
          <p14:tracePt t="16016" x="3192463" y="2306638"/>
          <p14:tracePt t="16018" x="3186113" y="2306638"/>
          <p14:tracePt t="16020" x="3179763" y="2312988"/>
          <p14:tracePt t="16022" x="3173413" y="2312988"/>
          <p14:tracePt t="16024" x="3167063" y="2319338"/>
          <p14:tracePt t="16026" x="3160713" y="2319338"/>
          <p14:tracePt t="16028" x="3148013" y="2325688"/>
          <p14:tracePt t="16032" x="3135313" y="2332038"/>
          <p14:tracePt t="16034" x="3122613" y="2338388"/>
          <p14:tracePt t="16038" x="3109913" y="2338388"/>
          <p14:tracePt t="16040" x="3097213" y="2338388"/>
          <p14:tracePt t="16042" x="3090863" y="2344738"/>
          <p14:tracePt t="16044" x="3084513" y="2344738"/>
          <p14:tracePt t="16047" x="3071813" y="2351088"/>
          <p14:tracePt t="16048" x="3065463" y="2351088"/>
          <p14:tracePt t="16050" x="3059113" y="2351088"/>
          <p14:tracePt t="16052" x="3052763" y="2359025"/>
          <p14:tracePt t="16054" x="3040063" y="2359025"/>
          <p14:tracePt t="16056" x="3033713" y="2359025"/>
          <p14:tracePt t="16058" x="3027363" y="2365375"/>
          <p14:tracePt t="16060" x="3021013" y="2365375"/>
          <p14:tracePt t="16062" x="3008313" y="2365375"/>
          <p14:tracePt t="16064" x="3001963" y="2365375"/>
          <p14:tracePt t="16066" x="2995613" y="2365375"/>
          <p14:tracePt t="16068" x="2989263" y="2365375"/>
          <p14:tracePt t="16070" x="2982913" y="2365375"/>
          <p14:tracePt t="16072" x="2976563" y="2365375"/>
          <p14:tracePt t="16074" x="2968625" y="2365375"/>
          <p14:tracePt t="16076" x="2962275" y="2365375"/>
          <p14:tracePt t="16078" x="2955925" y="2365375"/>
          <p14:tracePt t="16082" x="2949575" y="2365375"/>
          <p14:tracePt t="16084" x="2943225" y="2365375"/>
          <p14:tracePt t="16086" x="2936875" y="2365375"/>
          <p14:tracePt t="16090" x="2930525" y="2365375"/>
          <p14:tracePt t="16092" x="2924175" y="2365375"/>
          <p14:tracePt t="16096" x="2917825" y="2365375"/>
          <p14:tracePt t="16100" x="2911475" y="2365375"/>
          <p14:tracePt t="16102" x="2905125" y="2365375"/>
          <p14:tracePt t="16109" x="2898775" y="2365375"/>
          <p14:tracePt t="16113" x="2892425" y="2365375"/>
          <p14:tracePt t="16120" x="2886075" y="2365375"/>
          <p14:tracePt t="16124" x="2879725" y="2365375"/>
          <p14:tracePt t="16129" x="2873375" y="2365375"/>
          <p14:tracePt t="16136" x="2867025" y="2365375"/>
          <p14:tracePt t="16141" x="2860675" y="2365375"/>
          <p14:tracePt t="16147" x="2854325" y="2365375"/>
          <p14:tracePt t="16150" x="2847975" y="2365375"/>
          <p14:tracePt t="16153" x="2841625" y="2365375"/>
          <p14:tracePt t="16156" x="2835275" y="2365375"/>
          <p14:tracePt t="16158" x="2828925" y="2365375"/>
          <p14:tracePt t="16162" x="2822575" y="2365375"/>
          <p14:tracePt t="16164" x="2816225" y="2365375"/>
          <p14:tracePt t="16166" x="2809875" y="2365375"/>
          <p14:tracePt t="16170" x="2797175" y="2365375"/>
          <p14:tracePt t="16174" x="2784475" y="2365375"/>
          <p14:tracePt t="16176" x="2778125" y="2365375"/>
          <p14:tracePt t="16178" x="2771775" y="2365375"/>
          <p14:tracePt t="16180" x="2759075" y="2365375"/>
          <p14:tracePt t="16182" x="2752725" y="2371725"/>
          <p14:tracePt t="16184" x="2746375" y="2371725"/>
          <p14:tracePt t="16186" x="2733675" y="2371725"/>
          <p14:tracePt t="16188" x="2727325" y="2371725"/>
          <p14:tracePt t="16190" x="2714625" y="2378075"/>
          <p14:tracePt t="16192" x="2701925" y="2378075"/>
          <p14:tracePt t="16194" x="2695575" y="2378075"/>
          <p14:tracePt t="16197" x="2676525" y="2384425"/>
          <p14:tracePt t="16198" x="2663825" y="2384425"/>
          <p14:tracePt t="16200" x="2651125" y="2384425"/>
          <p14:tracePt t="16202" x="2632075" y="2390775"/>
          <p14:tracePt t="16204" x="2613025" y="2390775"/>
          <p14:tracePt t="16206" x="2600325" y="2390775"/>
          <p14:tracePt t="16208" x="2581275" y="2397125"/>
          <p14:tracePt t="16210" x="2562225" y="2397125"/>
          <p14:tracePt t="16212" x="2543175" y="2397125"/>
          <p14:tracePt t="16214" x="2524125" y="2397125"/>
          <p14:tracePt t="16216" x="2497138" y="2403475"/>
          <p14:tracePt t="16218" x="2478088" y="2403475"/>
          <p14:tracePt t="16220" x="2459038" y="2403475"/>
          <p14:tracePt t="16222" x="2433638" y="2403475"/>
          <p14:tracePt t="16224" x="2408238" y="2403475"/>
          <p14:tracePt t="16226" x="2395538" y="2403475"/>
          <p14:tracePt t="16229" x="2376488" y="2403475"/>
          <p14:tracePt t="16231" x="2351088" y="2403475"/>
          <p14:tracePt t="16232" x="2332038" y="2403475"/>
          <p14:tracePt t="16234" x="2319338" y="2403475"/>
          <p14:tracePt t="16236" x="2300288" y="2403475"/>
          <p14:tracePt t="16238" x="2287588" y="2397125"/>
          <p14:tracePt t="16240" x="2281238" y="2390775"/>
          <p14:tracePt t="16242" x="2268538" y="2390775"/>
          <p14:tracePt t="16244" x="2255838" y="2384425"/>
          <p14:tracePt t="16246" x="2249488" y="2378075"/>
          <p14:tracePt t="16248" x="2243138" y="2378075"/>
          <p14:tracePt t="16250" x="2236788" y="2378075"/>
          <p14:tracePt t="16252" x="2230438" y="2371725"/>
          <p14:tracePt t="16256" x="2224088" y="2365375"/>
          <p14:tracePt t="16439" x="2224088" y="2359025"/>
          <p14:tracePt t="16443" x="2224088" y="2351088"/>
          <p14:tracePt t="16447" x="2224088" y="2344738"/>
          <p14:tracePt t="16456" x="2224088" y="2338388"/>
          <p14:tracePt t="16459" x="2217738" y="2338388"/>
          <p14:tracePt t="16463" x="2217738" y="2332038"/>
          <p14:tracePt t="16485" x="2217738" y="2325688"/>
          <p14:tracePt t="16488" x="2211388" y="2325688"/>
          <p14:tracePt t="16496" x="2205038" y="2325688"/>
          <p14:tracePt t="16498" x="2198688" y="2325688"/>
          <p14:tracePt t="16505" x="2192338" y="2325688"/>
          <p14:tracePt t="16506" x="2185988" y="2325688"/>
          <p14:tracePt t="16513" x="2179638" y="2325688"/>
          <p14:tracePt t="16514" x="2173288" y="2325688"/>
          <p14:tracePt t="16516" x="2166938" y="2325688"/>
          <p14:tracePt t="16522" x="2160588" y="2325688"/>
          <p14:tracePt t="16524" x="2154238" y="2325688"/>
          <p14:tracePt t="16529" x="2147888" y="2325688"/>
          <p14:tracePt t="16530" x="2141538" y="2325688"/>
          <p14:tracePt t="16534" x="2135188" y="2332038"/>
          <p14:tracePt t="16536" x="2128838" y="2332038"/>
          <p14:tracePt t="16538" x="2128838" y="2338388"/>
          <p14:tracePt t="16540" x="2122488" y="2338388"/>
          <p14:tracePt t="16545" x="2116138" y="2344738"/>
          <p14:tracePt t="16546" x="2109788" y="2351088"/>
          <p14:tracePt t="16548" x="2109788" y="2359025"/>
          <p14:tracePt t="16552" x="2109788" y="2365375"/>
          <p14:tracePt t="16554" x="2103438" y="2371725"/>
          <p14:tracePt t="16558" x="2103438" y="2378075"/>
          <p14:tracePt t="16561" x="2097088" y="2384425"/>
          <p14:tracePt t="16563" x="2090738" y="2390775"/>
          <p14:tracePt t="16566" x="2090738" y="2403475"/>
          <p14:tracePt t="16568" x="2084388" y="2409825"/>
          <p14:tracePt t="16570" x="2084388" y="2416175"/>
          <p14:tracePt t="16572" x="2078038" y="2428875"/>
          <p14:tracePt t="16574" x="2071688" y="2435225"/>
          <p14:tracePt t="16576" x="2065338" y="2447925"/>
          <p14:tracePt t="16579" x="2065338" y="2454275"/>
          <p14:tracePt t="16581" x="2058988" y="2460625"/>
          <p14:tracePt t="16582" x="2051050" y="2473325"/>
          <p14:tracePt t="16584" x="2044700" y="2486025"/>
          <p14:tracePt t="16586" x="2032000" y="2492375"/>
          <p14:tracePt t="16588" x="2032000" y="2498725"/>
          <p14:tracePt t="16590" x="2019300" y="2511425"/>
          <p14:tracePt t="16592" x="2012950" y="2517775"/>
          <p14:tracePt t="16594" x="2006600" y="2524125"/>
          <p14:tracePt t="16596" x="2000250" y="2530475"/>
          <p14:tracePt t="16598" x="1987550" y="2543175"/>
          <p14:tracePt t="16600" x="1981200" y="2549525"/>
          <p14:tracePt t="16602" x="1974850" y="2555875"/>
          <p14:tracePt t="16604" x="1968500" y="2555875"/>
          <p14:tracePt t="16606" x="1962150" y="2568575"/>
          <p14:tracePt t="16608" x="1949450" y="2574925"/>
          <p14:tracePt t="16610" x="1943100" y="2581275"/>
          <p14:tracePt t="16614" x="1936750" y="2587625"/>
          <p14:tracePt t="16616" x="1930400" y="2593975"/>
          <p14:tracePt t="16618" x="1924050" y="2593975"/>
          <p14:tracePt t="16620" x="1917700" y="2600325"/>
          <p14:tracePt t="16622" x="1911350" y="2600325"/>
          <p14:tracePt t="16626" x="1905000" y="2600325"/>
          <p14:tracePt t="16629" x="1898650" y="2606675"/>
          <p14:tracePt t="16632" x="1892300" y="2606675"/>
          <p14:tracePt t="16634" x="1879600" y="2606675"/>
          <p14:tracePt t="16636" x="1879600" y="2613025"/>
          <p14:tracePt t="16638" x="1873250" y="2613025"/>
          <p14:tracePt t="16640" x="1866900" y="2613025"/>
          <p14:tracePt t="16642" x="1860550" y="2613025"/>
          <p14:tracePt t="16646" x="1854200" y="2613025"/>
          <p14:tracePt t="16648" x="1847850" y="2613025"/>
          <p14:tracePt t="16652" x="1835150" y="2613025"/>
          <p14:tracePt t="16655" x="1828800" y="2613025"/>
          <p14:tracePt t="16658" x="1816100" y="2613025"/>
          <p14:tracePt t="16660" x="1809750" y="2613025"/>
          <p14:tracePt t="16664" x="1797050" y="2619375"/>
          <p14:tracePt t="16666" x="1790700" y="2619375"/>
          <p14:tracePt t="16670" x="1784350" y="2619375"/>
          <p14:tracePt t="16672" x="1778000" y="2619375"/>
          <p14:tracePt t="16674" x="1771650" y="2619375"/>
          <p14:tracePt t="16676" x="1765300" y="2619375"/>
          <p14:tracePt t="16678" x="1758950" y="2619375"/>
          <p14:tracePt t="16680" x="1752600" y="2619375"/>
          <p14:tracePt t="16682" x="1746250" y="2619375"/>
          <p14:tracePt t="16684" x="1739900" y="2619375"/>
          <p14:tracePt t="16688" x="1727200" y="2619375"/>
          <p14:tracePt t="16692" x="1720850" y="2619375"/>
          <p14:tracePt t="16694" x="1714500" y="2619375"/>
          <p14:tracePt t="16696" x="1708150" y="2619375"/>
          <p14:tracePt t="16698" x="1701800" y="2619375"/>
          <p14:tracePt t="16700" x="1695450" y="2619375"/>
          <p14:tracePt t="16702" x="1689100" y="2619375"/>
          <p14:tracePt t="16706" x="1682750" y="2619375"/>
          <p14:tracePt t="16708" x="1676400" y="2619375"/>
          <p14:tracePt t="16712" x="1670050" y="2619375"/>
          <p14:tracePt t="16714" x="1663700" y="2619375"/>
          <p14:tracePt t="16718" x="1657350" y="2619375"/>
          <p14:tracePt t="16722" x="1651000" y="2619375"/>
          <p14:tracePt t="16724" x="1644650" y="2619375"/>
          <p14:tracePt t="16731" x="1638300" y="2619375"/>
          <p14:tracePt t="16732" x="1631950" y="2619375"/>
          <p14:tracePt t="16736" x="1625600" y="2619375"/>
          <p14:tracePt t="16738" x="1619250" y="2619375"/>
          <p14:tracePt t="16740" x="1612900" y="2619375"/>
          <p14:tracePt t="16744" x="1606550" y="2619375"/>
          <p14:tracePt t="16746" x="1598613" y="2619375"/>
          <p14:tracePt t="16750" x="1592263" y="2619375"/>
          <p14:tracePt t="16752" x="1585913" y="2619375"/>
          <p14:tracePt t="16754" x="1579563" y="2613025"/>
          <p14:tracePt t="16758" x="1573213" y="2613025"/>
          <p14:tracePt t="16760" x="1573213" y="2606675"/>
          <p14:tracePt t="16762" x="1566863" y="2606675"/>
          <p14:tracePt t="16766" x="1560513" y="2606675"/>
          <p14:tracePt t="16768" x="1554163" y="2606675"/>
          <p14:tracePt t="16770" x="1547813" y="2600325"/>
          <p14:tracePt t="16776" x="1541463" y="2593975"/>
          <p14:tracePt t="16779" x="1535113" y="2593975"/>
          <p14:tracePt t="16782" x="1528763" y="2593975"/>
          <p14:tracePt t="16784" x="1522413" y="2587625"/>
          <p14:tracePt t="16786" x="1516063" y="2587625"/>
          <p14:tracePt t="16790" x="1509713" y="2587625"/>
          <p14:tracePt t="16793" x="1503363" y="2587625"/>
          <p14:tracePt t="16796" x="1490663" y="2587625"/>
          <p14:tracePt t="16798" x="1484313" y="2587625"/>
          <p14:tracePt t="16803" x="1471613" y="2587625"/>
          <p14:tracePt t="16804" x="1465263" y="2593975"/>
          <p14:tracePt t="16806" x="1458913" y="2593975"/>
          <p14:tracePt t="16808" x="1446213" y="2600325"/>
          <p14:tracePt t="16810" x="1439863" y="2600325"/>
          <p14:tracePt t="16813" x="1427163" y="2606675"/>
          <p14:tracePt t="16814" x="1414463" y="2606675"/>
          <p14:tracePt t="16816" x="1408113" y="2613025"/>
          <p14:tracePt t="16818" x="1395413" y="2613025"/>
          <p14:tracePt t="16820" x="1382713" y="2613025"/>
          <p14:tracePt t="16822" x="1376363" y="2613025"/>
          <p14:tracePt t="16824" x="1363663" y="2619375"/>
          <p14:tracePt t="16826" x="1350963" y="2619375"/>
          <p14:tracePt t="16828" x="1344613" y="2619375"/>
          <p14:tracePt t="16830" x="1338263" y="2619375"/>
          <p14:tracePt t="16832" x="1331913" y="2625725"/>
          <p14:tracePt t="16839" x="1325563" y="2625725"/>
          <p14:tracePt t="16917" x="1319213" y="2625725"/>
          <p14:tracePt t="16920" x="1312863" y="2625725"/>
          <p14:tracePt t="16927" x="1306513" y="2625725"/>
          <p14:tracePt t="16928" x="1300163" y="2625725"/>
          <p14:tracePt t="16932" x="1293813" y="2625725"/>
          <p14:tracePt t="16934" x="1287463" y="2619375"/>
          <p14:tracePt t="16947" x="1268413" y="2606675"/>
          <p14:tracePt t="16950" x="1262063" y="2606675"/>
          <p14:tracePt t="16952" x="1255713" y="2606675"/>
          <p14:tracePt t="16956" x="1255713" y="2600325"/>
          <p14:tracePt t="16958" x="1249363" y="2600325"/>
          <p14:tracePt t="16960" x="1243013" y="2600325"/>
          <p14:tracePt t="16963" x="1243013" y="2593975"/>
          <p14:tracePt t="16964" x="1236663" y="2593975"/>
          <p14:tracePt t="16971" x="1230313" y="2593975"/>
          <p14:tracePt t="16974" x="1223963" y="2593975"/>
          <p14:tracePt t="16981" x="1217613" y="2593975"/>
          <p14:tracePt t="16982" x="1211263" y="2593975"/>
          <p14:tracePt t="16987" x="1204913" y="2593975"/>
          <p14:tracePt t="16990" x="1198563" y="2593975"/>
          <p14:tracePt t="16992" x="1192213" y="2593975"/>
          <p14:tracePt t="16996" x="1185863" y="2593975"/>
          <p14:tracePt t="16998" x="1179513" y="2593975"/>
          <p14:tracePt t="17000" x="1173163" y="2593975"/>
          <p14:tracePt t="17004" x="1160463" y="2593975"/>
          <p14:tracePt t="17006" x="1154113" y="2593975"/>
          <p14:tracePt t="17008" x="1133475" y="2593975"/>
          <p14:tracePt t="17010" x="1114425" y="2587625"/>
          <p14:tracePt t="17013" x="1095375" y="2581275"/>
          <p14:tracePt t="17014" x="1089025" y="2574925"/>
          <p14:tracePt t="17016" x="1082675" y="2574925"/>
          <p14:tracePt t="17020" x="1076325" y="2574925"/>
          <p14:tracePt t="17023" x="1076325" y="2568575"/>
          <p14:tracePt t="17024" x="1069975" y="2568575"/>
          <p14:tracePt t="17026" x="1063625" y="2568575"/>
          <p14:tracePt t="17029" x="1057275" y="2562225"/>
          <p14:tracePt t="17215" x="1050925" y="2562225"/>
          <p14:tracePt t="17219" x="1050925" y="2555875"/>
          <p14:tracePt t="17223" x="1050925" y="2549525"/>
          <p14:tracePt t="17227" x="1044575" y="2543175"/>
          <p14:tracePt t="17231" x="1044575" y="2536825"/>
          <p14:tracePt t="17232" x="1044575" y="2530475"/>
          <p14:tracePt t="17237" x="1038225" y="2530475"/>
          <p14:tracePt t="17238" x="1038225" y="2524125"/>
          <p14:tracePt t="17240" x="1038225" y="2517775"/>
          <p14:tracePt t="17243" x="1031875" y="2517775"/>
          <p14:tracePt t="17247" x="1031875" y="2511425"/>
          <p14:tracePt t="17248" x="1031875" y="2505075"/>
          <p14:tracePt t="17253" x="1031875" y="2498725"/>
          <p14:tracePt t="17255" x="1025525" y="2498725"/>
          <p14:tracePt t="17258" x="1025525" y="2492375"/>
          <p14:tracePt t="17263" x="1025525" y="2486025"/>
          <p14:tracePt t="17270" x="1025525" y="2479675"/>
          <p14:tracePt t="17280" x="1025525" y="2473325"/>
          <p14:tracePt t="17303" x="1031875" y="2473325"/>
          <p14:tracePt t="17307" x="1038225" y="2473325"/>
          <p14:tracePt t="17317" x="1044575" y="2473325"/>
          <p14:tracePt t="17319" x="1044575" y="2479675"/>
          <p14:tracePt t="17320" x="1050925" y="2479675"/>
          <p14:tracePt t="17330" x="1057275" y="2486025"/>
          <p14:tracePt t="17332" x="1057275" y="2492375"/>
          <p14:tracePt t="17336" x="1063625" y="2492375"/>
          <p14:tracePt t="17342" x="1069975" y="2492375"/>
          <p14:tracePt t="17348" x="1069975" y="2498725"/>
          <p14:tracePt t="17361" x="1076325" y="2498725"/>
          <p14:tracePt t="17371" x="1082675" y="2498725"/>
          <p14:tracePt t="17461" x="1089025" y="2498725"/>
          <p14:tracePt t="17481" x="1095375" y="2498725"/>
          <p14:tracePt t="17487" x="1101725" y="2498725"/>
          <p14:tracePt t="17495" x="1108075" y="2498725"/>
          <p14:tracePt t="17499" x="1114425" y="2498725"/>
          <p14:tracePt t="17507" x="1120775" y="2498725"/>
          <p14:tracePt t="17511" x="1127125" y="2498725"/>
          <p14:tracePt t="17514" x="1133475" y="2498725"/>
          <p14:tracePt t="17519" x="1133475" y="2492375"/>
          <p14:tracePt t="17523" x="1139825" y="2492375"/>
          <p14:tracePt t="17527" x="1147763" y="2486025"/>
          <p14:tracePt t="17535" x="1154113" y="2486025"/>
          <p14:tracePt t="17538" x="1160463" y="2479675"/>
          <p14:tracePt t="17546" x="1166813" y="2473325"/>
          <p14:tracePt t="17553" x="1166813" y="2466975"/>
          <p14:tracePt t="17556" x="1173163" y="2466975"/>
          <p14:tracePt t="17567" x="1179513" y="2466975"/>
          <p14:tracePt t="17655" x="1185863" y="2466975"/>
          <p14:tracePt t="17663" x="1192213" y="2466975"/>
          <p14:tracePt t="17673" x="1198563" y="2466975"/>
          <p14:tracePt t="17719" x="1198563" y="2460625"/>
          <p14:tracePt t="17727" x="1204913" y="2460625"/>
          <p14:tracePt t="17729" x="1211263" y="2460625"/>
          <p14:tracePt t="17732" x="1217613" y="2454275"/>
          <p14:tracePt t="17734" x="1223963" y="2454275"/>
          <p14:tracePt t="17736" x="1230313" y="2454275"/>
          <p14:tracePt t="17740" x="1236663" y="2454275"/>
          <p14:tracePt t="17742" x="1243013" y="2454275"/>
          <p14:tracePt t="17746" x="1249363" y="2447925"/>
          <p14:tracePt t="17748" x="1255713" y="2447925"/>
          <p14:tracePt t="17750" x="1262063" y="2441575"/>
          <p14:tracePt t="17752" x="1268413" y="2441575"/>
          <p14:tracePt t="17754" x="1274763" y="2441575"/>
          <p14:tracePt t="17756" x="1281113" y="2435225"/>
          <p14:tracePt t="17758" x="1287463" y="2435225"/>
          <p14:tracePt t="17760" x="1293813" y="2435225"/>
          <p14:tracePt t="17763" x="1300163" y="2435225"/>
          <p14:tracePt t="17764" x="1306513" y="2435225"/>
          <p14:tracePt t="17766" x="1312863" y="2428875"/>
          <p14:tracePt t="17768" x="1319213" y="2428875"/>
          <p14:tracePt t="17770" x="1325563" y="2428875"/>
          <p14:tracePt t="17772" x="1331913" y="2422525"/>
          <p14:tracePt t="17776" x="1338263" y="2422525"/>
          <p14:tracePt t="17779" x="1344613" y="2422525"/>
          <p14:tracePt t="17789" x="1350963" y="2422525"/>
          <p14:tracePt t="17823" x="1357313" y="2422525"/>
          <p14:tracePt t="17825" x="1363663" y="2422525"/>
          <p14:tracePt t="17853" x="1370013" y="2422525"/>
          <p14:tracePt t="17857" x="1376363" y="2422525"/>
          <p14:tracePt t="18122" x="1376363" y="2416175"/>
          <p14:tracePt t="18126" x="1376363" y="2409825"/>
          <p14:tracePt t="18129" x="1376363" y="2403475"/>
          <p14:tracePt t="18132" x="1376363" y="2397125"/>
          <p14:tracePt t="18135" x="1376363" y="2390775"/>
          <p14:tracePt t="18139" x="1376363" y="2384425"/>
          <p14:tracePt t="18140" x="1376363" y="2378075"/>
          <p14:tracePt t="18142" x="1376363" y="2371725"/>
          <p14:tracePt t="18148" x="1376363" y="2365375"/>
          <p14:tracePt t="18150" x="1376363" y="2359025"/>
          <p14:tracePt t="18155" x="1376363" y="2351088"/>
          <p14:tracePt t="18156" x="1376363" y="2344738"/>
          <p14:tracePt t="18158" x="1376363" y="2338388"/>
          <p14:tracePt t="18162" x="1376363" y="2332038"/>
          <p14:tracePt t="18164" x="1376363" y="2325688"/>
          <p14:tracePt t="18171" x="1376363" y="2319338"/>
          <p14:tracePt t="18173" x="1376363" y="2312988"/>
          <p14:tracePt t="18174" x="1382713" y="2306638"/>
          <p14:tracePt t="18179" x="1389063" y="2306638"/>
          <p14:tracePt t="18180" x="1389063" y="2300288"/>
          <p14:tracePt t="18182" x="1395413" y="2300288"/>
          <p14:tracePt t="18184" x="1395413" y="2293938"/>
          <p14:tracePt t="18191" x="1395413" y="2287588"/>
          <p14:tracePt t="18196" x="1401763" y="2281238"/>
          <p14:tracePt t="18198" x="1401763" y="2274888"/>
          <p14:tracePt t="18211" x="1401763" y="2268538"/>
          <p14:tracePt t="18218" x="1401763" y="2262188"/>
          <p14:tracePt t="18345" x="1395413" y="2262188"/>
          <p14:tracePt t="18367" x="1395413" y="2255838"/>
          <p14:tracePt t="18369" x="1389063" y="2255838"/>
          <p14:tracePt t="18379" x="1382713" y="2255838"/>
          <p14:tracePt t="18427" x="1376363" y="2255838"/>
          <p14:tracePt t="18431" x="1376363" y="2249488"/>
          <p14:tracePt t="18437" x="1370013" y="2249488"/>
          <p14:tracePt t="18448" x="1363663" y="2249488"/>
          <p14:tracePt t="18455" x="1357313" y="2249488"/>
          <p14:tracePt t="18458" x="1350963" y="2249488"/>
          <p14:tracePt t="18469" x="1344613" y="2249488"/>
          <p14:tracePt t="18475" x="1338263" y="2249488"/>
          <p14:tracePt t="18485" x="1331913" y="2249488"/>
          <p14:tracePt t="18487" x="1331913" y="2243138"/>
          <p14:tracePt t="18488" x="1325563" y="2243138"/>
          <p14:tracePt t="18493" x="1319213" y="2243138"/>
          <p14:tracePt t="18500" x="1312863" y="2236788"/>
          <p14:tracePt t="18505" x="1306513" y="2236788"/>
          <p14:tracePt t="18511" x="1300163" y="2236788"/>
          <p14:tracePt t="18513" x="1300163" y="2230438"/>
          <p14:tracePt t="18514" x="1293813" y="2230438"/>
          <p14:tracePt t="18518" x="1287463" y="2230438"/>
          <p14:tracePt t="18525" x="1281113" y="2230438"/>
          <p14:tracePt t="18529" x="1274763" y="2230438"/>
          <p14:tracePt t="18534" x="1268413" y="2230438"/>
          <p14:tracePt t="18536" x="1262063" y="2230438"/>
          <p14:tracePt t="18543" x="1255713" y="2224088"/>
          <p14:tracePt t="18547" x="1249363" y="2224088"/>
          <p14:tracePt t="18548" x="1243013" y="2224088"/>
          <p14:tracePt t="18555" x="1236663" y="2224088"/>
          <p14:tracePt t="18559" x="1230313" y="2224088"/>
          <p14:tracePt t="18565" x="1223963" y="2224088"/>
          <p14:tracePt t="18566" x="1217613" y="2224088"/>
          <p14:tracePt t="18570" x="1211263" y="2224088"/>
          <p14:tracePt t="18581" x="1198563" y="2224088"/>
          <p14:tracePt t="18591" x="1192213" y="2224088"/>
          <p14:tracePt t="18599" x="1185863" y="2224088"/>
          <p14:tracePt t="18655" x="1192213" y="2224088"/>
          <p14:tracePt t="18667" x="1198563" y="2224088"/>
          <p14:tracePt t="18671" x="1198563" y="2230438"/>
          <p14:tracePt t="18673" x="1204913" y="2230438"/>
          <p14:tracePt t="18693" x="1211263" y="2230438"/>
          <p14:tracePt t="18713" x="1217613" y="2230438"/>
          <p14:tracePt t="18731" x="1223963" y="2230438"/>
          <p14:tracePt t="18755" x="1230313" y="2230438"/>
          <p14:tracePt t="18767" x="1236663" y="2230438"/>
          <p14:tracePt t="18807" x="1243013" y="2230438"/>
          <p14:tracePt t="18815" x="1249363" y="2230438"/>
          <p14:tracePt t="18971" x="1255713" y="2230438"/>
          <p14:tracePt t="18975" x="1262063" y="2224088"/>
          <p14:tracePt t="18976" x="1268413" y="2224088"/>
          <p14:tracePt t="18981" x="1274763" y="2224088"/>
          <p14:tracePt t="18982" x="1287463" y="2224088"/>
          <p14:tracePt t="18986" x="1300163" y="2224088"/>
          <p14:tracePt t="18988" x="1306513" y="2224088"/>
          <p14:tracePt t="18991" x="1319213" y="2224088"/>
          <p14:tracePt t="18992" x="1325563" y="2224088"/>
          <p14:tracePt t="18994" x="1331913" y="2224088"/>
          <p14:tracePt t="18996" x="1344613" y="2224088"/>
          <p14:tracePt t="18998" x="1350963" y="2224088"/>
          <p14:tracePt t="19000" x="1357313" y="2224088"/>
          <p14:tracePt t="19002" x="1363663" y="2224088"/>
          <p14:tracePt t="19004" x="1370013" y="2224088"/>
          <p14:tracePt t="19006" x="1376363" y="2224088"/>
          <p14:tracePt t="19008" x="1382713" y="2224088"/>
          <p14:tracePt t="19012" x="1395413" y="2224088"/>
          <p14:tracePt t="19014" x="1401763" y="2224088"/>
          <p14:tracePt t="19019" x="1408113" y="2224088"/>
          <p14:tracePt t="19020" x="1414463" y="2224088"/>
          <p14:tracePt t="19027" x="1420813" y="2224088"/>
          <p14:tracePt t="19029" x="1427163" y="2224088"/>
          <p14:tracePt t="19032" x="1433513" y="2224088"/>
          <p14:tracePt t="19041" x="1439863" y="2224088"/>
          <p14:tracePt t="19047" x="1446213" y="2224088"/>
          <p14:tracePt t="19103" x="1439863" y="2217738"/>
          <p14:tracePt t="19106" x="1433513" y="2211388"/>
          <p14:tracePt t="19108" x="1427163" y="2205038"/>
          <p14:tracePt t="19110" x="1420813" y="2198688"/>
          <p14:tracePt t="19113" x="1408113" y="2192338"/>
          <p14:tracePt t="19114" x="1395413" y="2185988"/>
          <p14:tracePt t="19116" x="1382713" y="2173288"/>
          <p14:tracePt t="19119" x="1376363" y="2166938"/>
          <p14:tracePt t="19120" x="1363663" y="2154238"/>
          <p14:tracePt t="19122" x="1350963" y="2141538"/>
          <p14:tracePt t="19124" x="1338263" y="2135188"/>
          <p14:tracePt t="19126" x="1331913" y="2122488"/>
          <p14:tracePt t="19129" x="1312863" y="2109788"/>
          <p14:tracePt t="19131" x="1293813" y="2097088"/>
          <p14:tracePt t="19132" x="1281113" y="2084388"/>
          <p14:tracePt t="19134" x="1262063" y="2078038"/>
          <p14:tracePt t="19136" x="1255713" y="2065338"/>
          <p14:tracePt t="19138" x="1243013" y="2052638"/>
          <p14:tracePt t="19140" x="1223963" y="2039938"/>
          <p14:tracePt t="19142" x="1211263" y="2033588"/>
          <p14:tracePt t="19145" x="1198563" y="2020888"/>
          <p14:tracePt t="19146" x="1192213" y="2020888"/>
          <p14:tracePt t="19148" x="1179513" y="2014538"/>
          <p14:tracePt t="19150" x="1166813" y="2001838"/>
          <p14:tracePt t="19152" x="1166813" y="1995488"/>
          <p14:tracePt t="19154" x="1160463" y="1995488"/>
          <p14:tracePt t="19156" x="1154113" y="1989138"/>
          <p14:tracePt t="19158" x="1147763" y="1982788"/>
          <p14:tracePt t="19160" x="1147763" y="1976438"/>
          <p14:tracePt t="19162" x="1139825" y="1976438"/>
          <p14:tracePt t="19285" x="1147763" y="1976438"/>
          <p14:tracePt t="19289" x="1147763" y="1982788"/>
          <p14:tracePt t="19291" x="1154113" y="1982788"/>
          <p14:tracePt t="19292" x="1154113" y="1989138"/>
          <p14:tracePt t="19294" x="1160463" y="1989138"/>
          <p14:tracePt t="19300" x="1166813" y="1995488"/>
          <p14:tracePt t="19302" x="1166813" y="2001838"/>
          <p14:tracePt t="19304" x="1173163" y="2001838"/>
          <p14:tracePt t="19306" x="1173163" y="2008188"/>
          <p14:tracePt t="19308" x="1173163" y="2014538"/>
          <p14:tracePt t="19311" x="1179513" y="2020888"/>
          <p14:tracePt t="19312" x="1185863" y="2020888"/>
          <p14:tracePt t="19314" x="1185863" y="2027238"/>
          <p14:tracePt t="19316" x="1192213" y="2033588"/>
          <p14:tracePt t="19320" x="1198563" y="2039938"/>
          <p14:tracePt t="19322" x="1204913" y="2046288"/>
          <p14:tracePt t="19324" x="1204913" y="2052638"/>
          <p14:tracePt t="19326" x="1211263" y="2058988"/>
          <p14:tracePt t="19328" x="1217613" y="2071688"/>
          <p14:tracePt t="19330" x="1223963" y="2071688"/>
          <p14:tracePt t="19332" x="1223963" y="2084388"/>
          <p14:tracePt t="19334" x="1230313" y="2090738"/>
          <p14:tracePt t="19336" x="1236663" y="2097088"/>
          <p14:tracePt t="19338" x="1243013" y="2103438"/>
          <p14:tracePt t="19340" x="1243013" y="2109788"/>
          <p14:tracePt t="19342" x="1249363" y="2122488"/>
          <p14:tracePt t="19344" x="1255713" y="2128838"/>
          <p14:tracePt t="19346" x="1262063" y="2135188"/>
          <p14:tracePt t="19348" x="1268413" y="2141538"/>
          <p14:tracePt t="19350" x="1268413" y="2147888"/>
          <p14:tracePt t="19352" x="1274763" y="2154238"/>
          <p14:tracePt t="19354" x="1274763" y="2160588"/>
          <p14:tracePt t="19356" x="1281113" y="2173288"/>
          <p14:tracePt t="19360" x="1281113" y="2179638"/>
          <p14:tracePt t="19362" x="1287463" y="2185988"/>
          <p14:tracePt t="19364" x="1287463" y="2192338"/>
          <p14:tracePt t="19366" x="1293813" y="2198688"/>
          <p14:tracePt t="19368" x="1293813" y="2205038"/>
          <p14:tracePt t="19370" x="1293813" y="2211388"/>
          <p14:tracePt t="19372" x="1300163" y="2211388"/>
          <p14:tracePt t="19374" x="1300163" y="2217738"/>
          <p14:tracePt t="19376" x="1300163" y="2224088"/>
          <p14:tracePt t="19381" x="1300163" y="2230438"/>
          <p14:tracePt t="19382" x="1300163" y="2236788"/>
          <p14:tracePt t="19386" x="1300163" y="2243138"/>
          <p14:tracePt t="19388" x="1300163" y="2249488"/>
          <p14:tracePt t="19393" x="1300163" y="2255838"/>
          <p14:tracePt t="19399" x="1306513" y="2262188"/>
          <p14:tracePt t="19400" x="1306513" y="2268538"/>
          <p14:tracePt t="19407" x="1306513" y="2274888"/>
          <p14:tracePt t="19411" x="1312863" y="2281238"/>
          <p14:tracePt t="19417" x="1312863" y="2287588"/>
          <p14:tracePt t="19425" x="1312863" y="2293938"/>
          <p14:tracePt t="19426" x="1312863" y="2300288"/>
          <p14:tracePt t="19438" x="1319213" y="2300288"/>
          <p14:tracePt t="19451" x="1319213" y="2306638"/>
          <p14:tracePt t="19712" x="1325563" y="2306638"/>
          <p14:tracePt t="19715" x="1325563" y="2312988"/>
          <p14:tracePt t="19716" x="1331913" y="2312988"/>
          <p14:tracePt t="19723" x="1331913" y="2319338"/>
          <p14:tracePt t="19727" x="1338263" y="2319338"/>
          <p14:tracePt t="19731" x="1344613" y="2319338"/>
          <p14:tracePt t="19736" x="1350963" y="2319338"/>
          <p14:tracePt t="19738" x="1357313" y="2325688"/>
          <p14:tracePt t="19740" x="1363663" y="2325688"/>
          <p14:tracePt t="19744" x="1370013" y="2325688"/>
          <p14:tracePt t="19746" x="1376363" y="2325688"/>
          <p14:tracePt t="19750" x="1382713" y="2325688"/>
          <p14:tracePt t="19752" x="1389063" y="2325688"/>
          <p14:tracePt t="19754" x="1395413" y="2325688"/>
          <p14:tracePt t="19757" x="1408113" y="2332038"/>
          <p14:tracePt t="19758" x="1420813" y="2332038"/>
          <p14:tracePt t="19762" x="1433513" y="2332038"/>
          <p14:tracePt t="19764" x="1439863" y="2332038"/>
          <p14:tracePt t="19766" x="1452563" y="2332038"/>
          <p14:tracePt t="19768" x="1465263" y="2332038"/>
          <p14:tracePt t="19770" x="1471613" y="2332038"/>
          <p14:tracePt t="19772" x="1484313" y="2332038"/>
          <p14:tracePt t="19774" x="1490663" y="2332038"/>
          <p14:tracePt t="19776" x="1503363" y="2332038"/>
          <p14:tracePt t="19778" x="1516063" y="2332038"/>
          <p14:tracePt t="19780" x="1522413" y="2332038"/>
          <p14:tracePt t="19782" x="1535113" y="2332038"/>
          <p14:tracePt t="19784" x="1547813" y="2332038"/>
          <p14:tracePt t="19786" x="1554163" y="2332038"/>
          <p14:tracePt t="19788" x="1566863" y="2332038"/>
          <p14:tracePt t="19790" x="1573213" y="2332038"/>
          <p14:tracePt t="19792" x="1585913" y="2325688"/>
          <p14:tracePt t="19794" x="1598613" y="2325688"/>
          <p14:tracePt t="19796" x="1606550" y="2325688"/>
          <p14:tracePt t="19798" x="1619250" y="2325688"/>
          <p14:tracePt t="19800" x="1625600" y="2325688"/>
          <p14:tracePt t="19802" x="1631950" y="2325688"/>
          <p14:tracePt t="19804" x="1638300" y="2325688"/>
          <p14:tracePt t="19806" x="1644650" y="2325688"/>
          <p14:tracePt t="19813" x="1651000" y="2325688"/>
          <p14:tracePt t="19817" x="1657350" y="2325688"/>
          <p14:tracePt t="19830" x="1663700" y="2325688"/>
          <p14:tracePt t="19833" x="1670050" y="2325688"/>
          <p14:tracePt t="19835" x="1676400" y="2325688"/>
          <p14:tracePt t="19843" x="1682750" y="2319338"/>
          <p14:tracePt t="19957" x="1689100" y="2319338"/>
          <p14:tracePt t="19979" x="1695450" y="2319338"/>
          <p14:tracePt t="19982" x="1701800" y="2319338"/>
          <p14:tracePt t="19985" x="1708150" y="2319338"/>
          <p14:tracePt t="19988" x="1714500" y="2319338"/>
          <p14:tracePt t="19990" x="1720850" y="2319338"/>
          <p14:tracePt t="19995" x="1720850" y="2325688"/>
          <p14:tracePt t="19996" x="1727200" y="2325688"/>
          <p14:tracePt t="19998" x="1733550" y="2325688"/>
          <p14:tracePt t="20004" x="1739900" y="2325688"/>
          <p14:tracePt t="20008" x="1746250" y="2325688"/>
          <p14:tracePt t="20010" x="1752600" y="2332038"/>
          <p14:tracePt t="20017" x="1758950" y="2332038"/>
          <p14:tracePt t="20018" x="1765300" y="2332038"/>
          <p14:tracePt t="20022" x="1771650" y="2332038"/>
          <p14:tracePt t="20024" x="1778000" y="2332038"/>
          <p14:tracePt t="20026" x="1784350" y="2332038"/>
          <p14:tracePt t="20030" x="1790700" y="2332038"/>
          <p14:tracePt t="20032" x="1797050" y="2332038"/>
          <p14:tracePt t="20036" x="1803400" y="2332038"/>
          <p14:tracePt t="20038" x="1809750" y="2332038"/>
          <p14:tracePt t="20040" x="1816100" y="2332038"/>
          <p14:tracePt t="20044" x="1822450" y="2332038"/>
          <p14:tracePt t="20047" x="1828800" y="2332038"/>
          <p14:tracePt t="20050" x="1835150" y="2332038"/>
          <p14:tracePt t="20052" x="1841500" y="2332038"/>
          <p14:tracePt t="20054" x="1847850" y="2332038"/>
          <p14:tracePt t="20058" x="1854200" y="2332038"/>
          <p14:tracePt t="20060" x="1860550" y="2332038"/>
          <p14:tracePt t="20062" x="1866900" y="2332038"/>
          <p14:tracePt t="20064" x="1873250" y="2332038"/>
          <p14:tracePt t="20066" x="1879600" y="2332038"/>
          <p14:tracePt t="20070" x="1885950" y="2332038"/>
          <p14:tracePt t="20072" x="1898650" y="2332038"/>
          <p14:tracePt t="20077" x="1905000" y="2332038"/>
          <p14:tracePt t="20078" x="1911350" y="2332038"/>
          <p14:tracePt t="20080" x="1917700" y="2332038"/>
          <p14:tracePt t="20082" x="1924050" y="2332038"/>
          <p14:tracePt t="20084" x="1930400" y="2332038"/>
          <p14:tracePt t="20088" x="1936750" y="2332038"/>
          <p14:tracePt t="20090" x="1943100" y="2332038"/>
          <p14:tracePt t="20095" x="1949450" y="2332038"/>
          <p14:tracePt t="20096" x="1955800" y="2332038"/>
          <p14:tracePt t="20098" x="1962150" y="2332038"/>
          <p14:tracePt t="20102" x="1968500" y="2332038"/>
          <p14:tracePt t="20104" x="1974850" y="2332038"/>
          <p14:tracePt t="20108" x="1981200" y="2332038"/>
          <p14:tracePt t="20113" x="1987550" y="2332038"/>
          <p14:tracePt t="20114" x="1993900" y="2332038"/>
          <p14:tracePt t="20121" x="2000250" y="2332038"/>
          <p14:tracePt t="20125" x="2006600" y="2332038"/>
          <p14:tracePt t="20134" x="2012950" y="2332038"/>
          <p14:tracePt t="20153" x="2019300" y="2332038"/>
          <p14:tracePt t="20231" x="2025650" y="2332038"/>
          <p14:tracePt t="20243" x="2025650" y="2338388"/>
          <p14:tracePt t="20247" x="2025650" y="2344738"/>
          <p14:tracePt t="20263" x="2025650" y="2351088"/>
          <p14:tracePt t="20267" x="2019300" y="2351088"/>
          <p14:tracePt t="20280" x="2019300" y="2359025"/>
          <p14:tracePt t="20785" x="2019300" y="2365375"/>
          <p14:tracePt t="20788" x="2012950" y="2365375"/>
          <p14:tracePt t="20803" x="2012950" y="2371725"/>
          <p14:tracePt t="21007" x="2019300" y="2371725"/>
          <p14:tracePt t="21009" x="2025650" y="2378075"/>
          <p14:tracePt t="21012" x="2032000" y="2378075"/>
          <p14:tracePt t="21014" x="2038350" y="2378075"/>
          <p14:tracePt t="21019" x="2044700" y="2378075"/>
          <p14:tracePt t="21020" x="2051050" y="2378075"/>
          <p14:tracePt t="21022" x="2058988" y="2378075"/>
          <p14:tracePt t="21026" x="2065338" y="2378075"/>
          <p14:tracePt t="21028" x="2071688" y="2384425"/>
          <p14:tracePt t="21032" x="2078038" y="2384425"/>
          <p14:tracePt t="21034" x="2084388" y="2384425"/>
          <p14:tracePt t="21036" x="2090738" y="2384425"/>
          <p14:tracePt t="21040" x="2097088" y="2390775"/>
          <p14:tracePt t="21042" x="2103438" y="2390775"/>
          <p14:tracePt t="21046" x="2116138" y="2390775"/>
          <p14:tracePt t="21048" x="2122488" y="2390775"/>
          <p14:tracePt t="21050" x="2128838" y="2397125"/>
          <p14:tracePt t="21052" x="2141538" y="2397125"/>
          <p14:tracePt t="21054" x="2147888" y="2397125"/>
          <p14:tracePt t="21056" x="2160588" y="2397125"/>
          <p14:tracePt t="21058" x="2166938" y="2397125"/>
          <p14:tracePt t="21060" x="2179638" y="2397125"/>
          <p14:tracePt t="21063" x="2192338" y="2397125"/>
          <p14:tracePt t="21064" x="2205038" y="2397125"/>
          <p14:tracePt t="21066" x="2217738" y="2403475"/>
          <p14:tracePt t="21068" x="2236788" y="2403475"/>
          <p14:tracePt t="21070" x="2255838" y="2403475"/>
          <p14:tracePt t="21072" x="2268538" y="2409825"/>
          <p14:tracePt t="21074" x="2281238" y="2409825"/>
          <p14:tracePt t="21076" x="2300288" y="2409825"/>
          <p14:tracePt t="21079" x="2312988" y="2409825"/>
          <p14:tracePt t="21080" x="2332038" y="2416175"/>
          <p14:tracePt t="21082" x="2351088" y="2416175"/>
          <p14:tracePt t="21084" x="2363788" y="2416175"/>
          <p14:tracePt t="21086" x="2382838" y="2422525"/>
          <p14:tracePt t="21088" x="2408238" y="2422525"/>
          <p14:tracePt t="21090" x="2420938" y="2422525"/>
          <p14:tracePt t="21092" x="2439988" y="2422525"/>
          <p14:tracePt t="21094" x="2459038" y="2428875"/>
          <p14:tracePt t="21097" x="2484438" y="2428875"/>
          <p14:tracePt t="21098" x="2497138" y="2428875"/>
          <p14:tracePt t="21100" x="2517775" y="2428875"/>
          <p14:tracePt t="21102" x="2543175" y="2435225"/>
          <p14:tracePt t="21104" x="2555875" y="2435225"/>
          <p14:tracePt t="21106" x="2581275" y="2435225"/>
          <p14:tracePt t="21108" x="2600325" y="2435225"/>
          <p14:tracePt t="21110" x="2625725" y="2441575"/>
          <p14:tracePt t="21112" x="2638425" y="2441575"/>
          <p14:tracePt t="21114" x="2663825" y="2441575"/>
          <p14:tracePt t="21116" x="2682875" y="2441575"/>
          <p14:tracePt t="21118" x="2701925" y="2441575"/>
          <p14:tracePt t="21120" x="2720975" y="2441575"/>
          <p14:tracePt t="21129" x="2797175" y="2447925"/>
          <p14:tracePt t="21130" x="2816225" y="2447925"/>
          <p14:tracePt t="21132" x="2828925" y="2447925"/>
          <p14:tracePt t="21134" x="2847975" y="2447925"/>
          <p14:tracePt t="21136" x="2867025" y="2447925"/>
          <p14:tracePt t="21138" x="2873375" y="2447925"/>
          <p14:tracePt t="21140" x="2886075" y="2447925"/>
          <p14:tracePt t="21142" x="2905125" y="2447925"/>
          <p14:tracePt t="21144" x="2911475" y="2447925"/>
          <p14:tracePt t="21146" x="2924175" y="2447925"/>
          <p14:tracePt t="21148" x="2930525" y="2447925"/>
          <p14:tracePt t="21150" x="2943225" y="2447925"/>
          <p14:tracePt t="21152" x="2949575" y="2447925"/>
          <p14:tracePt t="21154" x="2955925" y="2447925"/>
          <p14:tracePt t="21156" x="2962275" y="2447925"/>
          <p14:tracePt t="21158" x="2968625" y="2447925"/>
          <p14:tracePt t="21162" x="2976563" y="2447925"/>
          <p14:tracePt t="21164" x="2982913" y="2447925"/>
          <p14:tracePt t="21168" x="2989263" y="2447925"/>
          <p14:tracePt t="21173" x="2995613" y="2447925"/>
          <p14:tracePt t="21176" x="3001963" y="2447925"/>
          <p14:tracePt t="21191" x="3008313" y="2447925"/>
          <p14:tracePt t="21201" x="3014663" y="2447925"/>
          <p14:tracePt t="21221" x="3021013" y="2447925"/>
          <p14:tracePt t="21272" x="3027363" y="2447925"/>
          <p14:tracePt t="21299" x="3021013" y="2447925"/>
          <p14:tracePt t="21302" x="3014663" y="2447925"/>
          <p14:tracePt t="21304" x="3008313" y="2447925"/>
          <p14:tracePt t="21311" x="3001963" y="2447925"/>
          <p14:tracePt t="21313" x="2995613" y="2447925"/>
          <p14:tracePt t="21315" x="2989263" y="2454275"/>
          <p14:tracePt t="21318" x="2982913" y="2460625"/>
          <p14:tracePt t="21320" x="2976563" y="2466975"/>
          <p14:tracePt t="21330" x="2968625" y="2466975"/>
          <p14:tracePt t="21337" x="2962275" y="2466975"/>
          <p14:tracePt t="21553" x="2968625" y="2466975"/>
          <p14:tracePt t="21558" x="2976563" y="2466975"/>
          <p14:tracePt t="21560" x="2982913" y="2466975"/>
          <p14:tracePt t="21567" x="2989263" y="2466975"/>
          <p14:tracePt t="21571" x="2995613" y="2466975"/>
          <p14:tracePt t="21572" x="3001963" y="2466975"/>
          <p14:tracePt t="21581" x="3008313" y="2466975"/>
          <p14:tracePt t="21587" x="3014663" y="2466975"/>
          <p14:tracePt t="21623" x="3014663" y="2460625"/>
          <p14:tracePt t="21625" x="3008313" y="2460625"/>
          <p14:tracePt t="21626" x="3008313" y="2454275"/>
          <p14:tracePt t="21629" x="3001963" y="2454275"/>
          <p14:tracePt t="21630" x="2995613" y="2454275"/>
          <p14:tracePt t="21632" x="2989263" y="2454275"/>
          <p14:tracePt t="21634" x="2989263" y="2447925"/>
          <p14:tracePt t="21636" x="2982913" y="2447925"/>
          <p14:tracePt t="21638" x="2976563" y="2441575"/>
          <p14:tracePt t="21642" x="2962275" y="2441575"/>
          <p14:tracePt t="21645" x="2955925" y="2435225"/>
          <p14:tracePt t="21647" x="2949575" y="2428875"/>
          <p14:tracePt t="21648" x="2943225" y="2428875"/>
          <p14:tracePt t="21650" x="2936875" y="2422525"/>
          <p14:tracePt t="21654" x="2924175" y="2416175"/>
          <p14:tracePt t="21656" x="2917825" y="2409825"/>
          <p14:tracePt t="21660" x="2911475" y="2409825"/>
          <p14:tracePt t="21662" x="2905125" y="2403475"/>
          <p14:tracePt t="21664" x="2905125" y="2397125"/>
          <p14:tracePt t="21666" x="2898775" y="2390775"/>
          <p14:tracePt t="21668" x="2892425" y="2390775"/>
          <p14:tracePt t="21672" x="2892425" y="2384425"/>
          <p14:tracePt t="21677" x="2892425" y="2378075"/>
          <p14:tracePt t="21687" x="2892425" y="2371725"/>
          <p14:tracePt t="21696" x="2892425" y="2365375"/>
          <p14:tracePt t="21715" x="2886075" y="2365375"/>
          <p14:tracePt t="21725" x="2879725" y="2365375"/>
          <p14:tracePt t="21726" x="2873375" y="2365375"/>
          <p14:tracePt t="21731" x="2867025" y="2365375"/>
          <p14:tracePt t="21732" x="2860675" y="2359025"/>
          <p14:tracePt t="21734" x="2854325" y="2359025"/>
          <p14:tracePt t="21738" x="2841625" y="2359025"/>
          <p14:tracePt t="21740" x="2835275" y="2359025"/>
          <p14:tracePt t="21742" x="2822575" y="2359025"/>
          <p14:tracePt t="21745" x="2809875" y="2359025"/>
          <p14:tracePt t="21747" x="2797175" y="2359025"/>
          <p14:tracePt t="21748" x="2778125" y="2359025"/>
          <p14:tracePt t="21750" x="2759075" y="2359025"/>
          <p14:tracePt t="21752" x="2746375" y="2359025"/>
          <p14:tracePt t="21754" x="2720975" y="2359025"/>
          <p14:tracePt t="21756" x="2695575" y="2359025"/>
          <p14:tracePt t="21758" x="2670175" y="2359025"/>
          <p14:tracePt t="21760" x="2651125" y="2359025"/>
          <p14:tracePt t="21763" x="2619375" y="2359025"/>
          <p14:tracePt t="21764" x="2587625" y="2359025"/>
          <p14:tracePt t="21766" x="2549525" y="2365375"/>
          <p14:tracePt t="21768" x="2503488" y="2365375"/>
          <p14:tracePt t="21770" x="2465388" y="2365375"/>
          <p14:tracePt t="21772" x="2420938" y="2365375"/>
          <p14:tracePt t="21774" x="2376488" y="2378075"/>
          <p14:tracePt t="21776" x="2332038" y="2378075"/>
          <p14:tracePt t="21779" x="2287588" y="2378075"/>
          <p14:tracePt t="21781" x="2236788" y="2384425"/>
          <p14:tracePt t="21782" x="2192338" y="2384425"/>
          <p14:tracePt t="21784" x="2135188" y="2384425"/>
          <p14:tracePt t="21786" x="2097088" y="2384425"/>
          <p14:tracePt t="21788" x="2038350" y="2390775"/>
          <p14:tracePt t="21790" x="1993900" y="2390775"/>
          <p14:tracePt t="21792" x="1943100" y="2390775"/>
          <p14:tracePt t="21797" x="1847850" y="2390775"/>
          <p14:tracePt t="21798" x="1803400" y="2390775"/>
          <p14:tracePt t="21800" x="1758950" y="2390775"/>
          <p14:tracePt t="21802" x="1727200" y="2390775"/>
          <p14:tracePt t="21804" x="1682750" y="2390775"/>
          <p14:tracePt t="21806" x="1651000" y="2390775"/>
          <p14:tracePt t="21808" x="1619250" y="2390775"/>
          <p14:tracePt t="21810" x="1592263" y="2390775"/>
          <p14:tracePt t="21812" x="1566863" y="2390775"/>
          <p14:tracePt t="21814" x="1547813" y="2384425"/>
          <p14:tracePt t="21816" x="1541463" y="2384425"/>
          <p14:tracePt t="21818" x="1528763" y="2384425"/>
          <p14:tracePt t="22029" x="1522413" y="2384425"/>
          <p14:tracePt t="22033" x="1516063" y="2378075"/>
          <p14:tracePt t="22035" x="1509713" y="2378075"/>
          <p14:tracePt t="22038" x="1503363" y="2378075"/>
          <p14:tracePt t="22040" x="1497013" y="2378075"/>
          <p14:tracePt t="22047" x="1490663" y="2378075"/>
          <p14:tracePt t="22049" x="1484313" y="2378075"/>
          <p14:tracePt t="22054" x="1477963" y="2378075"/>
          <p14:tracePt t="22064" x="1477963" y="2371725"/>
          <p14:tracePt t="22073" x="1484313" y="2371725"/>
          <p14:tracePt t="22074" x="1490663" y="2371725"/>
          <p14:tracePt t="22079" x="1497013" y="2371725"/>
          <p14:tracePt t="22141" x="1490663" y="2371725"/>
          <p14:tracePt t="22147" x="1484313" y="2378075"/>
          <p14:tracePt t="22153" x="1477963" y="2384425"/>
          <p14:tracePt t="22165" x="1477963" y="2390775"/>
          <p14:tracePt t="22177" x="1471613" y="2390775"/>
          <p14:tracePt t="22205" x="1465263" y="2390775"/>
          <p14:tracePt t="22223" x="1458913" y="2390775"/>
          <p14:tracePt t="22228" x="1452563" y="2390775"/>
          <p14:tracePt t="22233" x="1446213" y="2397125"/>
          <p14:tracePt t="22241" x="1439863" y="2397125"/>
          <p14:tracePt t="22242" x="1433513" y="2403475"/>
          <p14:tracePt t="22246" x="1427163" y="2403475"/>
          <p14:tracePt t="22248" x="1420813" y="2403475"/>
          <p14:tracePt t="22252" x="1414463" y="2403475"/>
          <p14:tracePt t="22254" x="1408113" y="2403475"/>
          <p14:tracePt t="22256" x="1401763" y="2409825"/>
          <p14:tracePt t="22258" x="1395413" y="2409825"/>
          <p14:tracePt t="22260" x="1382713" y="2409825"/>
          <p14:tracePt t="22262" x="1382713" y="2416175"/>
          <p14:tracePt t="22264" x="1370013" y="2416175"/>
          <p14:tracePt t="22266" x="1357313" y="2422525"/>
          <p14:tracePt t="22268" x="1350963" y="2422525"/>
          <p14:tracePt t="22270" x="1338263" y="2422525"/>
          <p14:tracePt t="22272" x="1325563" y="2428875"/>
          <p14:tracePt t="22274" x="1319213" y="2428875"/>
          <p14:tracePt t="22276" x="1300163" y="2435225"/>
          <p14:tracePt t="22279" x="1287463" y="2435225"/>
          <p14:tracePt t="22280" x="1274763" y="2435225"/>
          <p14:tracePt t="22282" x="1262063" y="2435225"/>
          <p14:tracePt t="22284" x="1243013" y="2435225"/>
          <p14:tracePt t="22286" x="1230313" y="2441575"/>
          <p14:tracePt t="22288" x="1217613" y="2441575"/>
          <p14:tracePt t="22290" x="1198563" y="2447925"/>
          <p14:tracePt t="22292" x="1192213" y="2447925"/>
          <p14:tracePt t="22294" x="1173163" y="2454275"/>
          <p14:tracePt t="22296" x="1160463" y="2454275"/>
          <p14:tracePt t="22299" x="1147763" y="2460625"/>
          <p14:tracePt t="22300" x="1133475" y="2460625"/>
          <p14:tracePt t="22302" x="1120775" y="2460625"/>
          <p14:tracePt t="22304" x="1114425" y="2466975"/>
          <p14:tracePt t="22306" x="1101725" y="2466975"/>
          <p14:tracePt t="22308" x="1089025" y="2473325"/>
          <p14:tracePt t="22310" x="1076325" y="2473325"/>
          <p14:tracePt t="22312" x="1063625" y="2479675"/>
          <p14:tracePt t="22314" x="1050925" y="2479675"/>
          <p14:tracePt t="22316" x="1044575" y="2479675"/>
          <p14:tracePt t="22318" x="1031875" y="2479675"/>
          <p14:tracePt t="22320" x="1019175" y="2486025"/>
          <p14:tracePt t="22324" x="1006475" y="2492375"/>
          <p14:tracePt t="22327" x="993775" y="2498725"/>
          <p14:tracePt t="22330" x="981075" y="2505075"/>
          <p14:tracePt t="22332" x="974725" y="2511425"/>
          <p14:tracePt t="22334" x="968375" y="2511425"/>
          <p14:tracePt t="22336" x="955675" y="2511425"/>
          <p14:tracePt t="22338" x="949325" y="2517775"/>
          <p14:tracePt t="22340" x="936625" y="2524125"/>
          <p14:tracePt t="22342" x="923925" y="2530475"/>
          <p14:tracePt t="22344" x="917575" y="2536825"/>
          <p14:tracePt t="22346" x="911225" y="2536825"/>
          <p14:tracePt t="22348" x="898525" y="2543175"/>
          <p14:tracePt t="22350" x="885825" y="2549525"/>
          <p14:tracePt t="22352" x="879475" y="2555875"/>
          <p14:tracePt t="22354" x="866775" y="2562225"/>
          <p14:tracePt t="22356" x="854075" y="2568575"/>
          <p14:tracePt t="22358" x="847725" y="2574925"/>
          <p14:tracePt t="22360" x="841375" y="2574925"/>
          <p14:tracePt t="22362" x="828675" y="2587625"/>
          <p14:tracePt t="22364" x="822325" y="2593975"/>
          <p14:tracePt t="22366" x="809625" y="2600325"/>
          <p14:tracePt t="22368" x="796925" y="2600325"/>
          <p14:tracePt t="22370" x="784225" y="2613025"/>
          <p14:tracePt t="22372" x="777875" y="2619375"/>
          <p14:tracePt t="22375" x="765175" y="2632075"/>
          <p14:tracePt t="22376" x="752475" y="2638425"/>
          <p14:tracePt t="22379" x="739775" y="2644775"/>
          <p14:tracePt t="22381" x="733425" y="2651125"/>
          <p14:tracePt t="22382" x="720725" y="2663825"/>
          <p14:tracePt t="22384" x="708025" y="2670175"/>
          <p14:tracePt t="22386" x="695325" y="2682875"/>
          <p14:tracePt t="22388" x="688975" y="2689225"/>
          <p14:tracePt t="22390" x="674688" y="2695575"/>
          <p14:tracePt t="22392" x="661988" y="2701925"/>
          <p14:tracePt t="22394" x="649288" y="2714625"/>
          <p14:tracePt t="22396" x="649288" y="2720975"/>
          <p14:tracePt t="22398" x="636588" y="2727325"/>
          <p14:tracePt t="22400" x="623888" y="2733675"/>
          <p14:tracePt t="22402" x="623888" y="2740025"/>
          <p14:tracePt t="22404" x="617538" y="2746375"/>
          <p14:tracePt t="22406" x="611188" y="2746375"/>
          <p14:tracePt t="22408" x="611188" y="2752725"/>
          <p14:tracePt t="22410" x="598488" y="2759075"/>
          <p14:tracePt t="22412" x="592138" y="2759075"/>
          <p14:tracePt t="22414" x="592138" y="2765425"/>
          <p14:tracePt t="22416" x="585788" y="2778125"/>
          <p14:tracePt t="22419" x="573088" y="2784475"/>
          <p14:tracePt t="22420" x="566738" y="2784475"/>
          <p14:tracePt t="22422" x="560388" y="2792413"/>
          <p14:tracePt t="22424" x="554038" y="2805113"/>
          <p14:tracePt t="22426" x="541338" y="2811463"/>
          <p14:tracePt t="22428" x="534988" y="2817813"/>
          <p14:tracePt t="22431" x="528638" y="2817813"/>
          <p14:tracePt t="22432" x="515938" y="2830513"/>
          <p14:tracePt t="22434" x="515938" y="2836863"/>
          <p14:tracePt t="22436" x="503238" y="2836863"/>
          <p14:tracePt t="22438" x="496888" y="2843213"/>
          <p14:tracePt t="22440" x="490538" y="2849563"/>
          <p14:tracePt t="22442" x="484188" y="2855913"/>
          <p14:tracePt t="22445" x="471488" y="2855913"/>
          <p14:tracePt t="22446" x="471488" y="2868613"/>
          <p14:tracePt t="22448" x="458788" y="2874963"/>
          <p14:tracePt t="22450" x="452438" y="2881313"/>
          <p14:tracePt t="22452" x="446088" y="2881313"/>
          <p14:tracePt t="22454" x="433388" y="2887663"/>
          <p14:tracePt t="22456" x="427038" y="2900363"/>
          <p14:tracePt t="22458" x="414338" y="2906713"/>
          <p14:tracePt t="22462" x="401638" y="2913063"/>
          <p14:tracePt t="22464" x="388938" y="2925763"/>
          <p14:tracePt t="22466" x="388938" y="2932113"/>
          <p14:tracePt t="22468" x="376238" y="2938463"/>
          <p14:tracePt t="22470" x="363538" y="2944813"/>
          <p14:tracePt t="22472" x="357188" y="2951163"/>
          <p14:tracePt t="22474" x="344488" y="2963863"/>
          <p14:tracePt t="22476" x="338138" y="2970213"/>
          <p14:tracePt t="22478" x="325438" y="2970213"/>
          <p14:tracePt t="22480" x="319088" y="2982913"/>
          <p14:tracePt t="22482" x="312738" y="2989263"/>
          <p14:tracePt t="22484" x="300038" y="2995613"/>
          <p14:tracePt t="22486" x="293688" y="3008313"/>
          <p14:tracePt t="22488" x="287338" y="3008313"/>
          <p14:tracePt t="22490" x="274638" y="3014663"/>
          <p14:tracePt t="22492" x="268288" y="3021013"/>
          <p14:tracePt t="22494" x="261938" y="3033713"/>
          <p14:tracePt t="22496" x="249238" y="3033713"/>
          <p14:tracePt t="22498" x="242888" y="3040063"/>
          <p14:tracePt t="22500" x="236538" y="3046413"/>
          <p14:tracePt t="22502" x="230188" y="3059113"/>
          <p14:tracePt t="22504" x="222250" y="3059113"/>
          <p14:tracePt t="22506" x="215900" y="3065463"/>
          <p14:tracePt t="22508" x="209550" y="3071813"/>
          <p14:tracePt t="22510" x="203200" y="3078163"/>
          <p14:tracePt t="22514" x="196850" y="3084513"/>
          <p14:tracePt t="22516" x="190500" y="3090863"/>
          <p14:tracePt t="22518" x="184150" y="3090863"/>
          <p14:tracePt t="22520" x="184150" y="3097213"/>
          <p14:tracePt t="22522" x="177800" y="3103563"/>
          <p14:tracePt t="22524" x="177800" y="3109913"/>
          <p14:tracePt t="22529" x="171450" y="3109913"/>
          <p14:tracePt t="22532" x="171450" y="3116263"/>
          <p14:tracePt t="22534" x="171450" y="3122613"/>
          <p14:tracePt t="22538" x="171450" y="3128963"/>
          <p14:tracePt t="22540" x="171450" y="3135313"/>
          <p14:tracePt t="22545" x="165100" y="3135313"/>
          <p14:tracePt t="22546" x="165100" y="3141663"/>
          <p14:tracePt t="22548" x="165100" y="3148013"/>
          <p14:tracePt t="22550" x="165100" y="3154363"/>
          <p14:tracePt t="22552" x="158750" y="3154363"/>
          <p14:tracePt t="22554" x="158750" y="3160713"/>
          <p14:tracePt t="22558" x="152400" y="3167063"/>
          <p14:tracePt t="22563" x="152400" y="3173413"/>
          <p14:tracePt t="22564" x="152400" y="3179763"/>
          <p14:tracePt t="22566" x="152400" y="3186113"/>
          <p14:tracePt t="22568" x="146050" y="3186113"/>
          <p14:tracePt t="22570" x="146050" y="3192463"/>
          <p14:tracePt t="22572" x="139700" y="3198813"/>
          <p14:tracePt t="22576" x="139700" y="3205163"/>
          <p14:tracePt t="22579" x="139700" y="3211513"/>
          <p14:tracePt t="22580" x="133350" y="3219450"/>
          <p14:tracePt t="22582" x="133350" y="3225800"/>
          <p14:tracePt t="22584" x="127000" y="3232150"/>
          <p14:tracePt t="22586" x="120650" y="3238500"/>
          <p14:tracePt t="22590" x="120650" y="3251200"/>
          <p14:tracePt t="22595" x="114300" y="3257550"/>
          <p14:tracePt t="22597" x="107950" y="3270250"/>
          <p14:tracePt t="22600" x="101600" y="3282950"/>
          <p14:tracePt t="22602" x="101600" y="3289300"/>
          <p14:tracePt t="22605" x="101600" y="3295650"/>
          <p14:tracePt t="22606" x="101600" y="3302000"/>
          <p14:tracePt t="22608" x="101600" y="3314700"/>
          <p14:tracePt t="22610" x="95250" y="3321050"/>
          <p14:tracePt t="22612" x="95250" y="3327400"/>
          <p14:tracePt t="22614" x="95250" y="3333750"/>
          <p14:tracePt t="22616" x="88900" y="3340100"/>
          <p14:tracePt t="22618" x="88900" y="3352800"/>
          <p14:tracePt t="22620" x="88900" y="3359150"/>
          <p14:tracePt t="22622" x="88900" y="3365500"/>
          <p14:tracePt t="22624" x="82550" y="3378200"/>
          <p14:tracePt t="22626" x="82550" y="3384550"/>
          <p14:tracePt t="22629" x="82550" y="3390900"/>
          <p14:tracePt t="22630" x="82550" y="3397250"/>
          <p14:tracePt t="22632" x="82550" y="3409950"/>
          <p14:tracePt t="22634" x="82550" y="3416300"/>
          <p14:tracePt t="22636" x="76200" y="3422650"/>
          <p14:tracePt t="22638" x="76200" y="3429000"/>
          <p14:tracePt t="22640" x="76200" y="3441700"/>
          <p14:tracePt t="22642" x="69850" y="3448050"/>
          <p14:tracePt t="22646" x="69850" y="3460750"/>
          <p14:tracePt t="22648" x="63500" y="3473450"/>
          <p14:tracePt t="22650" x="63500" y="3486150"/>
          <p14:tracePt t="22654" x="57150" y="3498850"/>
          <p14:tracePt t="22656" x="57150" y="3511550"/>
          <p14:tracePt t="22658" x="50800" y="3517900"/>
          <p14:tracePt t="22660" x="50800" y="3524250"/>
          <p14:tracePt t="22662" x="50800" y="3536950"/>
          <p14:tracePt t="22664" x="50800" y="3543300"/>
          <p14:tracePt t="22666" x="50800" y="3556000"/>
          <p14:tracePt t="22668" x="50800" y="3562350"/>
          <p14:tracePt t="22670" x="50800" y="3568700"/>
          <p14:tracePt t="22672" x="44450" y="3575050"/>
          <p14:tracePt t="22674" x="44450" y="3581400"/>
          <p14:tracePt t="22676" x="44450" y="3594100"/>
          <p14:tracePt t="22678" x="44450" y="3600450"/>
          <p14:tracePt t="22680" x="44450" y="3606800"/>
          <p14:tracePt t="22682" x="44450" y="3613150"/>
          <p14:tracePt t="22684" x="44450" y="3619500"/>
          <p14:tracePt t="22686" x="44450" y="3625850"/>
          <p14:tracePt t="22688" x="44450" y="3632200"/>
          <p14:tracePt t="22690" x="38100" y="3638550"/>
          <p14:tracePt t="22692" x="38100" y="3646488"/>
          <p14:tracePt t="22694" x="38100" y="3652838"/>
          <p14:tracePt t="22696" x="38100" y="3659188"/>
          <p14:tracePt t="22700" x="38100" y="3671888"/>
          <p14:tracePt t="22704" x="38100" y="3678238"/>
          <p14:tracePt t="22707" x="38100" y="3684588"/>
          <p14:tracePt t="22709" x="38100" y="3690938"/>
          <p14:tracePt t="22713" x="38100" y="3697288"/>
          <p14:tracePt t="22716" x="38100" y="3703638"/>
          <p14:tracePt t="22720" x="38100" y="3709988"/>
          <p14:tracePt t="22722" x="38100" y="3716338"/>
          <p14:tracePt t="22724" x="38100" y="3722688"/>
          <p14:tracePt t="22729" x="38100" y="3729038"/>
          <p14:tracePt t="22732" x="38100" y="3735388"/>
          <p14:tracePt t="22736" x="38100" y="3741738"/>
          <p14:tracePt t="22738" x="38100" y="3748088"/>
          <p14:tracePt t="22740" x="38100" y="3754438"/>
          <p14:tracePt t="22746" x="38100" y="3773488"/>
          <p14:tracePt t="22750" x="38100" y="3779838"/>
          <p14:tracePt t="22752" x="44450" y="3786188"/>
          <p14:tracePt t="22756" x="44450" y="3798888"/>
          <p14:tracePt t="22758" x="44450" y="3805238"/>
          <p14:tracePt t="22760" x="50800" y="3805238"/>
          <p14:tracePt t="22763" x="57150" y="3817938"/>
          <p14:tracePt t="22764" x="57150" y="3824288"/>
          <p14:tracePt t="22766" x="63500" y="3830638"/>
          <p14:tracePt t="22768" x="63500" y="3836988"/>
          <p14:tracePt t="22770" x="69850" y="3843338"/>
          <p14:tracePt t="22772" x="76200" y="3849688"/>
          <p14:tracePt t="22774" x="82550" y="3862388"/>
          <p14:tracePt t="22776" x="82550" y="3868738"/>
          <p14:tracePt t="22779" x="88900" y="3875088"/>
          <p14:tracePt t="22780" x="95250" y="3887788"/>
          <p14:tracePt t="22782" x="107950" y="3894138"/>
          <p14:tracePt t="22784" x="107950" y="3900488"/>
          <p14:tracePt t="22786" x="120650" y="3906838"/>
          <p14:tracePt t="22788" x="127000" y="3913188"/>
          <p14:tracePt t="22790" x="139700" y="3919538"/>
          <p14:tracePt t="22792" x="146050" y="3925888"/>
          <p14:tracePt t="22794" x="158750" y="3932238"/>
          <p14:tracePt t="22796" x="165100" y="3944938"/>
          <p14:tracePt t="22798" x="171450" y="3951288"/>
          <p14:tracePt t="22800" x="184150" y="3957638"/>
          <p14:tracePt t="22802" x="196850" y="3963988"/>
          <p14:tracePt t="22804" x="209550" y="3970338"/>
          <p14:tracePt t="22806" x="215900" y="3976688"/>
          <p14:tracePt t="22808" x="230188" y="3989388"/>
          <p14:tracePt t="22810" x="242888" y="3995738"/>
          <p14:tracePt t="22812" x="255588" y="4002088"/>
          <p14:tracePt t="22814" x="261938" y="4002088"/>
          <p14:tracePt t="22816" x="274638" y="4008438"/>
          <p14:tracePt t="22818" x="287338" y="4014788"/>
          <p14:tracePt t="22820" x="293688" y="4027488"/>
          <p14:tracePt t="22822" x="306388" y="4033838"/>
          <p14:tracePt t="22824" x="319088" y="4040188"/>
          <p14:tracePt t="22826" x="331788" y="4040188"/>
          <p14:tracePt t="22829" x="344488" y="4046538"/>
          <p14:tracePt t="22831" x="357188" y="4052888"/>
          <p14:tracePt t="22832" x="369888" y="4059238"/>
          <p14:tracePt t="22834" x="388938" y="4065588"/>
          <p14:tracePt t="22836" x="395288" y="4073525"/>
          <p14:tracePt t="22838" x="407988" y="4079875"/>
          <p14:tracePt t="22840" x="420688" y="4086225"/>
          <p14:tracePt t="22842" x="433388" y="4086225"/>
          <p14:tracePt t="22844" x="446088" y="4098925"/>
          <p14:tracePt t="22846" x="465138" y="4105275"/>
          <p14:tracePt t="22848" x="477838" y="4111625"/>
          <p14:tracePt t="22850" x="484188" y="4117975"/>
          <p14:tracePt t="22852" x="503238" y="4124325"/>
          <p14:tracePt t="22854" x="515938" y="4130675"/>
          <p14:tracePt t="22856" x="522288" y="4130675"/>
          <p14:tracePt t="22858" x="541338" y="4137025"/>
          <p14:tracePt t="22860" x="554038" y="4143375"/>
          <p14:tracePt t="22863" x="566738" y="4149725"/>
          <p14:tracePt t="22864" x="579438" y="4156075"/>
          <p14:tracePt t="22866" x="592138" y="4162425"/>
          <p14:tracePt t="22868" x="611188" y="4168775"/>
          <p14:tracePt t="22870" x="617538" y="4168775"/>
          <p14:tracePt t="22872" x="630238" y="4175125"/>
          <p14:tracePt t="22874" x="642938" y="4175125"/>
          <p14:tracePt t="22876" x="661988" y="4181475"/>
          <p14:tracePt t="22878" x="668338" y="4181475"/>
          <p14:tracePt t="22880" x="688975" y="4181475"/>
          <p14:tracePt t="22882" x="695325" y="4181475"/>
          <p14:tracePt t="22884" x="714375" y="4187825"/>
          <p14:tracePt t="22886" x="727075" y="4187825"/>
          <p14:tracePt t="22888" x="746125" y="4194175"/>
          <p14:tracePt t="22890" x="758825" y="4194175"/>
          <p14:tracePt t="22892" x="777875" y="4194175"/>
          <p14:tracePt t="22894" x="796925" y="4200525"/>
          <p14:tracePt t="22896" x="809625" y="4200525"/>
          <p14:tracePt t="22898" x="828675" y="4206875"/>
          <p14:tracePt t="22900" x="847725" y="4206875"/>
          <p14:tracePt t="22902" x="860425" y="4206875"/>
          <p14:tracePt t="22904" x="879475" y="4213225"/>
          <p14:tracePt t="22906" x="898525" y="4213225"/>
          <p14:tracePt t="22908" x="911225" y="4213225"/>
          <p14:tracePt t="22910" x="930275" y="4219575"/>
          <p14:tracePt t="22912" x="949325" y="4219575"/>
          <p14:tracePt t="22914" x="968375" y="4219575"/>
          <p14:tracePt t="22916" x="981075" y="4225925"/>
          <p14:tracePt t="22918" x="1006475" y="4225925"/>
          <p14:tracePt t="22920" x="1025525" y="4225925"/>
          <p14:tracePt t="22922" x="1044575" y="4225925"/>
          <p14:tracePt t="22924" x="1063625" y="4232275"/>
          <p14:tracePt t="22926" x="1082675" y="4232275"/>
          <p14:tracePt t="22928" x="1108075" y="4232275"/>
          <p14:tracePt t="22930" x="1120775" y="4232275"/>
          <p14:tracePt t="22932" x="1147763" y="4238625"/>
          <p14:tracePt t="22934" x="1166813" y="4238625"/>
          <p14:tracePt t="22936" x="1192213" y="4238625"/>
          <p14:tracePt t="22938" x="1204913" y="4244975"/>
          <p14:tracePt t="22940" x="1230313" y="4244975"/>
          <p14:tracePt t="22942" x="1249363" y="4244975"/>
          <p14:tracePt t="22944" x="1262063" y="4251325"/>
          <p14:tracePt t="22946" x="1287463" y="4251325"/>
          <p14:tracePt t="22948" x="1306513" y="4257675"/>
          <p14:tracePt t="22950" x="1325563" y="4257675"/>
          <p14:tracePt t="22952" x="1344613" y="4257675"/>
          <p14:tracePt t="22954" x="1363663" y="4257675"/>
          <p14:tracePt t="22956" x="1382713" y="4264025"/>
          <p14:tracePt t="22958" x="1408113" y="4264025"/>
          <p14:tracePt t="22960" x="1420813" y="4270375"/>
          <p14:tracePt t="22962" x="1446213" y="4270375"/>
          <p14:tracePt t="22964" x="1465263" y="4276725"/>
          <p14:tracePt t="22966" x="1477963" y="4276725"/>
          <p14:tracePt t="22968" x="1497013" y="4283075"/>
          <p14:tracePt t="22970" x="1516063" y="4283075"/>
          <p14:tracePt t="22972" x="1535113" y="4289425"/>
          <p14:tracePt t="22974" x="1547813" y="4289425"/>
          <p14:tracePt t="22976" x="1566863" y="4295775"/>
          <p14:tracePt t="22979" x="1585913" y="4295775"/>
          <p14:tracePt t="22980" x="1592263" y="4295775"/>
          <p14:tracePt t="22982" x="1612900" y="4302125"/>
          <p14:tracePt t="22984" x="1631950" y="4302125"/>
          <p14:tracePt t="22986" x="1638300" y="4302125"/>
          <p14:tracePt t="22988" x="1657350" y="4302125"/>
          <p14:tracePt t="22990" x="1670050" y="4308475"/>
          <p14:tracePt t="22992" x="1682750" y="4308475"/>
          <p14:tracePt t="22994" x="1695450" y="4308475"/>
          <p14:tracePt t="22996" x="1708150" y="4308475"/>
          <p14:tracePt t="22998" x="1714500" y="4308475"/>
          <p14:tracePt t="23000" x="1727200" y="4308475"/>
          <p14:tracePt t="23002" x="1739900" y="4308475"/>
          <p14:tracePt t="23004" x="1752600" y="4308475"/>
          <p14:tracePt t="23006" x="1765300" y="4308475"/>
          <p14:tracePt t="23008" x="1771650" y="4308475"/>
          <p14:tracePt t="23010" x="1784350" y="4308475"/>
          <p14:tracePt t="23012" x="1790700" y="4308475"/>
          <p14:tracePt t="23014" x="1803400" y="4308475"/>
          <p14:tracePt t="23016" x="1809750" y="4308475"/>
          <p14:tracePt t="23018" x="1816100" y="4308475"/>
          <p14:tracePt t="23020" x="1822450" y="4302125"/>
          <p14:tracePt t="23022" x="1828800" y="4302125"/>
          <p14:tracePt t="23024" x="1835150" y="4302125"/>
          <p14:tracePt t="23026" x="1847850" y="4302125"/>
          <p14:tracePt t="23028" x="1847850" y="4295775"/>
          <p14:tracePt t="23030" x="1860550" y="4295775"/>
          <p14:tracePt t="23032" x="1866900" y="4289425"/>
          <p14:tracePt t="23036" x="1879600" y="4283075"/>
          <p14:tracePt t="23039" x="1885950" y="4283075"/>
          <p14:tracePt t="23040" x="1885950" y="4276725"/>
          <p14:tracePt t="23042" x="1898650" y="4276725"/>
          <p14:tracePt t="23044" x="1905000" y="4270375"/>
          <p14:tracePt t="23048" x="1917700" y="4264025"/>
          <p14:tracePt t="23050" x="1924050" y="4257675"/>
          <p14:tracePt t="23052" x="1930400" y="4251325"/>
          <p14:tracePt t="23054" x="1936750" y="4251325"/>
          <p14:tracePt t="23056" x="1943100" y="4244975"/>
          <p14:tracePt t="23058" x="1949450" y="4238625"/>
          <p14:tracePt t="23060" x="1962150" y="4232275"/>
          <p14:tracePt t="23062" x="1968500" y="4225925"/>
          <p14:tracePt t="23064" x="1974850" y="4219575"/>
          <p14:tracePt t="23066" x="1981200" y="4206875"/>
          <p14:tracePt t="23068" x="1993900" y="4200525"/>
          <p14:tracePt t="23070" x="2000250" y="4187825"/>
          <p14:tracePt t="23072" x="2006600" y="4181475"/>
          <p14:tracePt t="23074" x="2012950" y="4175125"/>
          <p14:tracePt t="23076" x="2025650" y="4162425"/>
          <p14:tracePt t="23078" x="2032000" y="4156075"/>
          <p14:tracePt t="23081" x="2038350" y="4149725"/>
          <p14:tracePt t="23082" x="2044700" y="4137025"/>
          <p14:tracePt t="23084" x="2058988" y="4124325"/>
          <p14:tracePt t="23086" x="2065338" y="4117975"/>
          <p14:tracePt t="23088" x="2071688" y="4111625"/>
          <p14:tracePt t="23090" x="2078038" y="4098925"/>
          <p14:tracePt t="23092" x="2090738" y="4086225"/>
          <p14:tracePt t="23094" x="2097088" y="4079875"/>
          <p14:tracePt t="23096" x="2109788" y="4073525"/>
          <p14:tracePt t="23099" x="2116138" y="4059238"/>
          <p14:tracePt t="23100" x="2122488" y="4046538"/>
          <p14:tracePt t="23113" x="2160588" y="4002088"/>
          <p14:tracePt t="23116" x="2166938" y="3989388"/>
          <p14:tracePt t="23118" x="2173288" y="3983038"/>
          <p14:tracePt t="23120" x="2179638" y="3983038"/>
          <p14:tracePt t="23122" x="2179638" y="3970338"/>
          <p14:tracePt t="23124" x="2185988" y="3963988"/>
          <p14:tracePt t="23126" x="2192338" y="3957638"/>
          <p14:tracePt t="23128" x="2205038" y="3951288"/>
          <p14:tracePt t="23130" x="2205038" y="3938588"/>
          <p14:tracePt t="23132" x="2211388" y="3932238"/>
          <p14:tracePt t="23134" x="2217738" y="3925888"/>
          <p14:tracePt t="23136" x="2224088" y="3919538"/>
          <p14:tracePt t="23138" x="2224088" y="3913188"/>
          <p14:tracePt t="23140" x="2230438" y="3900488"/>
          <p14:tracePt t="23142" x="2243138" y="3894138"/>
          <p14:tracePt t="23145" x="2249488" y="3881438"/>
          <p14:tracePt t="23147" x="2255838" y="3875088"/>
          <p14:tracePt t="23148" x="2262188" y="3862388"/>
          <p14:tracePt t="23150" x="2268538" y="3849688"/>
          <p14:tracePt t="23152" x="2274888" y="3836988"/>
          <p14:tracePt t="23154" x="2281238" y="3830638"/>
          <p14:tracePt t="23156" x="2287588" y="3824288"/>
          <p14:tracePt t="23158" x="2293938" y="3811588"/>
          <p14:tracePt t="23160" x="2293938" y="3805238"/>
          <p14:tracePt t="23162" x="2300288" y="3792538"/>
          <p14:tracePt t="23165" x="2306638" y="3779838"/>
          <p14:tracePt t="23166" x="2312988" y="3773488"/>
          <p14:tracePt t="23168" x="2319338" y="3760788"/>
          <p14:tracePt t="23170" x="2325688" y="3748088"/>
          <p14:tracePt t="23172" x="2332038" y="3735388"/>
          <p14:tracePt t="23174" x="2332038" y="3729038"/>
          <p14:tracePt t="23176" x="2338388" y="3722688"/>
          <p14:tracePt t="23179" x="2344738" y="3709988"/>
          <p14:tracePt t="23180" x="2344738" y="3703638"/>
          <p14:tracePt t="23182" x="2351088" y="3690938"/>
          <p14:tracePt t="23184" x="2351088" y="3684588"/>
          <p14:tracePt t="23186" x="2357438" y="3671888"/>
          <p14:tracePt t="23188" x="2357438" y="3659188"/>
          <p14:tracePt t="23190" x="2357438" y="3652838"/>
          <p14:tracePt t="23192" x="2357438" y="3638550"/>
          <p14:tracePt t="23194" x="2357438" y="3625850"/>
          <p14:tracePt t="23196" x="2357438" y="3619500"/>
          <p14:tracePt t="23198" x="2363788" y="3606800"/>
          <p14:tracePt t="23200" x="2363788" y="3587750"/>
          <p14:tracePt t="23202" x="2363788" y="3581400"/>
          <p14:tracePt t="23204" x="2363788" y="3568700"/>
          <p14:tracePt t="23206" x="2363788" y="3549650"/>
          <p14:tracePt t="23208" x="2363788" y="3543300"/>
          <p14:tracePt t="23210" x="2363788" y="3530600"/>
          <p14:tracePt t="23212" x="2363788" y="3524250"/>
          <p14:tracePt t="23214" x="2363788" y="3505200"/>
          <p14:tracePt t="23216" x="2363788" y="3492500"/>
          <p14:tracePt t="23218" x="2363788" y="3486150"/>
          <p14:tracePt t="23220" x="2363788" y="3467100"/>
          <p14:tracePt t="23222" x="2363788" y="3454400"/>
          <p14:tracePt t="23224" x="2363788" y="3448050"/>
          <p14:tracePt t="23226" x="2363788" y="3435350"/>
          <p14:tracePt t="23228" x="2363788" y="3429000"/>
          <p14:tracePt t="23230" x="2357438" y="3409950"/>
          <p14:tracePt t="23232" x="2351088" y="3397250"/>
          <p14:tracePt t="23234" x="2351088" y="3390900"/>
          <p14:tracePt t="23236" x="2344738" y="3378200"/>
          <p14:tracePt t="23238" x="2338388" y="3365500"/>
          <p14:tracePt t="23240" x="2338388" y="3346450"/>
          <p14:tracePt t="23242" x="2332038" y="3340100"/>
          <p14:tracePt t="23244" x="2325688" y="3327400"/>
          <p14:tracePt t="23247" x="2319338" y="3314700"/>
          <p14:tracePt t="23248" x="2319338" y="3302000"/>
          <p14:tracePt t="23250" x="2319338" y="3289300"/>
          <p14:tracePt t="23252" x="2312988" y="3270250"/>
          <p14:tracePt t="23254" x="2306638" y="3257550"/>
          <p14:tracePt t="23256" x="2300288" y="3251200"/>
          <p14:tracePt t="23258" x="2293938" y="3232150"/>
          <p14:tracePt t="23260" x="2287588" y="3219450"/>
          <p14:tracePt t="23262" x="2281238" y="3205163"/>
          <p14:tracePt t="23264" x="2274888" y="3192463"/>
          <p14:tracePt t="23266" x="2268538" y="3173413"/>
          <p14:tracePt t="23268" x="2262188" y="3160713"/>
          <p14:tracePt t="23270" x="2249488" y="3154363"/>
          <p14:tracePt t="23272" x="2243138" y="3135313"/>
          <p14:tracePt t="23274" x="2230438" y="3122613"/>
          <p14:tracePt t="23276" x="2217738" y="3109913"/>
          <p14:tracePt t="23279" x="2211388" y="3097213"/>
          <p14:tracePt t="23281" x="2205038" y="3084513"/>
          <p14:tracePt t="23282" x="2192338" y="3071813"/>
          <p14:tracePt t="23284" x="2179638" y="3059113"/>
          <p14:tracePt t="23286" x="2166938" y="3040063"/>
          <p14:tracePt t="23288" x="2160588" y="3033713"/>
          <p14:tracePt t="23290" x="2147888" y="3021013"/>
          <p14:tracePt t="23292" x="2135188" y="3008313"/>
          <p14:tracePt t="23294" x="2116138" y="2995613"/>
          <p14:tracePt t="23296" x="2103438" y="2982913"/>
          <p14:tracePt t="23298" x="2097088" y="2976563"/>
          <p14:tracePt t="23300" x="2078038" y="2963863"/>
          <p14:tracePt t="23302" x="2065338" y="2951163"/>
          <p14:tracePt t="23304" x="2044700" y="2938463"/>
          <p14:tracePt t="23306" x="2025650" y="2925763"/>
          <p14:tracePt t="23308" x="2019300" y="2913063"/>
          <p14:tracePt t="23310" x="2000250" y="2906713"/>
          <p14:tracePt t="23312" x="1981200" y="2894013"/>
          <p14:tracePt t="23314" x="1962150" y="2881313"/>
          <p14:tracePt t="23316" x="1943100" y="2868613"/>
          <p14:tracePt t="23318" x="1930400" y="2862263"/>
          <p14:tracePt t="23320" x="1911350" y="2849563"/>
          <p14:tracePt t="23322" x="1892300" y="2836863"/>
          <p14:tracePt t="23324" x="1873250" y="2830513"/>
          <p14:tracePt t="23326" x="1860550" y="2824163"/>
          <p14:tracePt t="23329" x="1841500" y="2811463"/>
          <p14:tracePt t="23331" x="1822450" y="2805113"/>
          <p14:tracePt t="23332" x="1797050" y="2792413"/>
          <p14:tracePt t="23334" x="1778000" y="2784475"/>
          <p14:tracePt t="23336" x="1758950" y="2771775"/>
          <p14:tracePt t="23338" x="1746250" y="2765425"/>
          <p14:tracePt t="23340" x="1720850" y="2759075"/>
          <p14:tracePt t="23342" x="1701800" y="2752725"/>
          <p14:tracePt t="23344" x="1682750" y="2740025"/>
          <p14:tracePt t="23346" x="1670050" y="2733675"/>
          <p14:tracePt t="23348" x="1644650" y="2727325"/>
          <p14:tracePt t="23350" x="1625600" y="2727325"/>
          <p14:tracePt t="23352" x="1606550" y="2720975"/>
          <p14:tracePt t="23355" x="1592263" y="2714625"/>
          <p14:tracePt t="23356" x="1573213" y="2708275"/>
          <p14:tracePt t="23358" x="1554163" y="2708275"/>
          <p14:tracePt t="23360" x="1535113" y="2701925"/>
          <p14:tracePt t="23362" x="1522413" y="2701925"/>
          <p14:tracePt t="23364" x="1503363" y="2701925"/>
          <p14:tracePt t="23366" x="1477963" y="2695575"/>
          <p14:tracePt t="23368" x="1465263" y="2695575"/>
          <p14:tracePt t="23370" x="1446213" y="2695575"/>
          <p14:tracePt t="23372" x="1427163" y="2695575"/>
          <p14:tracePt t="23374" x="1401763" y="2695575"/>
          <p14:tracePt t="23377" x="1389063" y="2695575"/>
          <p14:tracePt t="23379" x="1370013" y="2695575"/>
          <p14:tracePt t="23380" x="1350963" y="2695575"/>
          <p14:tracePt t="23382" x="1338263" y="2695575"/>
          <p14:tracePt t="23384" x="1319213" y="2695575"/>
          <p14:tracePt t="23386" x="1300163" y="2695575"/>
          <p14:tracePt t="23388" x="1287463" y="2695575"/>
          <p14:tracePt t="23390" x="1268413" y="2695575"/>
          <p14:tracePt t="23392" x="1249363" y="2695575"/>
          <p14:tracePt t="23394" x="1236663" y="2701925"/>
          <p14:tracePt t="23397" x="1217613" y="2701925"/>
          <p14:tracePt t="23398" x="1198563" y="2708275"/>
          <p14:tracePt t="23400" x="1179513" y="2714625"/>
          <p14:tracePt t="23402" x="1166813" y="2714625"/>
          <p14:tracePt t="23404" x="1147763" y="2714625"/>
          <p14:tracePt t="23406" x="1127125" y="2720975"/>
          <p14:tracePt t="23408" x="1114425" y="2727325"/>
          <p14:tracePt t="23410" x="1095375" y="2733675"/>
          <p14:tracePt t="23412" x="1076325" y="2740025"/>
          <p14:tracePt t="23414" x="1050925" y="2746375"/>
          <p14:tracePt t="23416" x="1031875" y="2752725"/>
          <p14:tracePt t="23418" x="1019175" y="2765425"/>
          <p14:tracePt t="23420" x="1000125" y="2771775"/>
          <p14:tracePt t="23422" x="974725" y="2784475"/>
          <p14:tracePt t="23424" x="955675" y="2792413"/>
          <p14:tracePt t="23426" x="936625" y="2798763"/>
          <p14:tracePt t="23428" x="923925" y="2805113"/>
          <p14:tracePt t="23430" x="904875" y="2811463"/>
          <p14:tracePt t="23432" x="885825" y="2824163"/>
          <p14:tracePt t="23434" x="866775" y="2836863"/>
          <p14:tracePt t="23436" x="854075" y="2843213"/>
          <p14:tracePt t="23438" x="828675" y="2855913"/>
          <p14:tracePt t="23440" x="809625" y="2868613"/>
          <p14:tracePt t="23442" x="790575" y="2881313"/>
          <p14:tracePt t="23445" x="771525" y="2894013"/>
          <p14:tracePt t="23446" x="752475" y="2906713"/>
          <p14:tracePt t="23448" x="733425" y="2913063"/>
          <p14:tracePt t="23450" x="720725" y="2925763"/>
          <p14:tracePt t="23452" x="701675" y="2938463"/>
          <p14:tracePt t="23454" x="681038" y="2951163"/>
          <p14:tracePt t="23456" x="661988" y="2963863"/>
          <p14:tracePt t="23458" x="642938" y="2976563"/>
          <p14:tracePt t="23460" x="630238" y="2989263"/>
          <p14:tracePt t="23462" x="611188" y="2995613"/>
          <p14:tracePt t="23464" x="592138" y="3008313"/>
          <p14:tracePt t="23466" x="573088" y="3021013"/>
          <p14:tracePt t="23468" x="554038" y="3033713"/>
          <p14:tracePt t="23470" x="541338" y="3052763"/>
          <p14:tracePt t="23472" x="528638" y="3065463"/>
          <p14:tracePt t="23474" x="509588" y="3078163"/>
          <p14:tracePt t="23476" x="496888" y="3090863"/>
          <p14:tracePt t="23478" x="484188" y="3103563"/>
          <p14:tracePt t="23480" x="471488" y="3116263"/>
          <p14:tracePt t="23482" x="458788" y="3128963"/>
          <p14:tracePt t="23484" x="446088" y="3141663"/>
          <p14:tracePt t="23486" x="433388" y="3154363"/>
          <p14:tracePt t="23488" x="420688" y="3167063"/>
          <p14:tracePt t="23490" x="407988" y="3179763"/>
          <p14:tracePt t="23492" x="395288" y="3192463"/>
          <p14:tracePt t="23494" x="382588" y="3205163"/>
          <p14:tracePt t="23496" x="369888" y="3211513"/>
          <p14:tracePt t="23498" x="357188" y="3225800"/>
          <p14:tracePt t="23500" x="350838" y="3238500"/>
          <p14:tracePt t="23502" x="338138" y="3251200"/>
          <p14:tracePt t="23504" x="325438" y="3263900"/>
          <p14:tracePt t="23506" x="319088" y="3270250"/>
          <p14:tracePt t="23508" x="306388" y="3282950"/>
          <p14:tracePt t="23510" x="306388" y="3295650"/>
          <p14:tracePt t="23512" x="293688" y="3308350"/>
          <p14:tracePt t="23515" x="287338" y="3308350"/>
          <p14:tracePt t="23516" x="274638" y="3321050"/>
          <p14:tracePt t="23518" x="274638" y="3333750"/>
          <p14:tracePt t="23520" x="268288" y="3333750"/>
          <p14:tracePt t="23522" x="261938" y="3340100"/>
          <p14:tracePt t="23524" x="255588" y="3352800"/>
          <p14:tracePt t="23526" x="249238" y="3352800"/>
          <p14:tracePt t="23528" x="242888" y="3365500"/>
          <p14:tracePt t="23531" x="236538" y="3371850"/>
          <p14:tracePt t="23534" x="230188" y="3384550"/>
          <p14:tracePt t="23536" x="222250" y="3390900"/>
          <p14:tracePt t="23540" x="215900" y="3397250"/>
          <p14:tracePt t="23542" x="215900" y="3403600"/>
          <p14:tracePt t="23545" x="215900" y="3409950"/>
          <p14:tracePt t="23546" x="215900" y="3422650"/>
          <p14:tracePt t="23548" x="209550" y="3422650"/>
          <p14:tracePt t="23550" x="209550" y="3435350"/>
          <p14:tracePt t="23552" x="209550" y="3441700"/>
          <p14:tracePt t="23554" x="203200" y="3448050"/>
          <p14:tracePt t="23556" x="203200" y="3454400"/>
          <p14:tracePt t="23558" x="203200" y="3460750"/>
          <p14:tracePt t="23560" x="203200" y="3473450"/>
          <p14:tracePt t="23562" x="203200" y="3479800"/>
          <p14:tracePt t="23565" x="203200" y="3486150"/>
          <p14:tracePt t="23566" x="203200" y="3498850"/>
          <p14:tracePt t="23568" x="203200" y="3505200"/>
          <p14:tracePt t="23570" x="203200" y="3517900"/>
          <p14:tracePt t="23572" x="203200" y="3524250"/>
          <p14:tracePt t="23574" x="203200" y="3530600"/>
          <p14:tracePt t="23576" x="203200" y="3543300"/>
          <p14:tracePt t="23578" x="203200" y="3556000"/>
          <p14:tracePt t="23580" x="203200" y="3562350"/>
          <p14:tracePt t="23582" x="203200" y="3568700"/>
          <p14:tracePt t="23584" x="209550" y="3581400"/>
          <p14:tracePt t="23586" x="215900" y="3587750"/>
          <p14:tracePt t="23588" x="215900" y="3600450"/>
          <p14:tracePt t="23590" x="222250" y="3606800"/>
          <p14:tracePt t="23592" x="222250" y="3613150"/>
          <p14:tracePt t="23594" x="230188" y="3625850"/>
          <p14:tracePt t="23596" x="236538" y="3638550"/>
          <p14:tracePt t="23598" x="242888" y="3638550"/>
          <p14:tracePt t="23600" x="249238" y="3652838"/>
          <p14:tracePt t="23602" x="249238" y="3665538"/>
          <p14:tracePt t="23604" x="255588" y="3665538"/>
          <p14:tracePt t="23606" x="261938" y="3678238"/>
          <p14:tracePt t="23608" x="274638" y="3690938"/>
          <p14:tracePt t="23610" x="280988" y="3697288"/>
          <p14:tracePt t="23612" x="287338" y="3703638"/>
          <p14:tracePt t="23614" x="300038" y="3716338"/>
          <p14:tracePt t="23616" x="306388" y="3722688"/>
          <p14:tracePt t="23618" x="312738" y="3729038"/>
          <p14:tracePt t="23620" x="325438" y="3741738"/>
          <p14:tracePt t="23622" x="338138" y="3748088"/>
          <p14:tracePt t="23624" x="350838" y="3760788"/>
          <p14:tracePt t="23626" x="357188" y="3767138"/>
          <p14:tracePt t="23629" x="369888" y="3773488"/>
          <p14:tracePt t="23630" x="382588" y="3779838"/>
          <p14:tracePt t="23632" x="401638" y="3792538"/>
          <p14:tracePt t="23634" x="407988" y="3798888"/>
          <p14:tracePt t="23636" x="427038" y="3811588"/>
          <p14:tracePt t="23638" x="439738" y="3817938"/>
          <p14:tracePt t="23640" x="458788" y="3824288"/>
          <p14:tracePt t="23642" x="471488" y="3830638"/>
          <p14:tracePt t="23644" x="484188" y="3836988"/>
          <p14:tracePt t="23646" x="503238" y="3849688"/>
          <p14:tracePt t="23648" x="522288" y="3856038"/>
          <p14:tracePt t="23650" x="534988" y="3868738"/>
          <p14:tracePt t="23652" x="554038" y="3875088"/>
          <p14:tracePt t="23654" x="573088" y="3881438"/>
          <p14:tracePt t="23656" x="592138" y="3887788"/>
          <p14:tracePt t="23658" x="604838" y="3894138"/>
          <p14:tracePt t="23660" x="623888" y="3900488"/>
          <p14:tracePt t="23662" x="642938" y="3906838"/>
          <p14:tracePt t="23665" x="661988" y="3913188"/>
          <p14:tracePt t="23666" x="688975" y="3919538"/>
          <p14:tracePt t="23668" x="701675" y="3925888"/>
          <p14:tracePt t="23670" x="720725" y="3938588"/>
          <p14:tracePt t="23672" x="746125" y="3944938"/>
          <p14:tracePt t="23674" x="771525" y="3951288"/>
          <p14:tracePt t="23676" x="790575" y="3957638"/>
          <p14:tracePt t="23679" x="809625" y="3963988"/>
          <p14:tracePt t="23680" x="835025" y="3970338"/>
          <p14:tracePt t="23682" x="854075" y="3976688"/>
          <p14:tracePt t="23684" x="879475" y="3983038"/>
          <p14:tracePt t="23686" x="904875" y="3989388"/>
          <p14:tracePt t="23688" x="930275" y="4002088"/>
          <p14:tracePt t="23690" x="949325" y="4008438"/>
          <p14:tracePt t="23692" x="968375" y="4014788"/>
          <p14:tracePt t="23695" x="993775" y="4014788"/>
          <p14:tracePt t="23696" x="1012825" y="4021138"/>
          <p14:tracePt t="23698" x="1038225" y="4027488"/>
          <p14:tracePt t="23700" x="1063625" y="4033838"/>
          <p14:tracePt t="23702" x="1089025" y="4040188"/>
          <p14:tracePt t="23704" x="1108075" y="4046538"/>
          <p14:tracePt t="23706" x="1133475" y="4052888"/>
          <p14:tracePt t="23708" x="1160463" y="4059238"/>
          <p14:tracePt t="23710" x="1179513" y="4065588"/>
          <p14:tracePt t="23712" x="1204913" y="4073525"/>
          <p14:tracePt t="23714" x="1230313" y="4079875"/>
          <p14:tracePt t="23716" x="1243013" y="4086225"/>
          <p14:tracePt t="23718" x="1268413" y="4092575"/>
          <p14:tracePt t="23720" x="1287463" y="4098925"/>
          <p14:tracePt t="23722" x="1312863" y="4105275"/>
          <p14:tracePt t="23724" x="1331913" y="4111625"/>
          <p14:tracePt t="23726" x="1344613" y="4117975"/>
          <p14:tracePt t="23729" x="1363663" y="4117975"/>
          <p14:tracePt t="23730" x="1382713" y="4124325"/>
          <p14:tracePt t="23732" x="1395413" y="4124325"/>
          <p14:tracePt t="23734" x="1414463" y="4124325"/>
          <p14:tracePt t="23736" x="1433513" y="4124325"/>
          <p14:tracePt t="23738" x="1452563" y="4130675"/>
          <p14:tracePt t="23740" x="1458913" y="4130675"/>
          <p14:tracePt t="23742" x="1477963" y="4137025"/>
          <p14:tracePt t="23744" x="1484313" y="4137025"/>
          <p14:tracePt t="23746" x="1503363" y="4137025"/>
          <p14:tracePt t="23748" x="1516063" y="4143375"/>
          <p14:tracePt t="23750" x="1522413" y="4143375"/>
          <p14:tracePt t="23752" x="1535113" y="4143375"/>
          <p14:tracePt t="23754" x="1547813" y="4143375"/>
          <p14:tracePt t="23756" x="1554163" y="4143375"/>
          <p14:tracePt t="23758" x="1566863" y="4143375"/>
          <p14:tracePt t="23760" x="1573213" y="4143375"/>
          <p14:tracePt t="23762" x="1585913" y="4143375"/>
          <p14:tracePt t="23764" x="1598613" y="4143375"/>
          <p14:tracePt t="23766" x="1606550" y="4143375"/>
          <p14:tracePt t="23768" x="1619250" y="4143375"/>
          <p14:tracePt t="23770" x="1625600" y="4143375"/>
          <p14:tracePt t="23772" x="1631950" y="4143375"/>
          <p14:tracePt t="23774" x="1644650" y="4143375"/>
          <p14:tracePt t="23778" x="1657350" y="4143375"/>
          <p14:tracePt t="23780" x="1663700" y="4143375"/>
          <p14:tracePt t="23782" x="1670050" y="4143375"/>
          <p14:tracePt t="23784" x="1676400" y="4143375"/>
          <p14:tracePt t="23786" x="1682750" y="4143375"/>
          <p14:tracePt t="23788" x="1689100" y="4143375"/>
          <p14:tracePt t="23790" x="1695450" y="4143375"/>
          <p14:tracePt t="23794" x="1701800" y="4143375"/>
          <p14:tracePt t="23796" x="1708150" y="4143375"/>
          <p14:tracePt t="23798" x="1714500" y="4137025"/>
          <p14:tracePt t="23802" x="1720850" y="4137025"/>
          <p14:tracePt t="23804" x="1727200" y="4137025"/>
          <p14:tracePt t="23809" x="1727200" y="4130675"/>
          <p14:tracePt t="23815" x="1733550" y="4130675"/>
          <p14:tracePt t="23820" x="1739900" y="4130675"/>
          <p14:tracePt t="23829" x="1746250" y="4130675"/>
          <p14:tracePt t="23839" x="1746250" y="4124325"/>
          <p14:tracePt t="23941" x="1746250" y="4130675"/>
          <p14:tracePt t="23948" x="1746250" y="4137025"/>
          <p14:tracePt t="24095" x="1746250" y="4143375"/>
          <p14:tracePt t="24103" x="1746250" y="4149725"/>
          <p14:tracePt t="24109" x="1746250" y="4156075"/>
          <p14:tracePt t="24123" x="1746250" y="4162425"/>
          <p14:tracePt t="24130" x="1746250" y="4168775"/>
          <p14:tracePt t="24139" x="1746250" y="4175125"/>
          <p14:tracePt t="24142" x="1746250" y="4181475"/>
          <p14:tracePt t="24144" x="1746250" y="4187825"/>
          <p14:tracePt t="24152" x="1739900" y="4194175"/>
          <p14:tracePt t="24159" x="1739900" y="4200525"/>
          <p14:tracePt t="24162" x="1746250" y="4200525"/>
          <p14:tracePt t="24463" x="1752600" y="4200525"/>
          <p14:tracePt t="24467" x="1758950" y="4200525"/>
          <p14:tracePt t="24473" x="1765300" y="4200525"/>
          <p14:tracePt t="24474" x="1771650" y="4200525"/>
          <p14:tracePt t="24479" x="1778000" y="4200525"/>
          <p14:tracePt t="24482" x="1784350" y="4206875"/>
          <p14:tracePt t="24484" x="1790700" y="4206875"/>
          <p14:tracePt t="24486" x="1790700" y="4213225"/>
          <p14:tracePt t="24488" x="1797050" y="4213225"/>
          <p14:tracePt t="24490" x="1803400" y="4213225"/>
          <p14:tracePt t="24492" x="1809750" y="4219575"/>
          <p14:tracePt t="24494" x="1809750" y="4225925"/>
          <p14:tracePt t="24496" x="1816100" y="4232275"/>
          <p14:tracePt t="24498" x="1822450" y="4232275"/>
          <p14:tracePt t="24500" x="1822450" y="4238625"/>
          <p14:tracePt t="24502" x="1828800" y="4244975"/>
          <p14:tracePt t="24504" x="1835150" y="4244975"/>
          <p14:tracePt t="24508" x="1841500" y="4251325"/>
          <p14:tracePt t="24510" x="1847850" y="4257675"/>
          <p14:tracePt t="24512" x="1854200" y="4264025"/>
          <p14:tracePt t="24516" x="1860550" y="4264025"/>
          <p14:tracePt t="24519" x="1866900" y="4270375"/>
          <p14:tracePt t="24520" x="1866900" y="4276725"/>
          <p14:tracePt t="24522" x="1873250" y="4276725"/>
          <p14:tracePt t="24524" x="1879600" y="4276725"/>
          <p14:tracePt t="24526" x="1885950" y="4283075"/>
          <p14:tracePt t="24528" x="1885950" y="4289425"/>
          <p14:tracePt t="24530" x="1892300" y="4289425"/>
          <p14:tracePt t="24532" x="1892300" y="4295775"/>
          <p14:tracePt t="24534" x="1898650" y="4295775"/>
          <p14:tracePt t="24538" x="1905000" y="4302125"/>
          <p14:tracePt t="24541" x="1911350" y="4302125"/>
          <p14:tracePt t="24542" x="1911350" y="4308475"/>
          <p14:tracePt t="24544" x="1917700" y="4308475"/>
          <p14:tracePt t="24548" x="1924050" y="4308475"/>
          <p14:tracePt t="24550" x="1930400" y="4308475"/>
          <p14:tracePt t="24552" x="1930400" y="4314825"/>
          <p14:tracePt t="24556" x="1936750" y="4321175"/>
          <p14:tracePt t="24558" x="1943100" y="4321175"/>
          <p14:tracePt t="24560" x="1949450" y="4321175"/>
          <p14:tracePt t="24563" x="1949450" y="4327525"/>
          <p14:tracePt t="24564" x="1955800" y="4327525"/>
          <p14:tracePt t="24566" x="1962150" y="4327525"/>
          <p14:tracePt t="24570" x="1968500" y="4327525"/>
          <p14:tracePt t="24572" x="1974850" y="4327525"/>
          <p14:tracePt t="24574" x="1981200" y="4333875"/>
          <p14:tracePt t="24576" x="1987550" y="4333875"/>
          <p14:tracePt t="24579" x="2000250" y="4333875"/>
          <p14:tracePt t="24581" x="2006600" y="4333875"/>
          <p14:tracePt t="24582" x="2012950" y="4333875"/>
          <p14:tracePt t="24584" x="2019300" y="4333875"/>
          <p14:tracePt t="24586" x="2032000" y="4333875"/>
          <p14:tracePt t="24588" x="2044700" y="4333875"/>
          <p14:tracePt t="24592" x="2058988" y="4333875"/>
          <p14:tracePt t="24595" x="2065338" y="4333875"/>
          <p14:tracePt t="24596" x="2071688" y="4333875"/>
          <p14:tracePt t="24598" x="2084388" y="4333875"/>
          <p14:tracePt t="24600" x="2090738" y="4327525"/>
          <p14:tracePt t="24602" x="2097088" y="4327525"/>
          <p14:tracePt t="24604" x="2109788" y="4327525"/>
          <p14:tracePt t="24606" x="2109788" y="4321175"/>
          <p14:tracePt t="24608" x="2122488" y="4321175"/>
          <p14:tracePt t="24610" x="2128838" y="4314825"/>
          <p14:tracePt t="24612" x="2135188" y="4314825"/>
          <p14:tracePt t="24614" x="2141538" y="4308475"/>
          <p14:tracePt t="24616" x="2147888" y="4302125"/>
          <p14:tracePt t="24618" x="2154238" y="4295775"/>
          <p14:tracePt t="24620" x="2160588" y="4295775"/>
          <p14:tracePt t="24623" x="2166938" y="4289425"/>
          <p14:tracePt t="24624" x="2173288" y="4283075"/>
          <p14:tracePt t="24626" x="2179638" y="4276725"/>
          <p14:tracePt t="24629" x="2185988" y="4276725"/>
          <p14:tracePt t="24631" x="2192338" y="4270375"/>
          <p14:tracePt t="24632" x="2198688" y="4264025"/>
          <p14:tracePt t="24634" x="2205038" y="4257675"/>
          <p14:tracePt t="24638" x="2211388" y="4244975"/>
          <p14:tracePt t="24640" x="2217738" y="4238625"/>
          <p14:tracePt t="24642" x="2224088" y="4238625"/>
          <p14:tracePt t="24644" x="2230438" y="4225925"/>
          <p14:tracePt t="24646" x="2236788" y="4219575"/>
          <p14:tracePt t="24648" x="2243138" y="4213225"/>
          <p14:tracePt t="24650" x="2243138" y="4206875"/>
          <p14:tracePt t="24652" x="2249488" y="4194175"/>
          <p14:tracePt t="24654" x="2255838" y="4194175"/>
          <p14:tracePt t="24656" x="2262188" y="4181475"/>
          <p14:tracePt t="24658" x="2262188" y="4175125"/>
          <p14:tracePt t="24660" x="2268538" y="4168775"/>
          <p14:tracePt t="24662" x="2274888" y="4156075"/>
          <p14:tracePt t="24664" x="2281238" y="4149725"/>
          <p14:tracePt t="24666" x="2281238" y="4143375"/>
          <p14:tracePt t="24668" x="2287588" y="4137025"/>
          <p14:tracePt t="24670" x="2293938" y="4130675"/>
          <p14:tracePt t="24672" x="2293938" y="4124325"/>
          <p14:tracePt t="24675" x="2300288" y="4117975"/>
          <p14:tracePt t="24679" x="2300288" y="4111625"/>
          <p14:tracePt t="24682" x="2300288" y="4105275"/>
          <p14:tracePt t="24683" x="2300288" y="4098925"/>
          <p14:tracePt t="24857" x="2300288" y="4105275"/>
          <p14:tracePt t="24859" x="2300288" y="4111625"/>
          <p14:tracePt t="24861" x="2306638" y="4111625"/>
          <p14:tracePt t="24864" x="2306638" y="4117975"/>
          <p14:tracePt t="24866" x="2306638" y="4124325"/>
          <p14:tracePt t="24870" x="2306638" y="4130675"/>
          <p14:tracePt t="24874" x="2306638" y="4137025"/>
          <p14:tracePt t="24881" x="2306638" y="4143375"/>
          <p14:tracePt t="24928" x="2306638" y="4149725"/>
          <p14:tracePt t="24937" x="2306638" y="4156075"/>
          <p14:tracePt t="24952" x="2306638" y="4162425"/>
          <p14:tracePt t="24961" x="2306638" y="4168775"/>
          <p14:tracePt t="24968" x="2306638" y="4175125"/>
          <p14:tracePt t="24973" x="2306638" y="4181475"/>
          <p14:tracePt t="24977" x="2306638" y="4187825"/>
          <p14:tracePt t="24983" x="2306638" y="4194175"/>
          <p14:tracePt t="24984" x="2306638" y="4200525"/>
          <p14:tracePt t="24991" x="2306638" y="4206875"/>
          <p14:tracePt t="24992" x="2306638" y="4213225"/>
          <p14:tracePt t="25139" x="2306638" y="4219575"/>
          <p14:tracePt t="25149" x="2312988" y="4219575"/>
          <p14:tracePt t="25155" x="2312988" y="4213225"/>
          <p14:tracePt t="25163" x="2312988" y="4206875"/>
          <p14:tracePt t="25175" x="2312988" y="4200525"/>
          <p14:tracePt t="25181" x="2312988" y="4194175"/>
          <p14:tracePt t="25187" x="2319338" y="4194175"/>
          <p14:tracePt t="25191" x="2319338" y="4187825"/>
          <p14:tracePt t="25194" x="2319338" y="4181475"/>
          <p14:tracePt t="25198" x="2319338" y="4175125"/>
          <p14:tracePt t="25203" x="2325688" y="4175125"/>
          <p14:tracePt t="25206" x="2325688" y="4168775"/>
          <p14:tracePt t="25210" x="2325688" y="4162425"/>
          <p14:tracePt t="25217" x="2325688" y="4156075"/>
          <p14:tracePt t="25221" x="2332038" y="4149725"/>
          <p14:tracePt t="25227" x="2332038" y="4143375"/>
          <p14:tracePt t="25229" x="2332038" y="4137025"/>
          <p14:tracePt t="25230" x="2332038" y="4130675"/>
          <p14:tracePt t="25236" x="2332038" y="4124325"/>
          <p14:tracePt t="25238" x="2332038" y="4117975"/>
          <p14:tracePt t="25240" x="2338388" y="4117975"/>
          <p14:tracePt t="25246" x="2344738" y="4111625"/>
          <p14:tracePt t="25247" x="2344738" y="4105275"/>
          <p14:tracePt t="25248" x="2344738" y="4098925"/>
          <p14:tracePt t="25250" x="2351088" y="4098925"/>
          <p14:tracePt t="25252" x="2357438" y="4092575"/>
          <p14:tracePt t="25254" x="2363788" y="4086225"/>
          <p14:tracePt t="25258" x="2370138" y="4079875"/>
          <p14:tracePt t="25260" x="2376488" y="4073525"/>
          <p14:tracePt t="25263" x="2376488" y="4065588"/>
          <p14:tracePt t="25264" x="2382838" y="4065588"/>
          <p14:tracePt t="25266" x="2389188" y="4059238"/>
          <p14:tracePt t="25268" x="2395538" y="4052888"/>
          <p14:tracePt t="25272" x="2401888" y="4046538"/>
          <p14:tracePt t="25274" x="2408238" y="4040188"/>
          <p14:tracePt t="25276" x="2408238" y="4033838"/>
          <p14:tracePt t="25281" x="2414588" y="4027488"/>
          <p14:tracePt t="25282" x="2414588" y="4021138"/>
          <p14:tracePt t="25284" x="2420938" y="4021138"/>
          <p14:tracePt t="25286" x="2427288" y="4021138"/>
          <p14:tracePt t="25288" x="2427288" y="4014788"/>
          <p14:tracePt t="25290" x="2427288" y="4008438"/>
          <p14:tracePt t="25295" x="2433638" y="4002088"/>
          <p14:tracePt t="25298" x="2439988" y="4002088"/>
          <p14:tracePt t="25300" x="2439988" y="3995738"/>
          <p14:tracePt t="25304" x="2439988" y="3989388"/>
          <p14:tracePt t="25308" x="2446338" y="3989388"/>
          <p14:tracePt t="25315" x="2452688" y="3989388"/>
          <p14:tracePt t="25319" x="2452688" y="3983038"/>
          <p14:tracePt t="25327" x="2459038" y="3983038"/>
          <p14:tracePt t="25329" x="2459038" y="3976688"/>
          <p14:tracePt t="25339" x="2459038" y="3970338"/>
          <p14:tracePt t="25352" x="2459038" y="3963988"/>
          <p14:tracePt t="25361" x="2459038" y="3957638"/>
          <p14:tracePt t="25365" x="2465388" y="3957638"/>
          <p14:tracePt t="25370" x="2465388" y="3951288"/>
          <p14:tracePt t="25375" x="2471738" y="3944938"/>
          <p14:tracePt t="25381" x="2471738" y="3938588"/>
          <p14:tracePt t="25382" x="2471738" y="3932238"/>
          <p14:tracePt t="25387" x="2478088" y="3925888"/>
          <p14:tracePt t="25390" x="2478088" y="3919538"/>
          <p14:tracePt t="25392" x="2484438" y="3913188"/>
          <p14:tracePt t="25398" x="2484438" y="3906838"/>
          <p14:tracePt t="25400" x="2490788" y="3900488"/>
          <p14:tracePt t="25402" x="2490788" y="3894138"/>
          <p14:tracePt t="25404" x="2497138" y="3894138"/>
          <p14:tracePt t="25408" x="2503488" y="3887788"/>
          <p14:tracePt t="25410" x="2503488" y="3881438"/>
          <p14:tracePt t="25414" x="2503488" y="3875088"/>
          <p14:tracePt t="25416" x="2509838" y="3868738"/>
          <p14:tracePt t="25418" x="2509838" y="3862388"/>
          <p14:tracePt t="25420" x="2517775" y="3862388"/>
          <p14:tracePt t="25423" x="2517775" y="3856038"/>
          <p14:tracePt t="25426" x="2517775" y="3849688"/>
          <p14:tracePt t="25429" x="2524125" y="3849688"/>
          <p14:tracePt t="25430" x="2524125" y="3843338"/>
          <p14:tracePt t="25432" x="2530475" y="3836988"/>
          <p14:tracePt t="25434" x="2530475" y="3830638"/>
          <p14:tracePt t="25438" x="2536825" y="3824288"/>
          <p14:tracePt t="25440" x="2536825" y="3817938"/>
          <p14:tracePt t="25444" x="2536825" y="3811588"/>
          <p14:tracePt t="25447" x="2536825" y="3805238"/>
          <p14:tracePt t="25448" x="2536825" y="3798888"/>
          <p14:tracePt t="25455" x="2536825" y="3792538"/>
          <p14:tracePt t="25456" x="2543175" y="3786188"/>
          <p14:tracePt t="25460" x="2543175" y="3779838"/>
          <p14:tracePt t="25462" x="2543175" y="3773488"/>
          <p14:tracePt t="25464" x="2543175" y="3767138"/>
          <p14:tracePt t="25468" x="2543175" y="3760788"/>
          <p14:tracePt t="25473" x="2543175" y="3754438"/>
          <p14:tracePt t="25476" x="2543175" y="3748088"/>
          <p14:tracePt t="25478" x="2543175" y="3741738"/>
          <p14:tracePt t="25484" x="2543175" y="3735388"/>
          <p14:tracePt t="25487" x="2543175" y="3729038"/>
          <p14:tracePt t="25490" x="2543175" y="3722688"/>
          <p14:tracePt t="25496" x="2543175" y="3716338"/>
          <p14:tracePt t="25498" x="2543175" y="3709988"/>
          <p14:tracePt t="25505" x="2543175" y="3703638"/>
          <p14:tracePt t="25506" x="2543175" y="3697288"/>
          <p14:tracePt t="25511" x="2543175" y="3690938"/>
          <p14:tracePt t="25519" x="2543175" y="3684588"/>
          <p14:tracePt t="25522" x="2543175" y="3678238"/>
          <p14:tracePt t="25535" x="2543175" y="3671888"/>
          <p14:tracePt t="25539" x="2536825" y="3671888"/>
          <p14:tracePt t="25559" x="2530475" y="3671888"/>
          <p14:tracePt t="25579" x="2524125" y="3671888"/>
          <p14:tracePt t="25607" x="2517775" y="3671888"/>
          <p14:tracePt t="25613" x="2509838" y="3671888"/>
          <p14:tracePt t="25620" x="2509838" y="3678238"/>
          <p14:tracePt t="25624" x="2503488" y="3684588"/>
          <p14:tracePt t="25633" x="2503488" y="3690938"/>
          <p14:tracePt t="25636" x="2503488" y="3697288"/>
          <p14:tracePt t="25640" x="2503488" y="3703638"/>
          <p14:tracePt t="25646" x="2503488" y="3709988"/>
          <p14:tracePt t="25650" x="2503488" y="3716338"/>
          <p14:tracePt t="25654" x="2503488" y="3722688"/>
          <p14:tracePt t="25656" x="2503488" y="3729038"/>
          <p14:tracePt t="25660" x="2503488" y="3735388"/>
          <p14:tracePt t="25915" x="2509838" y="3735388"/>
          <p14:tracePt t="25921" x="2517775" y="3735388"/>
          <p14:tracePt t="25927" x="2524125" y="3735388"/>
          <p14:tracePt t="25930" x="2524125" y="3729038"/>
          <p14:tracePt t="25931" x="2530475" y="3729038"/>
          <p14:tracePt t="25937" x="2536825" y="3722688"/>
          <p14:tracePt t="25947" x="2543175" y="3722688"/>
          <p14:tracePt t="25950" x="2549525" y="3722688"/>
          <p14:tracePt t="25955" x="2549525" y="3716338"/>
          <p14:tracePt t="25964" x="2549525" y="3709988"/>
          <p14:tracePt t="25973" x="2555875" y="3709988"/>
          <p14:tracePt t="25985" x="2555875" y="3703638"/>
          <p14:tracePt t="25987" x="2562225" y="3703638"/>
          <p14:tracePt t="25993" x="2562225" y="3697288"/>
          <p14:tracePt t="25997" x="2562225" y="3690938"/>
          <p14:tracePt t="26007" x="2562225" y="3684588"/>
          <p14:tracePt t="26008" x="2555875" y="3684588"/>
          <p14:tracePt t="26010" x="2555875" y="3678238"/>
          <p14:tracePt t="26016" x="2555875" y="3671888"/>
          <p14:tracePt t="26018" x="2549525" y="3671888"/>
          <p14:tracePt t="26020" x="2549525" y="3665538"/>
          <p14:tracePt t="26022" x="2543175" y="3665538"/>
          <p14:tracePt t="26024" x="2543175" y="3659188"/>
          <p14:tracePt t="26031" x="2543175" y="3652838"/>
          <p14:tracePt t="26032" x="2536825" y="3652838"/>
          <p14:tracePt t="26034" x="2536825" y="3646488"/>
          <p14:tracePt t="26038" x="2530475" y="3646488"/>
          <p14:tracePt t="26042" x="2530475" y="3638550"/>
          <p14:tracePt t="26047" x="2524125" y="3638550"/>
          <p14:tracePt t="26048" x="2524125" y="3632200"/>
          <p14:tracePt t="26054" x="2524125" y="3625850"/>
          <p14:tracePt t="26073" x="2524125" y="3619500"/>
          <p14:tracePt t="26082" x="2517775" y="3619500"/>
          <p14:tracePt t="26088" x="2517775" y="3613150"/>
          <p14:tracePt t="26094" x="2509838" y="3613150"/>
          <p14:tracePt t="26112" x="2503488" y="3613150"/>
          <p14:tracePt t="26115" x="2503488" y="3606800"/>
          <p14:tracePt t="26116" x="2497138" y="3606800"/>
          <p14:tracePt t="26122" x="2490788" y="3600450"/>
          <p14:tracePt t="26131" x="2490788" y="3594100"/>
          <p14:tracePt t="26132" x="2484438" y="3594100"/>
          <p14:tracePt t="26136" x="2478088" y="3594100"/>
          <p14:tracePt t="26143" x="2478088" y="3587750"/>
          <p14:tracePt t="26147" x="2478088" y="3581400"/>
          <p14:tracePt t="26148" x="2471738" y="3581400"/>
          <p14:tracePt t="26157" x="2465388" y="3581400"/>
          <p14:tracePt t="26158" x="2465388" y="3575050"/>
          <p14:tracePt t="26164" x="2465388" y="3568700"/>
          <p14:tracePt t="26171" x="2459038" y="3562350"/>
          <p14:tracePt t="26180" x="2452688" y="3562350"/>
          <p14:tracePt t="26182" x="2452688" y="3556000"/>
          <p14:tracePt t="26184" x="2446338" y="3556000"/>
          <p14:tracePt t="26191" x="2446338" y="3549650"/>
          <p14:tracePt t="26200" x="2439988" y="3549650"/>
          <p14:tracePt t="26209" x="2439988" y="3543300"/>
          <p14:tracePt t="26210" x="2433638" y="3543300"/>
          <p14:tracePt t="26277" x="2439988" y="3543300"/>
          <p14:tracePt t="26281" x="2439988" y="3549650"/>
          <p14:tracePt t="26283" x="2446338" y="3556000"/>
          <p14:tracePt t="26285" x="2452688" y="3556000"/>
          <p14:tracePt t="26289" x="2459038" y="3562350"/>
          <p14:tracePt t="26292" x="2465388" y="3568700"/>
          <p14:tracePt t="26295" x="2471738" y="3575050"/>
          <p14:tracePt t="26302" x="2478088" y="3581400"/>
          <p14:tracePt t="26307" x="2484438" y="3587750"/>
          <p14:tracePt t="26317" x="2484438" y="3594100"/>
          <p14:tracePt t="26323" x="2484438" y="3600450"/>
          <p14:tracePt t="26325" x="2490788" y="3600450"/>
          <p14:tracePt t="26333" x="2490788" y="3606800"/>
          <p14:tracePt t="26338" x="2497138" y="3606800"/>
          <p14:tracePt t="26346" x="2503488" y="3606800"/>
          <p14:tracePt t="26355" x="2503488" y="3613150"/>
          <p14:tracePt t="26359" x="2509838" y="3613150"/>
          <p14:tracePt t="26363" x="2517775" y="3613150"/>
          <p14:tracePt t="26374" x="2524125" y="3613150"/>
          <p14:tracePt t="26380" x="2530475" y="3613150"/>
          <p14:tracePt t="26384" x="2536825" y="3613150"/>
          <p14:tracePt t="26397" x="2543175" y="3613150"/>
          <p14:tracePt t="26439" x="2536825" y="3613150"/>
          <p14:tracePt t="26440" x="2530475" y="3613150"/>
          <p14:tracePt t="26443" x="2524125" y="3613150"/>
          <p14:tracePt t="26446" x="2517775" y="3613150"/>
          <p14:tracePt t="26448" x="2509838" y="3606800"/>
          <p14:tracePt t="26452" x="2503488" y="3606800"/>
          <p14:tracePt t="26454" x="2497138" y="3600450"/>
          <p14:tracePt t="26456" x="2490788" y="3600450"/>
          <p14:tracePt t="26458" x="2490788" y="3594100"/>
          <p14:tracePt t="26460" x="2484438" y="3594100"/>
          <p14:tracePt t="26462" x="2478088" y="3594100"/>
          <p14:tracePt t="26466" x="2471738" y="3587750"/>
          <p14:tracePt t="26468" x="2465388" y="3587750"/>
          <p14:tracePt t="26470" x="2465388" y="3581400"/>
          <p14:tracePt t="26474" x="2459038" y="3581400"/>
          <p14:tracePt t="26481" x="2446338" y="3575050"/>
          <p14:tracePt t="26482" x="2446338" y="3568700"/>
          <p14:tracePt t="26486" x="2439988" y="3562350"/>
          <p14:tracePt t="26490" x="2433638" y="3562350"/>
          <p14:tracePt t="26497" x="2427288" y="3556000"/>
          <p14:tracePt t="26500" x="2420938" y="3549650"/>
          <p14:tracePt t="26509" x="2414588" y="3549650"/>
          <p14:tracePt t="26513" x="2414588" y="3543300"/>
          <p14:tracePt t="26516" x="2414588" y="3536950"/>
          <p14:tracePt t="26518" x="2408238" y="3536950"/>
          <p14:tracePt t="26524" x="2401888" y="3530600"/>
          <p14:tracePt t="26529" x="2401888" y="3524250"/>
          <p14:tracePt t="26532" x="2401888" y="3517900"/>
          <p14:tracePt t="26534" x="2395538" y="3517900"/>
          <p14:tracePt t="26538" x="2389188" y="3517900"/>
          <p14:tracePt t="26543" x="2389188" y="3511550"/>
          <p14:tracePt t="26544" x="2382838" y="3511550"/>
          <p14:tracePt t="26546" x="2382838" y="3505200"/>
          <p14:tracePt t="26569" x="2382838" y="3498850"/>
          <p14:tracePt t="26596" x="2382838" y="3492500"/>
          <p14:tracePt t="26605" x="2382838" y="3486150"/>
          <p14:tracePt t="26614" x="2389188" y="3486150"/>
          <p14:tracePt t="26621" x="2395538" y="3486150"/>
          <p14:tracePt t="26622" x="2395538" y="3479800"/>
          <p14:tracePt t="26626" x="2401888" y="3479800"/>
          <p14:tracePt t="26631" x="2408238" y="3473450"/>
          <p14:tracePt t="26637" x="2414588" y="3473450"/>
          <p14:tracePt t="26640" x="2420938" y="3473450"/>
          <p14:tracePt t="26643" x="2427288" y="3467100"/>
          <p14:tracePt t="26646" x="2427288" y="3460750"/>
          <p14:tracePt t="26648" x="2433638" y="3460750"/>
          <p14:tracePt t="26650" x="2439988" y="3454400"/>
          <p14:tracePt t="26654" x="2446338" y="3454400"/>
          <p14:tracePt t="26659" x="2452688" y="3448050"/>
          <p14:tracePt t="26660" x="2459038" y="3448050"/>
          <p14:tracePt t="26662" x="2459038" y="3441700"/>
          <p14:tracePt t="26666" x="2465388" y="3441700"/>
          <p14:tracePt t="26668" x="2471738" y="3441700"/>
          <p14:tracePt t="26670" x="2471738" y="3435350"/>
          <p14:tracePt t="26674" x="2478088" y="3429000"/>
          <p14:tracePt t="26680" x="2484438" y="3422650"/>
          <p14:tracePt t="26684" x="2490788" y="3422650"/>
          <p14:tracePt t="26691" x="2497138" y="3416300"/>
          <p14:tracePt t="26695" x="2503488" y="3416300"/>
          <p14:tracePt t="26698" x="2503488" y="3409950"/>
          <p14:tracePt t="26765" x="2497138" y="3409950"/>
          <p14:tracePt t="26767" x="2497138" y="3416300"/>
          <p14:tracePt t="26768" x="2490788" y="3416300"/>
          <p14:tracePt t="26772" x="2484438" y="3416300"/>
          <p14:tracePt t="26774" x="2484438" y="3422650"/>
          <p14:tracePt t="26776" x="2478088" y="3429000"/>
          <p14:tracePt t="26780" x="2478088" y="3435350"/>
          <p14:tracePt t="26782" x="2471738" y="3435350"/>
          <p14:tracePt t="26784" x="2465388" y="3441700"/>
          <p14:tracePt t="26788" x="2465388" y="3448050"/>
          <p14:tracePt t="26793" x="2459038" y="3454400"/>
          <p14:tracePt t="26797" x="2452688" y="3460750"/>
          <p14:tracePt t="26798" x="2452688" y="3467100"/>
          <p14:tracePt t="26800" x="2446338" y="3467100"/>
          <p14:tracePt t="26806" x="2439988" y="3473450"/>
          <p14:tracePt t="26808" x="2439988" y="3479800"/>
          <p14:tracePt t="26810" x="2433638" y="3479800"/>
          <p14:tracePt t="26814" x="2433638" y="3486150"/>
          <p14:tracePt t="26818" x="2427288" y="3492500"/>
          <p14:tracePt t="26820" x="2420938" y="3498850"/>
          <p14:tracePt t="26824" x="2414588" y="3498850"/>
          <p14:tracePt t="26827" x="2414588" y="3505200"/>
          <p14:tracePt t="26830" x="2408238" y="3511550"/>
          <p14:tracePt t="26835" x="2401888" y="3511550"/>
          <p14:tracePt t="26838" x="2401888" y="3517900"/>
          <p14:tracePt t="26840" x="2395538" y="3517900"/>
          <p14:tracePt t="26842" x="2389188" y="3524250"/>
          <p14:tracePt t="26847" x="2389188" y="3530600"/>
          <p14:tracePt t="26848" x="2382838" y="3530600"/>
          <p14:tracePt t="26949" x="2382838" y="3524250"/>
          <p14:tracePt t="26954" x="2382838" y="3517900"/>
          <p14:tracePt t="26959" x="2389188" y="3517900"/>
          <p14:tracePt t="26977" x="2389188" y="3511550"/>
          <p14:tracePt t="26980" x="2395538" y="3511550"/>
          <p14:tracePt t="26985" x="2395538" y="3505200"/>
          <p14:tracePt t="26997" x="2395538" y="3498850"/>
          <p14:tracePt t="27002" x="2401888" y="3498850"/>
          <p14:tracePt t="27005" x="2401888" y="3492500"/>
          <p14:tracePt t="27016" x="2401888" y="3486150"/>
          <p14:tracePt t="27048" x="2401888" y="3479800"/>
          <p14:tracePt t="27058" x="2401888" y="3473450"/>
          <p14:tracePt t="27068" x="2395538" y="3473450"/>
          <p14:tracePt t="27072" x="2389188" y="3467100"/>
          <p14:tracePt t="27081" x="2382838" y="3460750"/>
          <p14:tracePt t="27085" x="2376488" y="3460750"/>
          <p14:tracePt t="27086" x="2376488" y="3454400"/>
          <p14:tracePt t="27088" x="2370138" y="3454400"/>
          <p14:tracePt t="27095" x="2363788" y="3454400"/>
          <p14:tracePt t="27098" x="2357438" y="3454400"/>
          <p14:tracePt t="27100" x="2351088" y="3454400"/>
          <p14:tracePt t="27103" x="2351088" y="3448050"/>
          <p14:tracePt t="27104" x="2344738" y="3448050"/>
          <p14:tracePt t="27108" x="2338388" y="3448050"/>
          <p14:tracePt t="27113" x="2332038" y="3448050"/>
          <p14:tracePt t="27114" x="2325688" y="3448050"/>
          <p14:tracePt t="27116" x="2319338" y="3448050"/>
          <p14:tracePt t="27121" x="2312988" y="3448050"/>
          <p14:tracePt t="27123" x="2306638" y="3448050"/>
          <p14:tracePt t="27126" x="2300288" y="3448050"/>
          <p14:tracePt t="27129" x="2293938" y="3448050"/>
          <p14:tracePt t="27130" x="2287588" y="3448050"/>
          <p14:tracePt t="27134" x="2281238" y="3448050"/>
          <p14:tracePt t="27136" x="2274888" y="3448050"/>
          <p14:tracePt t="27138" x="2268538" y="3448050"/>
          <p14:tracePt t="27140" x="2262188" y="3448050"/>
          <p14:tracePt t="27142" x="2255838" y="3448050"/>
          <p14:tracePt t="27144" x="2249488" y="3454400"/>
          <p14:tracePt t="27146" x="2243138" y="3454400"/>
          <p14:tracePt t="27148" x="2236788" y="3460750"/>
          <p14:tracePt t="27150" x="2230438" y="3460750"/>
          <p14:tracePt t="27152" x="2224088" y="3467100"/>
          <p14:tracePt t="27156" x="2217738" y="3467100"/>
          <p14:tracePt t="27158" x="2211388" y="3467100"/>
          <p14:tracePt t="27160" x="2205038" y="3467100"/>
          <p14:tracePt t="27166" x="2198688" y="3467100"/>
          <p14:tracePt t="27171" x="2192338" y="3473450"/>
          <p14:tracePt t="27268" x="2198688" y="3473450"/>
          <p14:tracePt t="27274" x="2198688" y="3467100"/>
          <p14:tracePt t="27276" x="2205038" y="3467100"/>
          <p14:tracePt t="27280" x="2211388" y="3460750"/>
          <p14:tracePt t="27284" x="2217738" y="3460750"/>
          <p14:tracePt t="27288" x="2217738" y="3454400"/>
          <p14:tracePt t="27295" x="2224088" y="3454400"/>
          <p14:tracePt t="27298" x="2230438" y="3454400"/>
          <p14:tracePt t="27305" x="2230438" y="3448050"/>
          <p14:tracePt t="27306" x="2236788" y="3448050"/>
          <p14:tracePt t="27310" x="2243138" y="3448050"/>
          <p14:tracePt t="27313" x="2243138" y="3441700"/>
          <p14:tracePt t="27314" x="2249488" y="3441700"/>
          <p14:tracePt t="27325" x="2255838" y="3441700"/>
          <p14:tracePt t="27331" x="2262188" y="3435350"/>
          <p14:tracePt t="27347" x="2268538" y="3429000"/>
          <p14:tracePt t="27365" x="2274888" y="3429000"/>
          <p14:tracePt t="27366" x="2274888" y="3422650"/>
          <p14:tracePt t="27377" x="2281238" y="3422650"/>
          <p14:tracePt t="27387" x="2281238" y="3416300"/>
          <p14:tracePt t="27396" x="2287588" y="3416300"/>
          <p14:tracePt t="27398" x="2287588" y="3409950"/>
          <p14:tracePt t="27406" x="2293938" y="3409950"/>
          <p14:tracePt t="27413" x="2293938" y="3403600"/>
          <p14:tracePt t="27419" x="2293938" y="3397250"/>
          <p14:tracePt t="27424" x="2293938" y="3390900"/>
          <p14:tracePt t="27438" x="2300288" y="3390900"/>
          <p14:tracePt t="27445" x="2300288" y="3384550"/>
          <p14:tracePt t="27461" x="2300288" y="3378200"/>
          <p14:tracePt t="27483" x="2300288" y="3371850"/>
          <p14:tracePt t="27503" x="2300288" y="3365500"/>
          <p14:tracePt t="27517" x="2300288" y="3359150"/>
          <p14:tracePt t="27525" x="2293938" y="3359150"/>
          <p14:tracePt t="27617" x="2300288" y="3359150"/>
          <p14:tracePt t="27621" x="2300288" y="3365500"/>
          <p14:tracePt t="27622" x="2306638" y="3365500"/>
          <p14:tracePt t="27629" x="2306638" y="3371850"/>
          <p14:tracePt t="27632" x="2312988" y="3371850"/>
          <p14:tracePt t="27636" x="2319338" y="3371850"/>
          <p14:tracePt t="27640" x="2325688" y="3371850"/>
          <p14:tracePt t="27646" x="2332038" y="3371850"/>
          <p14:tracePt t="27650" x="2338388" y="3371850"/>
          <p14:tracePt t="27652" x="2338388" y="3378200"/>
          <p14:tracePt t="27657" x="2344738" y="3378200"/>
          <p14:tracePt t="27660" x="2351088" y="3378200"/>
          <p14:tracePt t="27663" x="2357438" y="3384550"/>
          <p14:tracePt t="27673" x="2363788" y="3384550"/>
          <p14:tracePt t="27679" x="2370138" y="3384550"/>
          <p14:tracePt t="27685" x="2370138" y="3390900"/>
          <p14:tracePt t="27695" x="2376488" y="3390900"/>
          <p14:tracePt t="27698" x="2376488" y="3397250"/>
          <p14:tracePt t="27709" x="2382838" y="3397250"/>
          <p14:tracePt t="27714" x="2382838" y="3403600"/>
          <p14:tracePt t="27737" x="2389188" y="3403600"/>
          <p14:tracePt t="27738" x="2389188" y="3409950"/>
          <p14:tracePt t="27747" x="2389188" y="3416300"/>
          <p14:tracePt t="27763" x="2389188" y="3422650"/>
          <p14:tracePt t="27768" x="2389188" y="3429000"/>
          <p14:tracePt t="27774" x="2389188" y="3435350"/>
          <p14:tracePt t="27787" x="2389188" y="3441700"/>
          <p14:tracePt t="27788" x="2395538" y="3441700"/>
          <p14:tracePt t="27790" x="2395538" y="3448050"/>
          <p14:tracePt t="27807" x="2395538" y="3454400"/>
          <p14:tracePt t="27816" x="2395538" y="3460750"/>
          <p14:tracePt t="27833" x="2395538" y="3467100"/>
          <p14:tracePt t="27867" x="2395538" y="3473450"/>
          <p14:tracePt t="27873" x="2395538" y="3479800"/>
          <p14:tracePt t="27887" x="2395538" y="3486150"/>
          <p14:tracePt t="27893" x="2395538" y="3492500"/>
          <p14:tracePt t="27896" x="2389188" y="3498850"/>
          <p14:tracePt t="27907" x="2382838" y="3498850"/>
          <p14:tracePt t="27909" x="2382838" y="3505200"/>
          <p14:tracePt t="27914" x="2376488" y="3511550"/>
          <p14:tracePt t="27927" x="2376488" y="3517900"/>
          <p14:tracePt t="27931" x="2376488" y="3524250"/>
          <p14:tracePt t="27937" x="2376488" y="3530600"/>
          <p14:tracePt t="27947" x="2370138" y="3530600"/>
          <p14:tracePt t="27948" x="2370138" y="3536950"/>
          <p14:tracePt t="27950" x="2363788" y="3536950"/>
          <p14:tracePt t="27954" x="2363788" y="3543300"/>
          <p14:tracePt t="27969" x="2363788" y="3549650"/>
          <p14:tracePt t="27977" x="2363788" y="3556000"/>
          <p14:tracePt t="27989" x="2357438" y="3556000"/>
          <p14:tracePt t="28019" x="2357438" y="3562350"/>
          <p14:tracePt t="28123" x="2357438" y="3568700"/>
          <p14:tracePt t="28129" x="2351088" y="3568700"/>
          <p14:tracePt t="28195" x="2351088" y="3562350"/>
          <p14:tracePt t="28201" x="2344738" y="3556000"/>
          <p14:tracePt t="28202" x="2344738" y="3549650"/>
          <p14:tracePt t="28206" x="2344738" y="3543300"/>
          <p14:tracePt t="28208" x="2344738" y="3536950"/>
          <p14:tracePt t="28212" x="2338388" y="3530600"/>
          <p14:tracePt t="28214" x="2338388" y="3524250"/>
          <p14:tracePt t="28216" x="2332038" y="3517900"/>
          <p14:tracePt t="28218" x="2332038" y="3511550"/>
          <p14:tracePt t="28220" x="2332038" y="3505200"/>
          <p14:tracePt t="28222" x="2332038" y="3498850"/>
          <p14:tracePt t="28224" x="2325688" y="3498850"/>
          <p14:tracePt t="28226" x="2319338" y="3492500"/>
          <p14:tracePt t="28229" x="2312988" y="3486150"/>
          <p14:tracePt t="28231" x="2312988" y="3479800"/>
          <p14:tracePt t="28232" x="2312988" y="3473450"/>
          <p14:tracePt t="28234" x="2306638" y="3467100"/>
          <p14:tracePt t="28236" x="2300288" y="3467100"/>
          <p14:tracePt t="28238" x="2300288" y="3460750"/>
          <p14:tracePt t="28240" x="2293938" y="3454400"/>
          <p14:tracePt t="28242" x="2287588" y="3454400"/>
          <p14:tracePt t="28244" x="2287588" y="3448050"/>
          <p14:tracePt t="28246" x="2274888" y="3441700"/>
          <p14:tracePt t="28248" x="2268538" y="3435350"/>
          <p14:tracePt t="28252" x="2255838" y="3429000"/>
          <p14:tracePt t="28254" x="2249488" y="3422650"/>
          <p14:tracePt t="28256" x="2249488" y="3416300"/>
          <p14:tracePt t="28258" x="2236788" y="3416300"/>
          <p14:tracePt t="28260" x="2230438" y="3409950"/>
          <p14:tracePt t="28262" x="2230438" y="3403600"/>
          <p14:tracePt t="28264" x="2217738" y="3397250"/>
          <p14:tracePt t="28266" x="2211388" y="3397250"/>
          <p14:tracePt t="28270" x="2198688" y="3390900"/>
          <p14:tracePt t="28272" x="2192338" y="3390900"/>
          <p14:tracePt t="28274" x="2192338" y="3384550"/>
          <p14:tracePt t="28276" x="2179638" y="3384550"/>
          <p14:tracePt t="28279" x="2173288" y="3384550"/>
          <p14:tracePt t="28282" x="2160588" y="3384550"/>
          <p14:tracePt t="28284" x="2154238" y="3378200"/>
          <p14:tracePt t="28286" x="2147888" y="3378200"/>
          <p14:tracePt t="28288" x="2141538" y="3378200"/>
          <p14:tracePt t="28290" x="2135188" y="3378200"/>
          <p14:tracePt t="28292" x="2128838" y="3371850"/>
          <p14:tracePt t="28294" x="2122488" y="3371850"/>
          <p14:tracePt t="28298" x="2109788" y="3371850"/>
          <p14:tracePt t="28300" x="2103438" y="3365500"/>
          <p14:tracePt t="28304" x="2097088" y="3365500"/>
          <p14:tracePt t="28306" x="2090738" y="3365500"/>
          <p14:tracePt t="28308" x="2084388" y="3365500"/>
          <p14:tracePt t="28312" x="2078038" y="3365500"/>
          <p14:tracePt t="28317" x="2071688" y="3365500"/>
          <p14:tracePt t="28323" x="2065338" y="3365500"/>
          <p14:tracePt t="28324" x="2058988" y="3365500"/>
          <p14:tracePt t="28329" x="2051050" y="3365500"/>
          <p14:tracePt t="28331" x="2051050" y="3359150"/>
          <p14:tracePt t="28332" x="2044700" y="3359150"/>
          <p14:tracePt t="28336" x="2038350" y="3359150"/>
          <p14:tracePt t="28344" x="2032000" y="3359150"/>
          <p14:tracePt t="28353" x="2025650" y="3359150"/>
          <p14:tracePt t="28359" x="2019300" y="3359150"/>
          <p14:tracePt t="28435" x="2025650" y="3359150"/>
          <p14:tracePt t="28439" x="2032000" y="3359150"/>
          <p14:tracePt t="28448" x="2038350" y="3359150"/>
          <p14:tracePt t="28450" x="2044700" y="3359150"/>
          <p14:tracePt t="28456" x="2051050" y="3359150"/>
          <p14:tracePt t="28458" x="2058988" y="3359150"/>
          <p14:tracePt t="28463" x="2065338" y="3359150"/>
          <p14:tracePt t="28466" x="2071688" y="3359150"/>
          <p14:tracePt t="28468" x="2078038" y="3359150"/>
          <p14:tracePt t="28472" x="2084388" y="3359150"/>
          <p14:tracePt t="28474" x="2090738" y="3359150"/>
          <p14:tracePt t="28476" x="2097088" y="3359150"/>
          <p14:tracePt t="28481" x="2103438" y="3359150"/>
          <p14:tracePt t="28483" x="2109788" y="3359150"/>
          <p14:tracePt t="28486" x="2116138" y="3359150"/>
          <p14:tracePt t="28488" x="2122488" y="3359150"/>
          <p14:tracePt t="28490" x="2128838" y="3359150"/>
          <p14:tracePt t="28492" x="2135188" y="3359150"/>
          <p14:tracePt t="28494" x="2141538" y="3359150"/>
          <p14:tracePt t="28498" x="2154238" y="3359150"/>
          <p14:tracePt t="28500" x="2160588" y="3359150"/>
          <p14:tracePt t="28504" x="2166938" y="3359150"/>
          <p14:tracePt t="28506" x="2179638" y="3359150"/>
          <p14:tracePt t="28510" x="2185988" y="3359150"/>
          <p14:tracePt t="28512" x="2192338" y="3359150"/>
          <p14:tracePt t="28514" x="2198688" y="3359150"/>
          <p14:tracePt t="28521" x="2205038" y="3359150"/>
          <p14:tracePt t="28522" x="2211388" y="3359150"/>
          <p14:tracePt t="28531" x="2217738" y="3359150"/>
          <p14:tracePt t="28541" x="2224088" y="3359150"/>
          <p14:tracePt t="28561" x="2230438" y="3359150"/>
          <p14:tracePt t="28593" x="2236788" y="3359150"/>
          <p14:tracePt t="28607" x="2243138" y="3359150"/>
          <p14:tracePt t="28625" x="2243138" y="3365500"/>
          <p14:tracePt t="28635" x="2249488" y="3365500"/>
          <p14:tracePt t="28637" x="2249488" y="3371850"/>
          <p14:tracePt t="28651" x="2255838" y="3371850"/>
          <p14:tracePt t="28669" x="2255838" y="3378200"/>
          <p14:tracePt t="28735" x="2255838" y="3384550"/>
          <p14:tracePt t="28743" x="2255838" y="3390900"/>
          <p14:tracePt t="28751" x="2249488" y="3390900"/>
          <p14:tracePt t="28757" x="2249488" y="3397250"/>
          <p14:tracePt t="28765" x="2243138" y="3397250"/>
          <p14:tracePt t="28823" x="2236788" y="3397250"/>
          <p14:tracePt t="28833" x="2230438" y="3397250"/>
          <p14:tracePt t="28836" x="2224088" y="3397250"/>
          <p14:tracePt t="28841" x="2217738" y="3397250"/>
          <p14:tracePt t="28851" x="2211388" y="3397250"/>
          <p14:tracePt t="28852" x="2211388" y="3390900"/>
          <p14:tracePt t="28859" x="2205038" y="3390900"/>
          <p14:tracePt t="28870" x="2205038" y="3384550"/>
          <p14:tracePt t="28945" x="2205038" y="3390900"/>
          <p14:tracePt t="28949" x="2198688" y="3390900"/>
          <p14:tracePt t="28950" x="2198688" y="3397250"/>
          <p14:tracePt t="28952" x="2198688" y="3403600"/>
          <p14:tracePt t="28959" x="2198688" y="3409950"/>
          <p14:tracePt t="28960" x="2198688" y="3416300"/>
          <p14:tracePt t="28964" x="2198688" y="3422650"/>
          <p14:tracePt t="28966" x="2198688" y="3429000"/>
          <p14:tracePt t="28968" x="2198688" y="3435350"/>
          <p14:tracePt t="28972" x="2198688" y="3441700"/>
          <p14:tracePt t="28974" x="2198688" y="3448050"/>
          <p14:tracePt t="28981" x="2198688" y="3454400"/>
          <p14:tracePt t="28982" x="2198688" y="3460750"/>
          <p14:tracePt t="28984" x="2198688" y="3467100"/>
          <p14:tracePt t="28988" x="2198688" y="3473450"/>
          <p14:tracePt t="28993" x="2205038" y="3479800"/>
          <p14:tracePt t="28997" x="2211388" y="3486150"/>
          <p14:tracePt t="28998" x="2211388" y="3492500"/>
          <p14:tracePt t="29003" x="2211388" y="3498850"/>
          <p14:tracePt t="29004" x="2217738" y="3498850"/>
          <p14:tracePt t="29008" x="2224088" y="3498850"/>
          <p14:tracePt t="29010" x="2230438" y="3505200"/>
          <p14:tracePt t="29014" x="2230438" y="3511550"/>
          <p14:tracePt t="29018" x="2236788" y="3511550"/>
          <p14:tracePt t="29024" x="2243138" y="3511550"/>
          <p14:tracePt t="29035" x="2249488" y="3511550"/>
          <p14:tracePt t="29041" x="2255838" y="3511550"/>
          <p14:tracePt t="29107" x="2262188" y="3511550"/>
          <p14:tracePt t="29111" x="2262188" y="3517900"/>
          <p14:tracePt t="29113" x="2268538" y="3517900"/>
          <p14:tracePt t="29119" x="2274888" y="3517900"/>
          <p14:tracePt t="29137" x="2281238" y="3524250"/>
          <p14:tracePt t="29144" x="2287588" y="3524250"/>
          <p14:tracePt t="29153" x="2287588" y="3530600"/>
          <p14:tracePt t="29167" x="2293938" y="3530600"/>
          <p14:tracePt t="29175" x="2293938" y="3536950"/>
          <p14:tracePt t="29180" x="2293938" y="3543300"/>
          <p14:tracePt t="29188" x="2293938" y="3549650"/>
          <p14:tracePt t="29192" x="2293938" y="3556000"/>
          <p14:tracePt t="29197" x="2293938" y="3562350"/>
          <p14:tracePt t="29206" x="2293938" y="3568700"/>
          <p14:tracePt t="29216" x="2293938" y="3575050"/>
          <p14:tracePt t="29265" x="2293938" y="3581400"/>
          <p14:tracePt t="29272" x="2293938" y="3587750"/>
          <p14:tracePt t="29279" x="2293938" y="3594100"/>
          <p14:tracePt t="29281" x="2287588" y="3594100"/>
          <p14:tracePt t="29291" x="2281238" y="3594100"/>
          <p14:tracePt t="29353" x="2281238" y="3587750"/>
          <p14:tracePt t="29355" x="2281238" y="3581400"/>
          <p14:tracePt t="29357" x="2281238" y="3575050"/>
          <p14:tracePt t="29358" x="2281238" y="3568700"/>
          <p14:tracePt t="29360" x="2281238" y="3562350"/>
          <p14:tracePt t="29362" x="2287588" y="3549650"/>
          <p14:tracePt t="29364" x="2287588" y="3536950"/>
          <p14:tracePt t="29366" x="2287588" y="3530600"/>
          <p14:tracePt t="29368" x="2287588" y="3517900"/>
          <p14:tracePt t="29370" x="2287588" y="3511550"/>
          <p14:tracePt t="29372" x="2287588" y="3498850"/>
          <p14:tracePt t="29374" x="2287588" y="3486150"/>
          <p14:tracePt t="29376" x="2287588" y="3473450"/>
          <p14:tracePt t="29379" x="2287588" y="3460750"/>
          <p14:tracePt t="29380" x="2287588" y="3448050"/>
          <p14:tracePt t="29382" x="2287588" y="3435350"/>
          <p14:tracePt t="29384" x="2287588" y="3422650"/>
          <p14:tracePt t="29386" x="2287588" y="3416300"/>
          <p14:tracePt t="29388" x="2287588" y="3397250"/>
          <p14:tracePt t="29390" x="2287588" y="3384550"/>
          <p14:tracePt t="29392" x="2287588" y="3371850"/>
          <p14:tracePt t="29394" x="2287588" y="3359150"/>
          <p14:tracePt t="29396" x="2287588" y="3346450"/>
          <p14:tracePt t="29398" x="2287588" y="3333750"/>
          <p14:tracePt t="29400" x="2287588" y="3321050"/>
          <p14:tracePt t="29402" x="2281238" y="3308350"/>
          <p14:tracePt t="29404" x="2281238" y="3302000"/>
          <p14:tracePt t="29406" x="2274888" y="3289300"/>
          <p14:tracePt t="29408" x="2268538" y="3276600"/>
          <p14:tracePt t="29410" x="2268538" y="3270250"/>
          <p14:tracePt t="29412" x="2268538" y="3257550"/>
          <p14:tracePt t="29414" x="2262188" y="3244850"/>
          <p14:tracePt t="29416" x="2255838" y="3238500"/>
          <p14:tracePt t="29418" x="2249488" y="3225800"/>
          <p14:tracePt t="29420" x="2243138" y="3211513"/>
          <p14:tracePt t="29422" x="2236788" y="3205163"/>
          <p14:tracePt t="29424" x="2230438" y="3192463"/>
          <p14:tracePt t="29426" x="2230438" y="3186113"/>
          <p14:tracePt t="29429" x="2224088" y="3179763"/>
          <p14:tracePt t="29431" x="2217738" y="3167063"/>
          <p14:tracePt t="29432" x="2205038" y="3154363"/>
          <p14:tracePt t="29434" x="2205038" y="3148013"/>
          <p14:tracePt t="29436" x="2198688" y="3141663"/>
          <p14:tracePt t="29438" x="2192338" y="3128963"/>
          <p14:tracePt t="29440" x="2185988" y="3122613"/>
          <p14:tracePt t="29442" x="2179638" y="3116263"/>
          <p14:tracePt t="29444" x="2179638" y="3109913"/>
          <p14:tracePt t="29446" x="2173288" y="3103563"/>
          <p14:tracePt t="29448" x="2166938" y="3097213"/>
          <p14:tracePt t="29450" x="2160588" y="3084513"/>
          <p14:tracePt t="29454" x="2154238" y="3071813"/>
          <p14:tracePt t="29456" x="2147888" y="3065463"/>
          <p14:tracePt t="29459" x="2147888" y="3059113"/>
          <p14:tracePt t="29460" x="2147888" y="3052763"/>
          <p14:tracePt t="29462" x="2147888" y="3046413"/>
          <p14:tracePt t="29464" x="2141538" y="3046413"/>
          <p14:tracePt t="29466" x="2141538" y="3033713"/>
          <p14:tracePt t="29468" x="2135188" y="3027363"/>
          <p14:tracePt t="29475" x="2128838" y="3021013"/>
          <p14:tracePt t="29476" x="2128838" y="3014663"/>
          <p14:tracePt t="29484" x="2128838" y="3008313"/>
          <p14:tracePt t="29486" x="2128838" y="3001963"/>
          <p14:tracePt t="29488" x="2128838" y="2995613"/>
          <p14:tracePt t="29499" x="2128838" y="2989263"/>
          <p14:tracePt t="29505" x="2122488" y="2982913"/>
          <p14:tracePt t="29515" x="2122488" y="2976563"/>
          <p14:tracePt t="29518" x="2116138" y="2970213"/>
          <p14:tracePt t="29523" x="2116138" y="2963863"/>
          <p14:tracePt t="29530" x="2116138" y="2957513"/>
          <p14:tracePt t="29532" x="2116138" y="2951163"/>
          <p14:tracePt t="29535" x="2109788" y="2951163"/>
          <p14:tracePt t="29541" x="2103438" y="2944813"/>
          <p14:tracePt t="29545" x="2103438" y="2938463"/>
          <p14:tracePt t="29547" x="2097088" y="2938463"/>
          <p14:tracePt t="29548" x="2097088" y="2932113"/>
          <p14:tracePt t="29555" x="2090738" y="2932113"/>
          <p14:tracePt t="29556" x="2084388" y="2932113"/>
          <p14:tracePt t="29558" x="2084388" y="2925763"/>
          <p14:tracePt t="29563" x="2078038" y="2919413"/>
          <p14:tracePt t="29565" x="2071688" y="2919413"/>
          <p14:tracePt t="29566" x="2065338" y="2919413"/>
          <p14:tracePt t="29570" x="2058988" y="2919413"/>
          <p14:tracePt t="29572" x="2051050" y="2919413"/>
          <p14:tracePt t="29574" x="2044700" y="2913063"/>
          <p14:tracePt t="29576" x="2038350" y="2913063"/>
          <p14:tracePt t="29579" x="2032000" y="2913063"/>
          <p14:tracePt t="29580" x="2025650" y="2906713"/>
          <p14:tracePt t="29582" x="2012950" y="2906713"/>
          <p14:tracePt t="29584" x="2006600" y="2900363"/>
          <p14:tracePt t="29586" x="2000250" y="2900363"/>
          <p14:tracePt t="29588" x="1987550" y="2900363"/>
          <p14:tracePt t="29590" x="1981200" y="2894013"/>
          <p14:tracePt t="29592" x="1968500" y="2894013"/>
          <p14:tracePt t="29594" x="1955800" y="2894013"/>
          <p14:tracePt t="29596" x="1949450" y="2894013"/>
          <p14:tracePt t="29598" x="1936750" y="2894013"/>
          <p14:tracePt t="29600" x="1924050" y="2887663"/>
          <p14:tracePt t="29603" x="1917700" y="2881313"/>
          <p14:tracePt t="29604" x="1905000" y="2881313"/>
          <p14:tracePt t="29606" x="1892300" y="2874963"/>
          <p14:tracePt t="29608" x="1885950" y="2868613"/>
          <p14:tracePt t="29610" x="1873250" y="2868613"/>
          <p14:tracePt t="29613" x="1860550" y="2862263"/>
          <p14:tracePt t="29614" x="1854200" y="2855913"/>
          <p14:tracePt t="29616" x="1841500" y="2855913"/>
          <p14:tracePt t="29618" x="1828800" y="2849563"/>
          <p14:tracePt t="29620" x="1822450" y="2849563"/>
          <p14:tracePt t="29622" x="1809750" y="2843213"/>
          <p14:tracePt t="29624" x="1797050" y="2836863"/>
          <p14:tracePt t="29626" x="1784350" y="2830513"/>
          <p14:tracePt t="29629" x="1771650" y="2824163"/>
          <p14:tracePt t="29631" x="1758950" y="2817813"/>
          <p14:tracePt t="29632" x="1752600" y="2817813"/>
          <p14:tracePt t="29634" x="1739900" y="2817813"/>
          <p14:tracePt t="29636" x="1727200" y="2811463"/>
          <p14:tracePt t="29638" x="1714500" y="2805113"/>
          <p14:tracePt t="29640" x="1708150" y="2805113"/>
          <p14:tracePt t="29642" x="1695450" y="2798763"/>
          <p14:tracePt t="29644" x="1682750" y="2792413"/>
          <p14:tracePt t="29646" x="1676400" y="2792413"/>
          <p14:tracePt t="29648" x="1663700" y="2784475"/>
          <p14:tracePt t="29650" x="1657350" y="2784475"/>
          <p14:tracePt t="29652" x="1644650" y="2778125"/>
          <p14:tracePt t="29654" x="1631950" y="2778125"/>
          <p14:tracePt t="29656" x="1625600" y="2778125"/>
          <p14:tracePt t="29658" x="1619250" y="2778125"/>
          <p14:tracePt t="29660" x="1606550" y="2778125"/>
          <p14:tracePt t="29662" x="1598613" y="2771775"/>
          <p14:tracePt t="29664" x="1592263" y="2771775"/>
          <p14:tracePt t="29666" x="1579563" y="2765425"/>
          <p14:tracePt t="29668" x="1573213" y="2765425"/>
          <p14:tracePt t="29670" x="1560513" y="2765425"/>
          <p14:tracePt t="29672" x="1547813" y="2759075"/>
          <p14:tracePt t="29674" x="1541463" y="2759075"/>
          <p14:tracePt t="29676" x="1528763" y="2759075"/>
          <p14:tracePt t="29679" x="1522413" y="2759075"/>
          <p14:tracePt t="29680" x="1509713" y="2752725"/>
          <p14:tracePt t="29682" x="1497013" y="2752725"/>
          <p14:tracePt t="29684" x="1490663" y="2752725"/>
          <p14:tracePt t="29686" x="1477963" y="2752725"/>
          <p14:tracePt t="29688" x="1471613" y="2752725"/>
          <p14:tracePt t="29690" x="1458913" y="2752725"/>
          <p14:tracePt t="29692" x="1439863" y="2752725"/>
          <p14:tracePt t="29694" x="1427163" y="2752725"/>
          <p14:tracePt t="29696" x="1414463" y="2752725"/>
          <p14:tracePt t="29698" x="1395413" y="2752725"/>
          <p14:tracePt t="29700" x="1382713" y="2752725"/>
          <p14:tracePt t="29702" x="1363663" y="2752725"/>
          <p14:tracePt t="29704" x="1344613" y="2752725"/>
          <p14:tracePt t="29706" x="1331913" y="2752725"/>
          <p14:tracePt t="29708" x="1312863" y="2752725"/>
          <p14:tracePt t="29710" x="1293813" y="2752725"/>
          <p14:tracePt t="29712" x="1281113" y="2752725"/>
          <p14:tracePt t="29714" x="1262063" y="2752725"/>
          <p14:tracePt t="29716" x="1243013" y="2752725"/>
          <p14:tracePt t="29718" x="1230313" y="2752725"/>
          <p14:tracePt t="29720" x="1211263" y="2752725"/>
          <p14:tracePt t="29722" x="1192213" y="2752725"/>
          <p14:tracePt t="29724" x="1179513" y="2752725"/>
          <p14:tracePt t="29726" x="1160463" y="2752725"/>
          <p14:tracePt t="29730" x="1127125" y="2759075"/>
          <p14:tracePt t="29732" x="1108075" y="2759075"/>
          <p14:tracePt t="29734" x="1089025" y="2759075"/>
          <p14:tracePt t="29736" x="1076325" y="2759075"/>
          <p14:tracePt t="29738" x="1063625" y="2765425"/>
          <p14:tracePt t="29740" x="1044575" y="2765425"/>
          <p14:tracePt t="29742" x="1025525" y="2765425"/>
          <p14:tracePt t="29744" x="1019175" y="2765425"/>
          <p14:tracePt t="29746" x="1000125" y="2765425"/>
          <p14:tracePt t="29748" x="993775" y="2765425"/>
          <p14:tracePt t="29750" x="974725" y="2765425"/>
          <p14:tracePt t="29752" x="955675" y="2765425"/>
          <p14:tracePt t="29754" x="949325" y="2771775"/>
          <p14:tracePt t="29756" x="930275" y="2771775"/>
          <p14:tracePt t="29758" x="917575" y="2771775"/>
          <p14:tracePt t="29760" x="904875" y="2771775"/>
          <p14:tracePt t="29762" x="885825" y="2771775"/>
          <p14:tracePt t="29764" x="866775" y="2778125"/>
          <p14:tracePt t="29766" x="854075" y="2778125"/>
          <p14:tracePt t="29768" x="841375" y="2778125"/>
          <p14:tracePt t="29770" x="822325" y="2778125"/>
          <p14:tracePt t="29772" x="803275" y="2784475"/>
          <p14:tracePt t="29774" x="796925" y="2784475"/>
          <p14:tracePt t="29776" x="777875" y="2784475"/>
          <p14:tracePt t="29779" x="765175" y="2784475"/>
          <p14:tracePt t="29780" x="752475" y="2792413"/>
          <p14:tracePt t="29782" x="733425" y="2792413"/>
          <p14:tracePt t="29784" x="727075" y="2792413"/>
          <p14:tracePt t="29786" x="708025" y="2792413"/>
          <p14:tracePt t="29788" x="695325" y="2792413"/>
          <p14:tracePt t="29790" x="688975" y="2792413"/>
          <p14:tracePt t="29792" x="668338" y="2792413"/>
          <p14:tracePt t="29795" x="655638" y="2798763"/>
          <p14:tracePt t="29796" x="642938" y="2798763"/>
          <p14:tracePt t="29798" x="630238" y="2805113"/>
          <p14:tracePt t="29800" x="617538" y="2805113"/>
          <p14:tracePt t="29802" x="604838" y="2811463"/>
          <p14:tracePt t="29804" x="592138" y="2811463"/>
          <p14:tracePt t="29806" x="579438" y="2817813"/>
          <p14:tracePt t="29808" x="560388" y="2824163"/>
          <p14:tracePt t="29810" x="554038" y="2824163"/>
          <p14:tracePt t="29812" x="534988" y="2830513"/>
          <p14:tracePt t="29814" x="522288" y="2836863"/>
          <p14:tracePt t="29816" x="515938" y="2836863"/>
          <p14:tracePt t="29818" x="496888" y="2843213"/>
          <p14:tracePt t="29820" x="484188" y="2843213"/>
          <p14:tracePt t="29822" x="477838" y="2849563"/>
          <p14:tracePt t="29824" x="465138" y="2855913"/>
          <p14:tracePt t="29826" x="446088" y="2862263"/>
          <p14:tracePt t="29829" x="433388" y="2868613"/>
          <p14:tracePt t="29832" x="414338" y="2881313"/>
          <p14:tracePt t="29834" x="401638" y="2881313"/>
          <p14:tracePt t="29836" x="395288" y="2881313"/>
          <p14:tracePt t="29838" x="382588" y="2887663"/>
          <p14:tracePt t="29840" x="369888" y="2894013"/>
          <p14:tracePt t="29842" x="363538" y="2894013"/>
          <p14:tracePt t="29844" x="350838" y="2900363"/>
          <p14:tracePt t="29846" x="338138" y="2906713"/>
          <p14:tracePt t="29848" x="338138" y="2913063"/>
          <p14:tracePt t="29850" x="325438" y="2913063"/>
          <p14:tracePt t="29852" x="319088" y="2913063"/>
          <p14:tracePt t="29854" x="319088" y="2919413"/>
          <p14:tracePt t="29856" x="312738" y="2925763"/>
          <p14:tracePt t="29858" x="306388" y="2925763"/>
          <p14:tracePt t="29862" x="300038" y="2932113"/>
          <p14:tracePt t="29864" x="293688" y="2932113"/>
          <p14:tracePt t="29866" x="287338" y="2938463"/>
          <p14:tracePt t="29870" x="280988" y="2944813"/>
          <p14:tracePt t="29872" x="274638" y="2944813"/>
          <p14:tracePt t="29874" x="274638" y="2951163"/>
          <p14:tracePt t="29876" x="274638" y="2957513"/>
          <p14:tracePt t="29879" x="268288" y="2957513"/>
          <p14:tracePt t="29881" x="261938" y="2957513"/>
          <p14:tracePt t="29882" x="261938" y="2963863"/>
          <p14:tracePt t="29884" x="255588" y="2970213"/>
          <p14:tracePt t="29886" x="255588" y="2976563"/>
          <p14:tracePt t="29891" x="249238" y="2982913"/>
          <p14:tracePt t="29893" x="242888" y="2989263"/>
          <p14:tracePt t="29896" x="242888" y="2995613"/>
          <p14:tracePt t="29898" x="236538" y="3001963"/>
          <p14:tracePt t="29900" x="230188" y="3001963"/>
          <p14:tracePt t="29902" x="230188" y="3014663"/>
          <p14:tracePt t="29904" x="222250" y="3021013"/>
          <p14:tracePt t="29908" x="222250" y="3033713"/>
          <p14:tracePt t="29910" x="215900" y="3040063"/>
          <p14:tracePt t="29912" x="209550" y="3040063"/>
          <p14:tracePt t="29914" x="209550" y="3052763"/>
          <p14:tracePt t="29916" x="203200" y="3065463"/>
          <p14:tracePt t="29920" x="196850" y="3078163"/>
          <p14:tracePt t="29922" x="190500" y="3084513"/>
          <p14:tracePt t="29924" x="190500" y="3090863"/>
          <p14:tracePt t="29926" x="184150" y="3103563"/>
          <p14:tracePt t="29929" x="177800" y="3116263"/>
          <p14:tracePt t="29932" x="177800" y="3128963"/>
          <p14:tracePt t="29934" x="171450" y="3135313"/>
          <p14:tracePt t="29936" x="165100" y="3148013"/>
          <p14:tracePt t="29938" x="158750" y="3160713"/>
          <p14:tracePt t="29940" x="158750" y="3167063"/>
          <p14:tracePt t="29942" x="152400" y="3179763"/>
          <p14:tracePt t="29944" x="146050" y="3192463"/>
          <p14:tracePt t="29946" x="146050" y="3205163"/>
          <p14:tracePt t="29948" x="139700" y="3211513"/>
          <p14:tracePt t="29950" x="139700" y="3225800"/>
          <p14:tracePt t="29952" x="133350" y="3238500"/>
          <p14:tracePt t="29956" x="127000" y="3251200"/>
          <p14:tracePt t="29958" x="127000" y="3257550"/>
          <p14:tracePt t="29960" x="127000" y="3263900"/>
          <p14:tracePt t="29963" x="120650" y="3276600"/>
          <p14:tracePt t="29966" x="120650" y="3282950"/>
          <p14:tracePt t="29968" x="120650" y="3289300"/>
          <p14:tracePt t="29970" x="120650" y="3295650"/>
          <p14:tracePt t="29972" x="120650" y="3302000"/>
          <p14:tracePt t="29974" x="120650" y="3308350"/>
          <p14:tracePt t="29976" x="120650" y="3314700"/>
          <p14:tracePt t="29980" x="120650" y="3321050"/>
          <p14:tracePt t="29982" x="120650" y="3327400"/>
          <p14:tracePt t="29986" x="120650" y="3333750"/>
          <p14:tracePt t="29989" x="120650" y="3340100"/>
          <p14:tracePt t="29991" x="120650" y="3346450"/>
          <p14:tracePt t="29995" x="120650" y="3352800"/>
          <p14:tracePt t="29997" x="120650" y="3359150"/>
          <p14:tracePt t="30000" x="120650" y="3365500"/>
          <p14:tracePt t="30002" x="120650" y="3371850"/>
          <p14:tracePt t="30004" x="120650" y="3378200"/>
          <p14:tracePt t="30008" x="120650" y="3384550"/>
          <p14:tracePt t="30010" x="120650" y="3390900"/>
          <p14:tracePt t="30014" x="120650" y="3403600"/>
          <p14:tracePt t="30017" x="120650" y="3409950"/>
          <p14:tracePt t="30018" x="127000" y="3409950"/>
          <p14:tracePt t="30020" x="127000" y="3416300"/>
          <p14:tracePt t="30022" x="127000" y="3429000"/>
          <p14:tracePt t="30026" x="127000" y="3435350"/>
          <p14:tracePt t="30029" x="133350" y="3441700"/>
          <p14:tracePt t="30030" x="133350" y="3448050"/>
          <p14:tracePt t="30032" x="133350" y="3460750"/>
          <p14:tracePt t="30036" x="133350" y="3473450"/>
          <p14:tracePt t="30038" x="133350" y="3486150"/>
          <p14:tracePt t="30042" x="133350" y="3498850"/>
          <p14:tracePt t="30047" x="139700" y="3511550"/>
          <p14:tracePt t="30048" x="139700" y="3524250"/>
          <p14:tracePt t="30053" x="139700" y="3536950"/>
          <p14:tracePt t="30054" x="146050" y="3543300"/>
          <p14:tracePt t="30056" x="146050" y="3549650"/>
          <p14:tracePt t="30058" x="146050" y="3556000"/>
          <p14:tracePt t="30060" x="146050" y="3562350"/>
          <p14:tracePt t="30062" x="146050" y="3568700"/>
          <p14:tracePt t="30064" x="146050" y="3575050"/>
          <p14:tracePt t="30066" x="146050" y="3581400"/>
          <p14:tracePt t="30070" x="146050" y="3587750"/>
          <p14:tracePt t="30072" x="152400" y="3600450"/>
          <p14:tracePt t="30076" x="152400" y="3606800"/>
          <p14:tracePt t="30079" x="152400" y="3613150"/>
          <p14:tracePt t="30082" x="152400" y="3619500"/>
          <p14:tracePt t="30084" x="152400" y="3625850"/>
          <p14:tracePt t="30086" x="152400" y="3632200"/>
          <p14:tracePt t="30090" x="152400" y="3638550"/>
          <p14:tracePt t="30092" x="152400" y="3646488"/>
          <p14:tracePt t="30096" x="152400" y="3652838"/>
          <p14:tracePt t="30098" x="158750" y="3659188"/>
          <p14:tracePt t="30102" x="158750" y="3665538"/>
          <p14:tracePt t="30104" x="165100" y="3671888"/>
          <p14:tracePt t="30106" x="165100" y="3678238"/>
          <p14:tracePt t="30111" x="171450" y="3684588"/>
          <p14:tracePt t="30113" x="171450" y="3690938"/>
          <p14:tracePt t="30116" x="171450" y="3697288"/>
          <p14:tracePt t="30118" x="177800" y="3703638"/>
          <p14:tracePt t="30120" x="184150" y="3709988"/>
          <p14:tracePt t="30125" x="184150" y="3716338"/>
          <p14:tracePt t="30126" x="190500" y="3722688"/>
          <p14:tracePt t="30131" x="196850" y="3729038"/>
          <p14:tracePt t="30132" x="203200" y="3735388"/>
          <p14:tracePt t="30134" x="203200" y="3741738"/>
          <p14:tracePt t="30136" x="209550" y="3748088"/>
          <p14:tracePt t="30138" x="209550" y="3754438"/>
          <p14:tracePt t="30140" x="215900" y="3760788"/>
          <p14:tracePt t="30144" x="222250" y="3767138"/>
          <p14:tracePt t="30146" x="230188" y="3779838"/>
          <p14:tracePt t="30148" x="236538" y="3779838"/>
          <p14:tracePt t="30150" x="236538" y="3786188"/>
          <p14:tracePt t="30152" x="242888" y="3792538"/>
          <p14:tracePt t="30154" x="249238" y="3792538"/>
          <p14:tracePt t="30156" x="249238" y="3798888"/>
          <p14:tracePt t="30158" x="255588" y="3805238"/>
          <p14:tracePt t="30160" x="261938" y="3811588"/>
          <p14:tracePt t="30162" x="268288" y="3817938"/>
          <p14:tracePt t="30164" x="268288" y="3824288"/>
          <p14:tracePt t="30166" x="274638" y="3830638"/>
          <p14:tracePt t="30168" x="280988" y="3830638"/>
          <p14:tracePt t="30170" x="287338" y="3836988"/>
          <p14:tracePt t="30172" x="293688" y="3843338"/>
          <p14:tracePt t="30174" x="300038" y="3843338"/>
          <p14:tracePt t="30176" x="306388" y="3856038"/>
          <p14:tracePt t="30178" x="312738" y="3862388"/>
          <p14:tracePt t="30180" x="325438" y="3868738"/>
          <p14:tracePt t="30184" x="338138" y="3875088"/>
          <p14:tracePt t="30186" x="344488" y="3881438"/>
          <p14:tracePt t="30188" x="350838" y="3887788"/>
          <p14:tracePt t="30190" x="363538" y="3887788"/>
          <p14:tracePt t="30192" x="376238" y="3894138"/>
          <p14:tracePt t="30194" x="382588" y="3900488"/>
          <p14:tracePt t="30196" x="388938" y="3906838"/>
          <p14:tracePt t="30198" x="401638" y="3913188"/>
          <p14:tracePt t="30200" x="407988" y="3913188"/>
          <p14:tracePt t="30202" x="420688" y="3919538"/>
          <p14:tracePt t="30204" x="433388" y="3919538"/>
          <p14:tracePt t="30206" x="439738" y="3925888"/>
          <p14:tracePt t="30208" x="452438" y="3932238"/>
          <p14:tracePt t="30210" x="471488" y="3938588"/>
          <p14:tracePt t="30212" x="484188" y="3944938"/>
          <p14:tracePt t="30214" x="490538" y="3951288"/>
          <p14:tracePt t="30216" x="509588" y="3957638"/>
          <p14:tracePt t="30218" x="522288" y="3957638"/>
          <p14:tracePt t="30220" x="534988" y="3957638"/>
          <p14:tracePt t="30222" x="554038" y="3963988"/>
          <p14:tracePt t="30224" x="566738" y="3970338"/>
          <p14:tracePt t="30226" x="585788" y="3976688"/>
          <p14:tracePt t="30229" x="598488" y="3983038"/>
          <p14:tracePt t="30231" x="617538" y="3989388"/>
          <p14:tracePt t="30232" x="636588" y="3995738"/>
          <p14:tracePt t="30234" x="655638" y="4002088"/>
          <p14:tracePt t="30236" x="668338" y="4008438"/>
          <p14:tracePt t="30238" x="688975" y="4014788"/>
          <p14:tracePt t="30240" x="708025" y="4014788"/>
          <p14:tracePt t="30246" x="752475" y="4027488"/>
          <p14:tracePt t="30248" x="771525" y="4033838"/>
          <p14:tracePt t="30250" x="784225" y="4040188"/>
          <p14:tracePt t="30252" x="796925" y="4040188"/>
          <p14:tracePt t="30254" x="815975" y="4046538"/>
          <p14:tracePt t="30256" x="835025" y="4052888"/>
          <p14:tracePt t="30258" x="841375" y="4059238"/>
          <p14:tracePt t="30260" x="854075" y="4059238"/>
          <p14:tracePt t="30262" x="873125" y="4065588"/>
          <p14:tracePt t="30264" x="879475" y="4073525"/>
          <p14:tracePt t="30266" x="892175" y="4073525"/>
          <p14:tracePt t="30268" x="904875" y="4073525"/>
          <p14:tracePt t="30270" x="911225" y="4079875"/>
          <p14:tracePt t="30272" x="923925" y="4079875"/>
          <p14:tracePt t="30274" x="936625" y="4086225"/>
          <p14:tracePt t="30276" x="942975" y="4086225"/>
          <p14:tracePt t="30278" x="955675" y="4092575"/>
          <p14:tracePt t="30281" x="962025" y="4092575"/>
          <p14:tracePt t="30283" x="974725" y="4092575"/>
          <p14:tracePt t="30284" x="987425" y="4098925"/>
          <p14:tracePt t="30286" x="993775" y="4098925"/>
          <p14:tracePt t="30288" x="1006475" y="4105275"/>
          <p14:tracePt t="30290" x="1019175" y="4105275"/>
          <p14:tracePt t="30292" x="1025525" y="4111625"/>
          <p14:tracePt t="30294" x="1044575" y="4111625"/>
          <p14:tracePt t="30296" x="1057275" y="4111625"/>
          <p14:tracePt t="30298" x="1063625" y="4111625"/>
          <p14:tracePt t="30300" x="1076325" y="4111625"/>
          <p14:tracePt t="30302" x="1089025" y="4111625"/>
          <p14:tracePt t="30304" x="1095375" y="4111625"/>
          <p14:tracePt t="30306" x="1108075" y="4117975"/>
          <p14:tracePt t="30308" x="1120775" y="4117975"/>
          <p14:tracePt t="30313" x="1133475" y="4117975"/>
          <p14:tracePt t="30314" x="1139825" y="4124325"/>
          <p14:tracePt t="30316" x="1147763" y="4124325"/>
          <p14:tracePt t="30318" x="1160463" y="4124325"/>
          <p14:tracePt t="30322" x="1166813" y="4124325"/>
          <p14:tracePt t="30324" x="1179513" y="4130675"/>
          <p14:tracePt t="30331" x="1198563" y="4130675"/>
          <p14:tracePt t="30334" x="1211263" y="4130675"/>
          <p14:tracePt t="30336" x="1217613" y="4130675"/>
          <p14:tracePt t="30338" x="1217613" y="4137025"/>
          <p14:tracePt t="30340" x="1230313" y="4137025"/>
          <p14:tracePt t="30344" x="1236663" y="4137025"/>
          <p14:tracePt t="30347" x="1249363" y="4137025"/>
          <p14:tracePt t="30350" x="1262063" y="4137025"/>
          <p14:tracePt t="30352" x="1268413" y="4137025"/>
          <p14:tracePt t="30354" x="1274763" y="4137025"/>
          <p14:tracePt t="30356" x="1281113" y="4143375"/>
          <p14:tracePt t="30358" x="1287463" y="4143375"/>
          <p14:tracePt t="30360" x="1300163" y="4143375"/>
          <p14:tracePt t="30362" x="1312863" y="4143375"/>
          <p14:tracePt t="30366" x="1325563" y="4143375"/>
          <p14:tracePt t="30368" x="1331913" y="4143375"/>
          <p14:tracePt t="30370" x="1344613" y="4149725"/>
          <p14:tracePt t="30372" x="1350963" y="4149725"/>
          <p14:tracePt t="30374" x="1357313" y="4149725"/>
          <p14:tracePt t="30376" x="1370013" y="4149725"/>
          <p14:tracePt t="30379" x="1382713" y="4149725"/>
          <p14:tracePt t="30382" x="1395413" y="4149725"/>
          <p14:tracePt t="30384" x="1401763" y="4149725"/>
          <p14:tracePt t="30386" x="1414463" y="4149725"/>
          <p14:tracePt t="30388" x="1427163" y="4149725"/>
          <p14:tracePt t="30390" x="1433513" y="4149725"/>
          <p14:tracePt t="30392" x="1439863" y="4149725"/>
          <p14:tracePt t="30394" x="1446213" y="4149725"/>
          <p14:tracePt t="30396" x="1458913" y="4149725"/>
          <p14:tracePt t="30398" x="1471613" y="4149725"/>
          <p14:tracePt t="30400" x="1477963" y="4149725"/>
          <p14:tracePt t="30402" x="1490663" y="4149725"/>
          <p14:tracePt t="30404" x="1497013" y="4149725"/>
          <p14:tracePt t="30406" x="1509713" y="4149725"/>
          <p14:tracePt t="30408" x="1522413" y="4149725"/>
          <p14:tracePt t="30410" x="1528763" y="4149725"/>
          <p14:tracePt t="30413" x="1535113" y="4149725"/>
          <p14:tracePt t="30414" x="1541463" y="4149725"/>
          <p14:tracePt t="30416" x="1554163" y="4149725"/>
          <p14:tracePt t="30419" x="1560513" y="4149725"/>
          <p14:tracePt t="30420" x="1566863" y="4143375"/>
          <p14:tracePt t="30422" x="1573213" y="4143375"/>
          <p14:tracePt t="30424" x="1579563" y="4143375"/>
          <p14:tracePt t="30426" x="1585913" y="4143375"/>
          <p14:tracePt t="30429" x="1592263" y="4143375"/>
          <p14:tracePt t="30430" x="1598613" y="4143375"/>
          <p14:tracePt t="30432" x="1606550" y="4143375"/>
          <p14:tracePt t="30434" x="1612900" y="4143375"/>
          <p14:tracePt t="30436" x="1619250" y="4143375"/>
          <p14:tracePt t="30438" x="1619250" y="4137025"/>
          <p14:tracePt t="30440" x="1625600" y="4137025"/>
          <p14:tracePt t="30443" x="1631950" y="4137025"/>
          <p14:tracePt t="30446" x="1638300" y="4137025"/>
          <p14:tracePt t="30448" x="1644650" y="4130675"/>
          <p14:tracePt t="30450" x="1651000" y="4130675"/>
          <p14:tracePt t="30454" x="1657350" y="4130675"/>
          <p14:tracePt t="30456" x="1663700" y="4130675"/>
          <p14:tracePt t="30460" x="1670050" y="4130675"/>
          <p14:tracePt t="30462" x="1676400" y="4130675"/>
          <p14:tracePt t="30464" x="1682750" y="4130675"/>
          <p14:tracePt t="30468" x="1689100" y="4130675"/>
          <p14:tracePt t="30470" x="1695450" y="4130675"/>
          <p14:tracePt t="30472" x="1701800" y="4130675"/>
          <p14:tracePt t="30474" x="1708150" y="4130675"/>
          <p14:tracePt t="30476" x="1714500" y="4130675"/>
          <p14:tracePt t="30480" x="1720850" y="4130675"/>
          <p14:tracePt t="30482" x="1727200" y="4130675"/>
          <p14:tracePt t="30486" x="1733550" y="4130675"/>
          <p14:tracePt t="30488" x="1739900" y="4130675"/>
          <p14:tracePt t="30491" x="1746250" y="4130675"/>
          <p14:tracePt t="30494" x="1752600" y="4130675"/>
          <p14:tracePt t="30496" x="1758950" y="4130675"/>
          <p14:tracePt t="30498" x="1758950" y="4137025"/>
          <p14:tracePt t="30500" x="1765300" y="4137025"/>
          <p14:tracePt t="30502" x="1771650" y="4137025"/>
          <p14:tracePt t="30504" x="1778000" y="4137025"/>
          <p14:tracePt t="30506" x="1784350" y="4137025"/>
          <p14:tracePt t="30508" x="1790700" y="4137025"/>
          <p14:tracePt t="30510" x="1797050" y="4137025"/>
          <p14:tracePt t="30514" x="1803400" y="4137025"/>
          <p14:tracePt t="30516" x="1809750" y="4137025"/>
          <p14:tracePt t="30520" x="1816100" y="4143375"/>
          <p14:tracePt t="30523" x="1822450" y="4143375"/>
          <p14:tracePt t="30524" x="1828800" y="4143375"/>
          <p14:tracePt t="30529" x="1835150" y="4143375"/>
          <p14:tracePt t="30531" x="1841500" y="4143375"/>
          <p14:tracePt t="30532" x="1841500" y="4149725"/>
          <p14:tracePt t="30534" x="1847850" y="4149725"/>
          <p14:tracePt t="30536" x="1854200" y="4149725"/>
          <p14:tracePt t="30540" x="1860550" y="4149725"/>
          <p14:tracePt t="30542" x="1866900" y="4149725"/>
          <p14:tracePt t="30544" x="1873250" y="4149725"/>
          <p14:tracePt t="30546" x="1873250" y="4156075"/>
          <p14:tracePt t="30548" x="1879600" y="4156075"/>
          <p14:tracePt t="30550" x="1885950" y="4156075"/>
          <p14:tracePt t="30557" x="1892300" y="4156075"/>
          <p14:tracePt t="30559" x="1898650" y="4156075"/>
          <p14:tracePt t="30560" x="1905000" y="4156075"/>
          <p14:tracePt t="30569" x="1911350" y="4156075"/>
          <p14:tracePt t="30570" x="1917700" y="4156075"/>
          <p14:tracePt t="30580" x="1924050" y="4156075"/>
          <p14:tracePt t="30583" x="1930400" y="4156075"/>
          <p14:tracePt t="30588" x="1936750" y="4156075"/>
          <p14:tracePt t="30593" x="1936750" y="4162425"/>
          <p14:tracePt t="30595" x="1943100" y="4162425"/>
          <p14:tracePt t="30602" x="1949450" y="4162425"/>
          <p14:tracePt t="30609" x="1949450" y="4168775"/>
          <p14:tracePt t="30619" x="1955800" y="4168775"/>
          <p14:tracePt t="30627" x="1962150" y="4168775"/>
          <p14:tracePt t="30632" x="1968500" y="4175125"/>
          <p14:tracePt t="30643" x="1968500" y="4181475"/>
          <p14:tracePt t="30647" x="1974850" y="4181475"/>
          <p14:tracePt t="30652" x="1981200" y="4187825"/>
          <p14:tracePt t="30767" x="1981200" y="4194175"/>
          <p14:tracePt t="30779" x="1981200" y="4200525"/>
          <p14:tracePt t="31053" x="1981200" y="4206875"/>
          <p14:tracePt t="31060" x="1981200" y="4213225"/>
          <p14:tracePt t="31069" x="1981200" y="4219575"/>
          <p14:tracePt t="31255" x="1987550" y="4219575"/>
          <p14:tracePt t="31267" x="1993900" y="4219575"/>
          <p14:tracePt t="31281" x="2000250" y="4219575"/>
          <p14:tracePt t="31425" x="2006600" y="4219575"/>
          <p14:tracePt t="31443" x="2012950" y="4219575"/>
          <p14:tracePt t="31461" x="2012950" y="4225925"/>
          <p14:tracePt t="31467" x="2019300" y="4225925"/>
          <p14:tracePt t="31477" x="2025650" y="4225925"/>
          <p14:tracePt t="31491" x="2032000" y="4225925"/>
          <p14:tracePt t="31501" x="2032000" y="4232275"/>
          <p14:tracePt t="31527" x="2038350" y="4232275"/>
          <p14:tracePt t="31531" x="2038350" y="4238625"/>
          <p14:tracePt t="31537" x="2038350" y="4244975"/>
          <p14:tracePt t="31538" x="2044700" y="4251325"/>
          <p14:tracePt t="31545" x="2044700" y="4257675"/>
          <p14:tracePt t="31546" x="2044700" y="4264025"/>
          <p14:tracePt t="31550" x="2044700" y="4270375"/>
          <p14:tracePt t="31552" x="2044700" y="4276725"/>
          <p14:tracePt t="31554" x="2044700" y="4283075"/>
          <p14:tracePt t="31558" x="2044700" y="4289425"/>
          <p14:tracePt t="31560" x="2044700" y="4295775"/>
          <p14:tracePt t="31562" x="2051050" y="4295775"/>
          <p14:tracePt t="31566" x="2051050" y="4302125"/>
          <p14:tracePt t="31571" x="2051050" y="4308475"/>
          <p14:tracePt t="31576" x="2051050" y="4314825"/>
          <p14:tracePt t="31583" x="2058988" y="4314825"/>
          <p14:tracePt t="31597" x="2058988" y="4321175"/>
          <p14:tracePt t="31602" x="2058988" y="4327525"/>
          <p14:tracePt t="31619" x="2058988" y="4333875"/>
          <p14:tracePt t="31643" x="2058988" y="4340225"/>
          <p14:tracePt t="31679" x="2058988" y="4346575"/>
          <p14:tracePt t="31860" x="2058988" y="4352925"/>
          <p14:tracePt t="31871" x="2058988" y="4359275"/>
          <p14:tracePt t="31925" x="2058988" y="4365625"/>
          <p14:tracePt t="31933" x="2058988" y="4371975"/>
          <p14:tracePt t="31951" x="2058988" y="4378325"/>
          <p14:tracePt t="31959" x="2058988" y="4384675"/>
          <p14:tracePt t="31967" x="2058988" y="4391025"/>
          <p14:tracePt t="32007" x="2058988" y="4397375"/>
          <p14:tracePt t="32328" x="2051050" y="4397375"/>
          <p14:tracePt t="32341" x="2044700" y="4397375"/>
          <p14:tracePt t="32347" x="2038350" y="4397375"/>
          <p14:tracePt t="32357" x="2032000" y="4397375"/>
          <p14:tracePt t="32361" x="2025650" y="4397375"/>
          <p14:tracePt t="32365" x="2019300" y="4397375"/>
          <p14:tracePt t="32370" x="2012950" y="4397375"/>
          <p14:tracePt t="32374" x="2006600" y="4397375"/>
          <p14:tracePt t="32383" x="2000250" y="4397375"/>
          <p14:tracePt t="32387" x="1993900" y="4397375"/>
          <p14:tracePt t="32388" x="1987550" y="4397375"/>
          <p14:tracePt t="32392" x="1987550" y="4391025"/>
          <p14:tracePt t="32399" x="1981200" y="4391025"/>
          <p14:tracePt t="32403" x="1974850" y="4391025"/>
          <p14:tracePt t="32404" x="1974850" y="4384675"/>
          <p14:tracePt t="32410" x="1968500" y="4384675"/>
          <p14:tracePt t="32416" x="1962150" y="4378325"/>
          <p14:tracePt t="32420" x="1955800" y="4378325"/>
          <p14:tracePt t="32431" x="1949450" y="4378325"/>
          <p14:tracePt t="32435" x="1943100" y="4378325"/>
          <p14:tracePt t="32447" x="1936750" y="4378325"/>
          <p14:tracePt t="32456" x="1936750" y="4384675"/>
          <p14:tracePt t="32459" x="1936750" y="4391025"/>
          <p14:tracePt t="32463" x="1930400" y="4397375"/>
          <p14:tracePt t="32464" x="1930400" y="4403725"/>
          <p14:tracePt t="32727" x="1924050" y="4410075"/>
          <p14:tracePt t="32732" x="1917700" y="4410075"/>
          <p14:tracePt t="32735" x="1911350" y="4410075"/>
          <p14:tracePt t="32738" x="1905000" y="4410075"/>
          <p14:tracePt t="32740" x="1898650" y="4410075"/>
          <p14:tracePt t="32742" x="1892300" y="4410075"/>
          <p14:tracePt t="32746" x="1885950" y="4410075"/>
          <p14:tracePt t="32748" x="1879600" y="4410075"/>
          <p14:tracePt t="32752" x="1873250" y="4410075"/>
          <p14:tracePt t="32754" x="1866900" y="4410075"/>
          <p14:tracePt t="32756" x="1860550" y="4410075"/>
          <p14:tracePt t="32758" x="1860550" y="4403725"/>
          <p14:tracePt t="32764" x="1854200" y="4397375"/>
          <p14:tracePt t="32769" x="1847850" y="4397375"/>
          <p14:tracePt t="32774" x="1847850" y="4391025"/>
          <p14:tracePt t="32776" x="1841500" y="4391025"/>
          <p14:tracePt t="32779" x="1841500" y="4384675"/>
          <p14:tracePt t="32783" x="1835150" y="4384675"/>
          <p14:tracePt t="32784" x="1835150" y="4378325"/>
          <p14:tracePt t="32790" x="1828800" y="4378325"/>
          <p14:tracePt t="32795" x="1822450" y="4371975"/>
          <p14:tracePt t="32798" x="1816100" y="4365625"/>
          <p14:tracePt t="32805" x="1809750" y="4365625"/>
          <p14:tracePt t="32808" x="1803400" y="4365625"/>
          <p14:tracePt t="32815" x="1803400" y="4359275"/>
          <p14:tracePt t="32816" x="1797050" y="4359275"/>
          <p14:tracePt t="32820" x="1790700" y="4359275"/>
          <p14:tracePt t="32822" x="1784350" y="4359275"/>
          <p14:tracePt t="32829" x="1778000" y="4359275"/>
          <p14:tracePt t="32832" x="1771650" y="4359275"/>
          <p14:tracePt t="32836" x="1765300" y="4359275"/>
          <p14:tracePt t="32838" x="1758950" y="4359275"/>
          <p14:tracePt t="32842" x="1752600" y="4359275"/>
          <p14:tracePt t="32846" x="1746250" y="4359275"/>
          <p14:tracePt t="32848" x="1739900" y="4359275"/>
          <p14:tracePt t="32852" x="1733550" y="4359275"/>
          <p14:tracePt t="32854" x="1727200" y="4359275"/>
          <p14:tracePt t="32856" x="1720850" y="4359275"/>
          <p14:tracePt t="32860" x="1714500" y="4359275"/>
          <p14:tracePt t="32862" x="1708150" y="4365625"/>
          <p14:tracePt t="32866" x="1701800" y="4365625"/>
          <p14:tracePt t="32868" x="1695450" y="4371975"/>
          <p14:tracePt t="32870" x="1689100" y="4371975"/>
          <p14:tracePt t="32877" x="1682750" y="4371975"/>
          <p14:tracePt t="32880" x="1676400" y="4371975"/>
          <p14:tracePt t="32889" x="1670050" y="4371975"/>
          <p14:tracePt t="32891" x="1670050" y="4378325"/>
          <p14:tracePt t="32894" x="1663700" y="4378325"/>
          <p14:tracePt t="32901" x="1657350" y="4378325"/>
          <p14:tracePt t="32913" x="1657350" y="4384675"/>
          <p14:tracePt t="32917" x="1651000" y="4384675"/>
          <p14:tracePt t="32927" x="1644650" y="4384675"/>
          <p14:tracePt t="32937" x="1638300" y="4384675"/>
          <p14:tracePt t="32938" x="1631950" y="4384675"/>
          <p14:tracePt t="32947" x="1619250" y="4384675"/>
          <p14:tracePt t="32948" x="1612900" y="4384675"/>
          <p14:tracePt t="32950" x="1612900" y="4391025"/>
          <p14:tracePt t="32952" x="1606550" y="4391025"/>
          <p14:tracePt t="32954" x="1598613" y="4391025"/>
          <p14:tracePt t="32958" x="1592263" y="4391025"/>
          <p14:tracePt t="32960" x="1585913" y="4391025"/>
          <p14:tracePt t="32962" x="1579563" y="4391025"/>
          <p14:tracePt t="32964" x="1573213" y="4391025"/>
          <p14:tracePt t="32966" x="1560513" y="4391025"/>
          <p14:tracePt t="32970" x="1547813" y="4391025"/>
          <p14:tracePt t="32972" x="1541463" y="4391025"/>
          <p14:tracePt t="32975" x="1535113" y="4391025"/>
          <p14:tracePt t="32976" x="1528763" y="4391025"/>
          <p14:tracePt t="32979" x="1522413" y="4391025"/>
          <p14:tracePt t="32980" x="1516063" y="4391025"/>
          <p14:tracePt t="32982" x="1503363" y="4391025"/>
          <p14:tracePt t="32984" x="1497013" y="4391025"/>
          <p14:tracePt t="32986" x="1490663" y="4391025"/>
          <p14:tracePt t="32988" x="1484313" y="4391025"/>
          <p14:tracePt t="32990" x="1477963" y="4391025"/>
          <p14:tracePt t="32992" x="1465263" y="4391025"/>
          <p14:tracePt t="32996" x="1458913" y="4391025"/>
          <p14:tracePt t="32998" x="1452563" y="4391025"/>
          <p14:tracePt t="33000" x="1446213" y="4391025"/>
          <p14:tracePt t="33002" x="1439863" y="4391025"/>
          <p14:tracePt t="33004" x="1433513" y="4391025"/>
          <p14:tracePt t="33006" x="1427163" y="4391025"/>
          <p14:tracePt t="33008" x="1420813" y="4391025"/>
          <p14:tracePt t="33010" x="1414463" y="4391025"/>
          <p14:tracePt t="33014" x="1408113" y="4391025"/>
          <p14:tracePt t="33018" x="1401763" y="4391025"/>
          <p14:tracePt t="33025" x="1395413" y="4391025"/>
          <p14:tracePt t="33029" x="1389063" y="4391025"/>
          <p14:tracePt t="33035" x="1382713" y="4391025"/>
          <p14:tracePt t="33055" x="1376363" y="4391025"/>
          <p14:tracePt t="33069" x="1370013" y="4391025"/>
          <p14:tracePt t="33093" x="1363663" y="4391025"/>
          <p14:tracePt t="33105" x="1357313" y="4391025"/>
          <p14:tracePt t="33117" x="1350963" y="4391025"/>
          <p14:tracePt t="33134" x="1344613" y="4391025"/>
          <p14:tracePt t="33489" x="1338263" y="4384675"/>
          <p14:tracePt t="33490" x="1331913" y="4384675"/>
          <p14:tracePt t="33492" x="1331913" y="4378325"/>
          <p14:tracePt t="33494" x="1325563" y="4378325"/>
          <p14:tracePt t="33498" x="1319213" y="4371975"/>
          <p14:tracePt t="33500" x="1312863" y="4365625"/>
          <p14:tracePt t="33503" x="1306513" y="4365625"/>
          <p14:tracePt t="33505" x="1300163" y="4359275"/>
          <p14:tracePt t="33506" x="1287463" y="4352925"/>
          <p14:tracePt t="33508" x="1281113" y="4346575"/>
          <p14:tracePt t="33510" x="1274763" y="4340225"/>
          <p14:tracePt t="33512" x="1262063" y="4340225"/>
          <p14:tracePt t="33514" x="1262063" y="4333875"/>
          <p14:tracePt t="33516" x="1255713" y="4333875"/>
          <p14:tracePt t="33518" x="1243013" y="4327525"/>
          <p14:tracePt t="33522" x="1236663" y="4327525"/>
          <p14:tracePt t="33524" x="1230313" y="4327525"/>
          <p14:tracePt t="33526" x="1223963" y="4327525"/>
          <p14:tracePt t="33555" x="1217613" y="4327525"/>
          <p14:tracePt t="33569" x="1211263" y="4321175"/>
          <p14:tracePt t="33573" x="1211263" y="4314825"/>
          <p14:tracePt t="33577" x="1211263" y="4308475"/>
          <p14:tracePt t="33580" x="1204913" y="4308475"/>
          <p14:tracePt t="33582" x="1204913" y="4302125"/>
          <p14:tracePt t="33584" x="1198563" y="4295775"/>
          <p14:tracePt t="33588" x="1192213" y="4295775"/>
          <p14:tracePt t="33590" x="1192213" y="4289425"/>
          <p14:tracePt t="33592" x="1185863" y="4283075"/>
          <p14:tracePt t="33594" x="1185863" y="4276725"/>
          <p14:tracePt t="33596" x="1179513" y="4276725"/>
          <p14:tracePt t="33598" x="1179513" y="4270375"/>
          <p14:tracePt t="33603" x="1173163" y="4264025"/>
          <p14:tracePt t="33604" x="1166813" y="4264025"/>
          <p14:tracePt t="33606" x="1166813" y="4257675"/>
          <p14:tracePt t="33609" x="1160463" y="4257675"/>
          <p14:tracePt t="33610" x="1160463" y="4251325"/>
          <p14:tracePt t="33613" x="1160463" y="4244975"/>
          <p14:tracePt t="33616" x="1154113" y="4244975"/>
          <p14:tracePt t="33618" x="1154113" y="4238625"/>
          <p14:tracePt t="33620" x="1147763" y="4238625"/>
          <p14:tracePt t="33622" x="1147763" y="4232275"/>
          <p14:tracePt t="33631" x="1133475" y="4225925"/>
          <p14:tracePt t="33634" x="1127125" y="4225925"/>
          <p14:tracePt t="33641" x="1120775" y="4225925"/>
          <p14:tracePt t="33642" x="1114425" y="4225925"/>
          <p14:tracePt t="33648" x="1108075" y="4225925"/>
          <p14:tracePt t="33650" x="1101725" y="4225925"/>
          <p14:tracePt t="33656" x="1095375" y="4225925"/>
          <p14:tracePt t="33658" x="1082675" y="4219575"/>
          <p14:tracePt t="33675" x="1076325" y="4219575"/>
          <p14:tracePt t="33837" x="1076325" y="4213225"/>
          <p14:tracePt t="33841" x="1076325" y="4206875"/>
          <p14:tracePt t="33842" x="1076325" y="4200525"/>
          <p14:tracePt t="33846" x="1076325" y="4194175"/>
          <p14:tracePt t="33848" x="1076325" y="4187825"/>
          <p14:tracePt t="33850" x="1082675" y="4181475"/>
          <p14:tracePt t="33852" x="1082675" y="4175125"/>
          <p14:tracePt t="33854" x="1089025" y="4168775"/>
          <p14:tracePt t="33856" x="1089025" y="4162425"/>
          <p14:tracePt t="33858" x="1089025" y="4156075"/>
          <p14:tracePt t="33860" x="1089025" y="4143375"/>
          <p14:tracePt t="33864" x="1089025" y="4130675"/>
          <p14:tracePt t="33866" x="1089025" y="4124325"/>
          <p14:tracePt t="33868" x="1089025" y="4117975"/>
          <p14:tracePt t="33870" x="1095375" y="4105275"/>
          <p14:tracePt t="33874" x="1095375" y="4092575"/>
          <p14:tracePt t="33876" x="1095375" y="4086225"/>
          <p14:tracePt t="33879" x="1095375" y="4079875"/>
          <p14:tracePt t="33880" x="1095375" y="4073525"/>
          <p14:tracePt t="33882" x="1095375" y="4065588"/>
          <p14:tracePt t="33884" x="1095375" y="4059238"/>
          <p14:tracePt t="33886" x="1095375" y="4046538"/>
          <p14:tracePt t="33890" x="1095375" y="4040188"/>
          <p14:tracePt t="33892" x="1095375" y="4033838"/>
          <p14:tracePt t="33894" x="1095375" y="4027488"/>
          <p14:tracePt t="33897" x="1095375" y="4021138"/>
          <p14:tracePt t="33898" x="1095375" y="4014788"/>
          <p14:tracePt t="33902" x="1095375" y="4008438"/>
          <p14:tracePt t="33905" x="1095375" y="4002088"/>
          <p14:tracePt t="33908" x="1095375" y="3995738"/>
          <p14:tracePt t="33914" x="1101725" y="3989388"/>
          <p14:tracePt t="33919" x="1101725" y="3983038"/>
          <p14:tracePt t="33920" x="1108075" y="3983038"/>
          <p14:tracePt t="33924" x="1108075" y="3976688"/>
          <p14:tracePt t="33929" x="1114425" y="3970338"/>
          <p14:tracePt t="33932" x="1120775" y="3970338"/>
          <p14:tracePt t="33941" x="1120775" y="3963988"/>
          <p14:tracePt t="33949" x="1127125" y="3963988"/>
          <p14:tracePt t="33998" x="1127125" y="3970338"/>
          <p14:tracePt t="34001" x="1127125" y="3976688"/>
          <p14:tracePt t="34008" x="1127125" y="3983038"/>
          <p14:tracePt t="34011" x="1127125" y="3989388"/>
          <p14:tracePt t="34016" x="1127125" y="3995738"/>
          <p14:tracePt t="34018" x="1127125" y="4002088"/>
          <p14:tracePt t="34020" x="1127125" y="4008438"/>
          <p14:tracePt t="34024" x="1127125" y="4014788"/>
          <p14:tracePt t="34030" x="1127125" y="4021138"/>
          <p14:tracePt t="34032" x="1127125" y="4027488"/>
          <p14:tracePt t="34034" x="1127125" y="4033838"/>
          <p14:tracePt t="34036" x="1127125" y="4040188"/>
          <p14:tracePt t="34042" x="1127125" y="4046538"/>
          <p14:tracePt t="34045" x="1127125" y="4052888"/>
          <p14:tracePt t="34048" x="1127125" y="4059238"/>
          <p14:tracePt t="34052" x="1127125" y="4065588"/>
          <p14:tracePt t="34054" x="1127125" y="4073525"/>
          <p14:tracePt t="34060" x="1127125" y="4079875"/>
          <p14:tracePt t="34063" x="1127125" y="4086225"/>
          <p14:tracePt t="34066" x="1120775" y="4086225"/>
          <p14:tracePt t="34070" x="1120775" y="4092575"/>
          <p14:tracePt t="34074" x="1120775" y="4098925"/>
          <p14:tracePt t="34076" x="1114425" y="4098925"/>
          <p14:tracePt t="34082" x="1114425" y="4105275"/>
          <p14:tracePt t="34191" x="1108075" y="4105275"/>
          <p14:tracePt t="34195" x="1108075" y="4111625"/>
          <p14:tracePt t="34201" x="1108075" y="4117975"/>
          <p14:tracePt t="34202" x="1101725" y="4117975"/>
          <p14:tracePt t="34219" x="1101725" y="4124325"/>
          <p14:tracePt t="34227" x="1095375" y="4124325"/>
          <p14:tracePt t="34231" x="1095375" y="4130675"/>
          <p14:tracePt t="34235" x="1089025" y="4130675"/>
          <p14:tracePt t="34241" x="1089025" y="4137025"/>
          <p14:tracePt t="34242" x="1082675" y="4137025"/>
          <p14:tracePt t="34253" x="1076325" y="4137025"/>
          <p14:tracePt t="34256" x="1076325" y="4143375"/>
          <p14:tracePt t="34259" x="1069975" y="4143375"/>
          <p14:tracePt t="34263" x="1069975" y="4149725"/>
          <p14:tracePt t="34269" x="1063625" y="4149725"/>
          <p14:tracePt t="34275" x="1057275" y="4156075"/>
          <p14:tracePt t="34280" x="1050925" y="4162425"/>
          <p14:tracePt t="34282" x="1050925" y="4168775"/>
          <p14:tracePt t="34289" x="1044575" y="4168775"/>
          <p14:tracePt t="34293" x="1044575" y="4175125"/>
          <p14:tracePt t="34295" x="1038225" y="4175125"/>
          <p14:tracePt t="34298" x="1038225" y="4181475"/>
          <p14:tracePt t="34303" x="1031875" y="4181475"/>
          <p14:tracePt t="34307" x="1025525" y="4181475"/>
          <p14:tracePt t="34313" x="1019175" y="4181475"/>
          <p14:tracePt t="34317" x="1019175" y="4187825"/>
          <p14:tracePt t="34321" x="1012825" y="4187825"/>
          <p14:tracePt t="34324" x="1006475" y="4187825"/>
          <p14:tracePt t="34329" x="1006475" y="4194175"/>
          <p14:tracePt t="34339" x="1000125" y="4194175"/>
          <p14:tracePt t="34351" x="993775" y="4194175"/>
          <p14:tracePt t="34373" x="987425" y="4194175"/>
          <p14:tracePt t="34413" x="981075" y="4194175"/>
          <p14:tracePt t="34429" x="974725" y="4194175"/>
          <p14:tracePt t="34435" x="974725" y="4187825"/>
          <p14:tracePt t="34505" x="968375" y="4187825"/>
          <p14:tracePt t="34529" x="962025" y="4187825"/>
          <p14:tracePt t="34531" x="962025" y="4181475"/>
          <p14:tracePt t="34559" x="955675" y="4181475"/>
          <p14:tracePt t="34565" x="955675" y="4175125"/>
          <p14:tracePt t="34573" x="949325" y="4175125"/>
          <p14:tracePt t="34580" x="942975" y="4175125"/>
          <p14:tracePt t="34631" x="949325" y="4175125"/>
          <p14:tracePt t="34645" x="949325" y="4181475"/>
          <p14:tracePt t="34647" x="955675" y="4181475"/>
          <p14:tracePt t="34650" x="962025" y="4181475"/>
          <p14:tracePt t="34887" x="962025" y="4175125"/>
          <p14:tracePt t="34903" x="955675" y="4175125"/>
          <p14:tracePt t="34907" x="955675" y="4168775"/>
          <p14:tracePt t="34913" x="949325" y="4162425"/>
          <p14:tracePt t="34919" x="942975" y="4156075"/>
          <p14:tracePt t="34930" x="942975" y="4149725"/>
          <p14:tracePt t="34933" x="936625" y="4149725"/>
          <p14:tracePt t="34934" x="936625" y="4143375"/>
          <p14:tracePt t="34943" x="930275" y="4143375"/>
          <p14:tracePt t="34947" x="930275" y="4137025"/>
          <p14:tracePt t="34950" x="923925" y="4137025"/>
          <p14:tracePt t="34954" x="923925" y="4130675"/>
          <p14:tracePt t="34965" x="923925" y="4124325"/>
          <p14:tracePt t="34969" x="917575" y="4124325"/>
          <p14:tracePt t="34977" x="911225" y="4124325"/>
          <p14:tracePt t="34989" x="911225" y="4117975"/>
          <p14:tracePt t="34990" x="904875" y="4117975"/>
          <p14:tracePt t="34997" x="898525" y="4117975"/>
          <p14:tracePt t="35241" x="898525" y="4124325"/>
          <p14:tracePt t="35256" x="898525" y="4130675"/>
          <p14:tracePt t="35270" x="892175" y="4137025"/>
          <p14:tracePt t="35287" x="892175" y="4143375"/>
          <p14:tracePt t="35297" x="892175" y="4149725"/>
          <p14:tracePt t="35301" x="885825" y="4149725"/>
          <p14:tracePt t="35313" x="885825" y="4156075"/>
          <p14:tracePt t="35319" x="879475" y="4156075"/>
          <p14:tracePt t="35321" x="879475" y="4162425"/>
          <p14:tracePt t="35327" x="879475" y="4168775"/>
          <p14:tracePt t="35391" x="873125" y="4168775"/>
          <p14:tracePt t="35399" x="866775" y="4168775"/>
          <p14:tracePt t="35409" x="860425" y="4168775"/>
          <p14:tracePt t="35413" x="854075" y="4168775"/>
          <p14:tracePt t="35415" x="847725" y="4168775"/>
          <p14:tracePt t="35421" x="841375" y="4168775"/>
          <p14:tracePt t="35422" x="835025" y="4168775"/>
          <p14:tracePt t="35427" x="835025" y="4162425"/>
          <p14:tracePt t="35431" x="822325" y="4162425"/>
          <p14:tracePt t="35434" x="815975" y="4156075"/>
          <p14:tracePt t="35441" x="809625" y="4156075"/>
          <p14:tracePt t="35442" x="803275" y="4156075"/>
          <p14:tracePt t="35448" x="796925" y="4156075"/>
          <p14:tracePt t="35452" x="790575" y="4149725"/>
          <p14:tracePt t="35456" x="784225" y="4149725"/>
          <p14:tracePt t="35469" x="777875" y="4149725"/>
          <p14:tracePt t="35477" x="777875" y="4143375"/>
          <p14:tracePt t="35483" x="771525" y="4143375"/>
          <p14:tracePt t="35505" x="765175" y="4143375"/>
          <p14:tracePt t="35514" x="758825" y="4143375"/>
          <p14:tracePt t="35525" x="752475" y="4143375"/>
          <p14:tracePt t="35538" x="752475" y="4137025"/>
          <p14:tracePt t="35551" x="746125" y="4137025"/>
          <p14:tracePt t="35562" x="746125" y="4130675"/>
          <p14:tracePt t="35583" x="739775" y="4130675"/>
          <p14:tracePt t="35639" x="739775" y="4124325"/>
          <p14:tracePt t="35673" x="739775" y="4117975"/>
          <p14:tracePt t="35691" x="746125" y="4117975"/>
          <p14:tracePt t="35699" x="746125" y="4111625"/>
          <p14:tracePt t="35707" x="752475" y="4111625"/>
          <p14:tracePt t="35713" x="758825" y="4111625"/>
          <p14:tracePt t="35719" x="765175" y="4111625"/>
          <p14:tracePt t="35731" x="771525" y="4105275"/>
          <p14:tracePt t="35734" x="777875" y="4105275"/>
          <p14:tracePt t="35738" x="777875" y="4098925"/>
          <p14:tracePt t="35748" x="784225" y="4092575"/>
          <p14:tracePt t="35755" x="790575" y="4092575"/>
          <p14:tracePt t="35765" x="796925" y="4092575"/>
          <p14:tracePt t="35777" x="796925" y="4086225"/>
          <p14:tracePt t="35847" x="796925" y="4092575"/>
          <p14:tracePt t="35851" x="796925" y="4098925"/>
          <p14:tracePt t="35852" x="796925" y="4105275"/>
          <p14:tracePt t="35861" x="796925" y="4111625"/>
          <p14:tracePt t="35865" x="796925" y="4117975"/>
          <p14:tracePt t="35873" x="796925" y="4124325"/>
          <p14:tracePt t="35877" x="796925" y="4130675"/>
          <p14:tracePt t="35881" x="796925" y="4137025"/>
          <p14:tracePt t="35889" x="796925" y="4143375"/>
          <p14:tracePt t="35890" x="803275" y="4143375"/>
          <p14:tracePt t="35892" x="803275" y="4149725"/>
          <p14:tracePt t="35895" x="809625" y="4149725"/>
          <p14:tracePt t="35901" x="809625" y="4156075"/>
          <p14:tracePt t="35906" x="815975" y="4162425"/>
          <p14:tracePt t="35910" x="815975" y="4168775"/>
          <p14:tracePt t="35913" x="822325" y="4168775"/>
          <p14:tracePt t="35918" x="828675" y="4168775"/>
          <p14:tracePt t="35923" x="828675" y="4175125"/>
          <p14:tracePt t="35931" x="835025" y="4181475"/>
          <p14:tracePt t="35937" x="841375" y="4181475"/>
          <p14:tracePt t="35962" x="847725" y="4181475"/>
          <p14:tracePt t="35965" x="847725" y="4187825"/>
          <p14:tracePt t="35980" x="854075" y="4187825"/>
          <p14:tracePt t="35992" x="860425" y="4187825"/>
          <p14:tracePt t="36007" x="860425" y="4194175"/>
          <p14:tracePt t="36013" x="866775" y="4194175"/>
          <p14:tracePt t="36021" x="873125" y="4194175"/>
          <p14:tracePt t="36031" x="879475" y="4194175"/>
          <p14:tracePt t="36037" x="885825" y="4194175"/>
          <p14:tracePt t="36040" x="892175" y="4194175"/>
          <p14:tracePt t="36046" x="892175" y="4200525"/>
          <p14:tracePt t="36050" x="898525" y="4200525"/>
          <p14:tracePt t="36054" x="904875" y="4200525"/>
          <p14:tracePt t="36065" x="904875" y="4206875"/>
          <p14:tracePt t="36066" x="911225" y="4206875"/>
          <p14:tracePt t="36075" x="917575" y="4206875"/>
          <p14:tracePt t="36099" x="923925" y="4206875"/>
          <p14:tracePt t="36109" x="930275" y="4206875"/>
          <p14:tracePt t="36117" x="936625" y="4206875"/>
          <p14:tracePt t="36122" x="936625" y="4200525"/>
          <p14:tracePt t="36127" x="942975" y="4200525"/>
          <p14:tracePt t="36129" x="942975" y="4194175"/>
          <p14:tracePt t="36131" x="949325" y="4194175"/>
          <p14:tracePt t="36132" x="949325" y="4187825"/>
          <p14:tracePt t="36138" x="949325" y="4181475"/>
          <p14:tracePt t="36140" x="955675" y="4175125"/>
          <p14:tracePt t="36144" x="962025" y="4168775"/>
          <p14:tracePt t="36147" x="962025" y="4162425"/>
          <p14:tracePt t="36148" x="968375" y="4162425"/>
          <p14:tracePt t="36150" x="968375" y="4156075"/>
          <p14:tracePt t="36154" x="968375" y="4149725"/>
          <p14:tracePt t="36157" x="974725" y="4143375"/>
          <p14:tracePt t="36161" x="981075" y="4143375"/>
          <p14:tracePt t="36164" x="981075" y="4130675"/>
          <p14:tracePt t="36166" x="981075" y="4124325"/>
          <p14:tracePt t="36168" x="987425" y="4124325"/>
          <p14:tracePt t="36172" x="987425" y="4117975"/>
          <p14:tracePt t="36174" x="993775" y="4117975"/>
          <p14:tracePt t="36176" x="993775" y="4111625"/>
          <p14:tracePt t="36183" x="1000125" y="4111625"/>
          <p14:tracePt t="36184" x="1000125" y="4105275"/>
          <p14:tracePt t="36190" x="1000125" y="4098925"/>
          <p14:tracePt t="36199" x="1000125" y="4092575"/>
          <p14:tracePt t="36243" x="993775" y="4092575"/>
          <p14:tracePt t="36245" x="987425" y="4092575"/>
          <p14:tracePt t="36250" x="981075" y="4092575"/>
          <p14:tracePt t="36252" x="974725" y="4092575"/>
          <p14:tracePt t="36257" x="968375" y="4092575"/>
          <p14:tracePt t="36258" x="962025" y="4092575"/>
          <p14:tracePt t="36261" x="955675" y="4092575"/>
          <p14:tracePt t="36267" x="949325" y="4092575"/>
          <p14:tracePt t="36268" x="942975" y="4092575"/>
          <p14:tracePt t="36272" x="936625" y="4092575"/>
          <p14:tracePt t="36274" x="936625" y="4098925"/>
          <p14:tracePt t="36276" x="930275" y="4098925"/>
          <p14:tracePt t="36281" x="923925" y="4105275"/>
          <p14:tracePt t="36286" x="917575" y="4105275"/>
          <p14:tracePt t="36293" x="911225" y="4105275"/>
          <p14:tracePt t="36297" x="911225" y="4111625"/>
          <p14:tracePt t="36307" x="904875" y="4117975"/>
          <p14:tracePt t="36893" x="911225" y="4117975"/>
          <p14:tracePt t="36905" x="917575" y="4117975"/>
          <p14:tracePt t="36925" x="923925" y="4117975"/>
          <p14:tracePt t="36933" x="930275" y="4117975"/>
          <p14:tracePt t="36946" x="936625" y="4117975"/>
          <p14:tracePt t="36948" x="942975" y="4117975"/>
          <p14:tracePt t="36950" x="949325" y="4117975"/>
          <p14:tracePt t="36956" x="955675" y="4117975"/>
          <p14:tracePt t="36960" x="962025" y="4117975"/>
          <p14:tracePt t="36963" x="968375" y="4117975"/>
          <p14:tracePt t="36968" x="974725" y="4117975"/>
          <p14:tracePt t="36970" x="981075" y="4117975"/>
          <p14:tracePt t="36974" x="987425" y="4117975"/>
          <p14:tracePt t="36981" x="1000125" y="4117975"/>
          <p14:tracePt t="36984" x="1006475" y="4117975"/>
          <p14:tracePt t="36988" x="1012825" y="4117975"/>
          <p14:tracePt t="36995" x="1019175" y="4117975"/>
          <p14:tracePt t="36997" x="1025525" y="4117975"/>
          <p14:tracePt t="37000" x="1031875" y="4117975"/>
          <p14:tracePt t="37011" x="1038225" y="4117975"/>
          <p14:tracePt t="37015" x="1038225" y="4124325"/>
          <p14:tracePt t="37017" x="1044575" y="4124325"/>
          <p14:tracePt t="37037" x="1050925" y="4124325"/>
          <p14:tracePt t="37045" x="1057275" y="4124325"/>
          <p14:tracePt t="37052" x="1063625" y="4124325"/>
          <p14:tracePt t="37063" x="1069975" y="4124325"/>
          <p14:tracePt t="37067" x="1076325" y="4124325"/>
          <p14:tracePt t="37075" x="1082675" y="4124325"/>
          <p14:tracePt t="37076" x="1089025" y="4124325"/>
          <p14:tracePt t="37081" x="1095375" y="4124325"/>
          <p14:tracePt t="37084" x="1101725" y="4124325"/>
          <p14:tracePt t="37088" x="1108075" y="4124325"/>
          <p14:tracePt t="37093" x="1114425" y="4124325"/>
          <p14:tracePt t="37094" x="1120775" y="4124325"/>
          <p14:tracePt t="37101" x="1127125" y="4124325"/>
          <p14:tracePt t="37102" x="1133475" y="4124325"/>
          <p14:tracePt t="37104" x="1139825" y="4124325"/>
          <p14:tracePt t="37111" x="1147763" y="4124325"/>
          <p14:tracePt t="37115" x="1154113" y="4124325"/>
          <p14:tracePt t="37123" x="1160463" y="4124325"/>
          <p14:tracePt t="37127" x="1166813" y="4124325"/>
          <p14:tracePt t="37133" x="1173163" y="4124325"/>
          <p14:tracePt t="37149" x="1179513" y="4124325"/>
          <p14:tracePt t="37153" x="1185863" y="4124325"/>
          <p14:tracePt t="37164" x="1192213" y="4124325"/>
          <p14:tracePt t="37167" x="1198563" y="4124325"/>
          <p14:tracePt t="37170" x="1204913" y="4124325"/>
          <p14:tracePt t="37176" x="1211263" y="4124325"/>
          <p14:tracePt t="37181" x="1217613" y="4124325"/>
          <p14:tracePt t="37182" x="1223963" y="4124325"/>
          <p14:tracePt t="37184" x="1230313" y="4124325"/>
          <p14:tracePt t="37186" x="1236663" y="4124325"/>
          <p14:tracePt t="37190" x="1243013" y="4124325"/>
          <p14:tracePt t="37195" x="1249363" y="4124325"/>
          <p14:tracePt t="37198" x="1255713" y="4117975"/>
          <p14:tracePt t="37200" x="1262063" y="4117975"/>
          <p14:tracePt t="37204" x="1268413" y="4117975"/>
          <p14:tracePt t="37208" x="1274763" y="4117975"/>
          <p14:tracePt t="37210" x="1281113" y="4111625"/>
          <p14:tracePt t="37214" x="1287463" y="4111625"/>
          <p14:tracePt t="37216" x="1293813" y="4111625"/>
          <p14:tracePt t="37218" x="1300163" y="4111625"/>
          <p14:tracePt t="37223" x="1306513" y="4111625"/>
          <p14:tracePt t="37226" x="1312863" y="4111625"/>
          <p14:tracePt t="37232" x="1319213" y="4111625"/>
          <p14:tracePt t="37238" x="1325563" y="4111625"/>
          <p14:tracePt t="37269" x="1331913" y="4111625"/>
          <p14:tracePt t="37281" x="1338263" y="4111625"/>
          <p14:tracePt t="37319" x="1344613" y="4111625"/>
          <p14:tracePt t="37327" x="1350963" y="4111625"/>
          <p14:tracePt t="37330" x="1350963" y="4117975"/>
          <p14:tracePt t="37332" x="1357313" y="4117975"/>
          <p14:tracePt t="37336" x="1357313" y="4124325"/>
          <p14:tracePt t="37338" x="1357313" y="4130675"/>
          <p14:tracePt t="37342" x="1363663" y="4137025"/>
          <p14:tracePt t="37348" x="1376363" y="4137025"/>
          <p14:tracePt t="37350" x="1376363" y="4143375"/>
          <p14:tracePt t="37377" x="1382713" y="4143375"/>
          <p14:tracePt t="37380" x="1389063" y="4149725"/>
          <p14:tracePt t="37557" x="1389063" y="4143375"/>
          <p14:tracePt t="37579" x="1395413" y="4143375"/>
          <p14:tracePt t="37583" x="1401763" y="4143375"/>
          <p14:tracePt t="37585" x="1408113" y="4143375"/>
          <p14:tracePt t="37591" x="1414463" y="4143375"/>
          <p14:tracePt t="37594" x="1420813" y="4143375"/>
          <p14:tracePt t="37598" x="1420813" y="4149725"/>
          <p14:tracePt t="37600" x="1427163" y="4149725"/>
          <p14:tracePt t="37604" x="1433513" y="4156075"/>
          <p14:tracePt t="37608" x="1439863" y="4162425"/>
          <p14:tracePt t="37610" x="1439863" y="4168775"/>
          <p14:tracePt t="37617" x="1446213" y="4175125"/>
          <p14:tracePt t="37619" x="1446213" y="4181475"/>
          <p14:tracePt t="37620" x="1452563" y="4181475"/>
          <p14:tracePt t="37625" x="1452563" y="4187825"/>
          <p14:tracePt t="37626" x="1458913" y="4187825"/>
          <p14:tracePt t="37629" x="1458913" y="4194175"/>
          <p14:tracePt t="37630" x="1465263" y="4194175"/>
          <p14:tracePt t="37634" x="1471613" y="4194175"/>
          <p14:tracePt t="37636" x="1471613" y="4200525"/>
          <p14:tracePt t="37640" x="1477963" y="4200525"/>
          <p14:tracePt t="37647" x="1484313" y="4200525"/>
          <p14:tracePt t="37654" x="1490663" y="4200525"/>
          <p14:tracePt t="37660" x="1497013" y="4200525"/>
          <p14:tracePt t="37664" x="1503363" y="4200525"/>
          <p14:tracePt t="37668" x="1509713" y="4200525"/>
          <p14:tracePt t="37673" x="1516063" y="4200525"/>
          <p14:tracePt t="37677" x="1522413" y="4200525"/>
          <p14:tracePt t="37679" x="1528763" y="4200525"/>
          <p14:tracePt t="37682" x="1535113" y="4200525"/>
          <p14:tracePt t="37684" x="1541463" y="4200525"/>
          <p14:tracePt t="37686" x="1547813" y="4200525"/>
          <p14:tracePt t="37688" x="1560513" y="4200525"/>
          <p14:tracePt t="37690" x="1566863" y="4200525"/>
          <p14:tracePt t="37692" x="1573213" y="4200525"/>
          <p14:tracePt t="37694" x="1585913" y="4200525"/>
          <p14:tracePt t="37696" x="1592263" y="4200525"/>
          <p14:tracePt t="37698" x="1598613" y="4194175"/>
          <p14:tracePt t="37700" x="1612900" y="4194175"/>
          <p14:tracePt t="37702" x="1619250" y="4194175"/>
          <p14:tracePt t="37704" x="1631950" y="4194175"/>
          <p14:tracePt t="37706" x="1644650" y="4194175"/>
          <p14:tracePt t="37708" x="1651000" y="4194175"/>
          <p14:tracePt t="37710" x="1670050" y="4194175"/>
          <p14:tracePt t="37712" x="1676400" y="4194175"/>
          <p14:tracePt t="37714" x="1695450" y="4194175"/>
          <p14:tracePt t="37716" x="1708150" y="4194175"/>
          <p14:tracePt t="37718" x="1720850" y="4194175"/>
          <p14:tracePt t="37720" x="1739900" y="4194175"/>
          <p14:tracePt t="37722" x="1752600" y="4194175"/>
          <p14:tracePt t="37724" x="1765300" y="4194175"/>
          <p14:tracePt t="37726" x="1784350" y="4187825"/>
          <p14:tracePt t="37729" x="1803400" y="4187825"/>
          <p14:tracePt t="37730" x="1809750" y="4187825"/>
          <p14:tracePt t="37732" x="1828800" y="4187825"/>
          <p14:tracePt t="37734" x="1841500" y="4187825"/>
          <p14:tracePt t="37736" x="1854200" y="4181475"/>
          <p14:tracePt t="37738" x="1866900" y="4181475"/>
          <p14:tracePt t="37740" x="1879600" y="4181475"/>
          <p14:tracePt t="37742" x="1892300" y="4181475"/>
          <p14:tracePt t="37744" x="1905000" y="4181475"/>
          <p14:tracePt t="37746" x="1911350" y="4181475"/>
          <p14:tracePt t="37748" x="1924050" y="4181475"/>
          <p14:tracePt t="37750" x="1936750" y="4181475"/>
          <p14:tracePt t="37752" x="1936750" y="4175125"/>
          <p14:tracePt t="37754" x="1949450" y="4175125"/>
          <p14:tracePt t="37756" x="1955800" y="4175125"/>
          <p14:tracePt t="37763" x="1962150" y="4175125"/>
          <p14:tracePt t="37766" x="1968500" y="4175125"/>
          <p14:tracePt t="37809" x="1968500" y="4181475"/>
          <p14:tracePt t="37813" x="1974850" y="4187825"/>
          <p14:tracePt t="37815" x="1981200" y="4187825"/>
          <p14:tracePt t="37816" x="1987550" y="4187825"/>
          <p14:tracePt t="37818" x="1987550" y="4194175"/>
          <p14:tracePt t="37820" x="1993900" y="4194175"/>
          <p14:tracePt t="37822" x="2000250" y="4200525"/>
          <p14:tracePt t="37826" x="2006600" y="4200525"/>
          <p14:tracePt t="37830" x="2012950" y="4200525"/>
          <p14:tracePt t="38005" x="2019300" y="4200525"/>
          <p14:tracePt t="38015" x="2019300" y="4194175"/>
          <p14:tracePt t="38025" x="2019300" y="4187825"/>
          <p14:tracePt t="38029" x="2012950" y="4187825"/>
          <p14:tracePt t="38030" x="2006600" y="4181475"/>
          <p14:tracePt t="38040" x="2000250" y="4181475"/>
          <p14:tracePt t="38042" x="2000250" y="4175125"/>
          <p14:tracePt t="38047" x="1993900" y="4175125"/>
          <p14:tracePt t="38104" x="2000250" y="4175125"/>
          <p14:tracePt t="38121" x="2006600" y="4175125"/>
          <p14:tracePt t="38131" x="2012950" y="4175125"/>
          <p14:tracePt t="38133" x="2012950" y="4181475"/>
          <p14:tracePt t="38147" x="2019300" y="4181475"/>
          <p14:tracePt t="38161" x="2019300" y="4187825"/>
          <p14:tracePt t="38173" x="2019300" y="4194175"/>
          <p14:tracePt t="38177" x="2019300" y="4200525"/>
          <p14:tracePt t="38182" x="2012950" y="4206875"/>
          <p14:tracePt t="38185" x="2012950" y="4213225"/>
          <p14:tracePt t="38189" x="2006600" y="4213225"/>
          <p14:tracePt t="38191" x="2006600" y="4219575"/>
          <p14:tracePt t="38192" x="2006600" y="4225925"/>
          <p14:tracePt t="38194" x="2006600" y="4232275"/>
          <p14:tracePt t="38198" x="2006600" y="4238625"/>
          <p14:tracePt t="38200" x="2006600" y="4244975"/>
          <p14:tracePt t="38202" x="2000250" y="4244975"/>
          <p14:tracePt t="38204" x="2000250" y="4251325"/>
          <p14:tracePt t="38206" x="1993900" y="4257675"/>
          <p14:tracePt t="38208" x="1993900" y="4264025"/>
          <p14:tracePt t="38213" x="1993900" y="4270375"/>
          <p14:tracePt t="38214" x="1993900" y="4276725"/>
          <p14:tracePt t="38216" x="1987550" y="4276725"/>
          <p14:tracePt t="38218" x="1987550" y="4283075"/>
          <p14:tracePt t="38220" x="1987550" y="4289425"/>
          <p14:tracePt t="38222" x="1981200" y="4295775"/>
          <p14:tracePt t="38226" x="1974850" y="4302125"/>
          <p14:tracePt t="38230" x="1974850" y="4308475"/>
          <p14:tracePt t="38232" x="1974850" y="4314825"/>
          <p14:tracePt t="38234" x="1968500" y="4321175"/>
          <p14:tracePt t="38238" x="1968500" y="4327525"/>
          <p14:tracePt t="38240" x="1962150" y="4327525"/>
          <p14:tracePt t="38242" x="1962150" y="4333875"/>
          <p14:tracePt t="38244" x="1962150" y="4340225"/>
          <p14:tracePt t="38248" x="1962150" y="4346575"/>
          <p14:tracePt t="38250" x="1955800" y="4346575"/>
          <p14:tracePt t="38252" x="1955800" y="4352925"/>
          <p14:tracePt t="38254" x="1949450" y="4352925"/>
          <p14:tracePt t="38256" x="1949450" y="4359275"/>
          <p14:tracePt t="38259" x="1943100" y="4359275"/>
          <p14:tracePt t="38267" x="1943100" y="4365625"/>
          <p14:tracePt t="38270" x="1936750" y="4365625"/>
          <p14:tracePt t="38274" x="1936750" y="4371975"/>
          <p14:tracePt t="38280" x="1930400" y="4371975"/>
          <p14:tracePt t="38373" x="1924050" y="4371975"/>
          <p14:tracePt t="38379" x="1917700" y="4371975"/>
          <p14:tracePt t="38383" x="1911350" y="4365625"/>
          <p14:tracePt t="38391" x="1905000" y="4365625"/>
          <p14:tracePt t="38392" x="1898650" y="4365625"/>
          <p14:tracePt t="38394" x="1898650" y="4359275"/>
          <p14:tracePt t="38398" x="1892300" y="4359275"/>
          <p14:tracePt t="38400" x="1892300" y="4352925"/>
          <p14:tracePt t="38402" x="1885950" y="4352925"/>
          <p14:tracePt t="38404" x="1879600" y="4346575"/>
          <p14:tracePt t="38409" x="1873250" y="4346575"/>
          <p14:tracePt t="38410" x="1866900" y="4346575"/>
          <p14:tracePt t="38414" x="1860550" y="4346575"/>
          <p14:tracePt t="38416" x="1854200" y="4346575"/>
          <p14:tracePt t="38418" x="1847850" y="4340225"/>
          <p14:tracePt t="38422" x="1841500" y="4340225"/>
          <p14:tracePt t="38424" x="1835150" y="4340225"/>
          <p14:tracePt t="38426" x="1835150" y="4333875"/>
          <p14:tracePt t="38429" x="1828800" y="4333875"/>
          <p14:tracePt t="38430" x="1816100" y="4333875"/>
          <p14:tracePt t="38434" x="1809750" y="4333875"/>
          <p14:tracePt t="38436" x="1797050" y="4327525"/>
          <p14:tracePt t="38440" x="1784350" y="4327525"/>
          <p14:tracePt t="38444" x="1771650" y="4327525"/>
          <p14:tracePt t="38446" x="1765300" y="4327525"/>
          <p14:tracePt t="38448" x="1758950" y="4327525"/>
          <p14:tracePt t="38450" x="1752600" y="4327525"/>
          <p14:tracePt t="38452" x="1746250" y="4327525"/>
          <p14:tracePt t="38454" x="1739900" y="4327525"/>
          <p14:tracePt t="38456" x="1727200" y="4327525"/>
          <p14:tracePt t="38460" x="1714500" y="4327525"/>
          <p14:tracePt t="38462" x="1708150" y="4327525"/>
          <p14:tracePt t="38464" x="1701800" y="4327525"/>
          <p14:tracePt t="38466" x="1695450" y="4327525"/>
          <p14:tracePt t="38468" x="1689100" y="4327525"/>
          <p14:tracePt t="38470" x="1682750" y="4327525"/>
          <p14:tracePt t="38472" x="1670050" y="4327525"/>
          <p14:tracePt t="38476" x="1657350" y="4327525"/>
          <p14:tracePt t="38481" x="1651000" y="4327525"/>
          <p14:tracePt t="38482" x="1638300" y="4327525"/>
          <p14:tracePt t="38484" x="1638300" y="4333875"/>
          <p14:tracePt t="38486" x="1625600" y="4333875"/>
          <p14:tracePt t="38488" x="1619250" y="4340225"/>
          <p14:tracePt t="38492" x="1612900" y="4340225"/>
          <p14:tracePt t="38495" x="1598613" y="4346575"/>
          <p14:tracePt t="38498" x="1592263" y="4352925"/>
          <p14:tracePt t="38500" x="1585913" y="4352925"/>
          <p14:tracePt t="38502" x="1585913" y="4359275"/>
          <p14:tracePt t="38504" x="1579563" y="4359275"/>
          <p14:tracePt t="38508" x="1573213" y="4359275"/>
          <p14:tracePt t="38510" x="1566863" y="4365625"/>
          <p14:tracePt t="38514" x="1566863" y="4371975"/>
          <p14:tracePt t="38516" x="1560513" y="4371975"/>
          <p14:tracePt t="38518" x="1554163" y="4371975"/>
          <p14:tracePt t="38522" x="1554163" y="4378325"/>
          <p14:tracePt t="38526" x="1547813" y="4378325"/>
          <p14:tracePt t="38530" x="1547813" y="4384675"/>
          <p14:tracePt t="38563" x="1547813" y="4391025"/>
          <p14:tracePt t="38571" x="1554163" y="4391025"/>
          <p14:tracePt t="38572" x="1560513" y="4391025"/>
          <p14:tracePt t="38574" x="1560513" y="4397375"/>
          <p14:tracePt t="38576" x="1566863" y="4397375"/>
          <p14:tracePt t="38580" x="1579563" y="4397375"/>
          <p14:tracePt t="38582" x="1592263" y="4403725"/>
          <p14:tracePt t="38584" x="1598613" y="4403725"/>
          <p14:tracePt t="38586" x="1612900" y="4403725"/>
          <p14:tracePt t="38588" x="1625600" y="4403725"/>
          <p14:tracePt t="38590" x="1631950" y="4410075"/>
          <p14:tracePt t="38592" x="1644650" y="4410075"/>
          <p14:tracePt t="38594" x="1657350" y="4410075"/>
          <p14:tracePt t="38596" x="1663700" y="4410075"/>
          <p14:tracePt t="38598" x="1676400" y="4410075"/>
          <p14:tracePt t="38600" x="1689100" y="4410075"/>
          <p14:tracePt t="38602" x="1701800" y="4410075"/>
          <p14:tracePt t="38604" x="1720850" y="4410075"/>
          <p14:tracePt t="38606" x="1727200" y="4410075"/>
          <p14:tracePt t="38608" x="1746250" y="4410075"/>
          <p14:tracePt t="38610" x="1765300" y="4410075"/>
          <p14:tracePt t="38612" x="1778000" y="4410075"/>
          <p14:tracePt t="38614" x="1790700" y="4410075"/>
          <p14:tracePt t="38616" x="1809750" y="4410075"/>
          <p14:tracePt t="38618" x="1816100" y="4410075"/>
          <p14:tracePt t="38620" x="1828800" y="4410075"/>
          <p14:tracePt t="38622" x="1847850" y="4416425"/>
          <p14:tracePt t="38624" x="1854200" y="4416425"/>
          <p14:tracePt t="38626" x="1873250" y="4416425"/>
          <p14:tracePt t="38629" x="1892300" y="4416425"/>
          <p14:tracePt t="38630" x="1898650" y="4416425"/>
          <p14:tracePt t="38632" x="1917700" y="4416425"/>
          <p14:tracePt t="38634" x="1924050" y="4416425"/>
          <p14:tracePt t="38636" x="1943100" y="4422775"/>
          <p14:tracePt t="38638" x="1955800" y="4422775"/>
          <p14:tracePt t="38640" x="1962150" y="4422775"/>
          <p14:tracePt t="38642" x="1974850" y="4422775"/>
          <p14:tracePt t="38644" x="1987550" y="4422775"/>
          <p14:tracePt t="38646" x="1993900" y="4422775"/>
          <p14:tracePt t="38648" x="2006600" y="4422775"/>
          <p14:tracePt t="38650" x="2012950" y="4422775"/>
          <p14:tracePt t="38652" x="2025650" y="4422775"/>
          <p14:tracePt t="38654" x="2038350" y="4422775"/>
          <p14:tracePt t="38658" x="2044700" y="4422775"/>
          <p14:tracePt t="38660" x="2051050" y="4422775"/>
          <p14:tracePt t="38663" x="2058988" y="4422775"/>
          <p14:tracePt t="38664" x="2065338" y="4422775"/>
          <p14:tracePt t="38668" x="2071688" y="4422775"/>
          <p14:tracePt t="38673" x="2078038" y="4422775"/>
          <p14:tracePt t="38677" x="2084388" y="4422775"/>
          <p14:tracePt t="38680" x="2090738" y="4416425"/>
          <p14:tracePt t="38925" x="2097088" y="4416425"/>
          <p14:tracePt t="38933" x="2103438" y="4416425"/>
          <p14:tracePt t="38953" x="2109788" y="4416425"/>
          <p14:tracePt t="38968" x="2116138" y="4416425"/>
          <p14:tracePt t="38981" x="2122488" y="4416425"/>
          <p14:tracePt t="38993" x="2128838" y="4422775"/>
          <p14:tracePt t="38996" x="2135188" y="4422775"/>
          <p14:tracePt t="39003" x="2141538" y="4422775"/>
          <p14:tracePt t="39004" x="2147888" y="4422775"/>
          <p14:tracePt t="39006" x="2154238" y="4422775"/>
          <p14:tracePt t="39010" x="2160588" y="4422775"/>
          <p14:tracePt t="39013" x="2166938" y="4422775"/>
          <p14:tracePt t="39016" x="2173288" y="4422775"/>
          <p14:tracePt t="39018" x="2179638" y="4422775"/>
          <p14:tracePt t="39020" x="2185988" y="4422775"/>
          <p14:tracePt t="39022" x="2192338" y="4422775"/>
          <p14:tracePt t="39024" x="2205038" y="4422775"/>
          <p14:tracePt t="39026" x="2211388" y="4422775"/>
          <p14:tracePt t="39029" x="2217738" y="4422775"/>
          <p14:tracePt t="39030" x="2224088" y="4422775"/>
          <p14:tracePt t="39032" x="2236788" y="4422775"/>
          <p14:tracePt t="39034" x="2249488" y="4416425"/>
          <p14:tracePt t="39038" x="2262188" y="4416425"/>
          <p14:tracePt t="39040" x="2274888" y="4416425"/>
          <p14:tracePt t="39042" x="2281238" y="4416425"/>
          <p14:tracePt t="39044" x="2287588" y="4410075"/>
          <p14:tracePt t="39046" x="2300288" y="4410075"/>
          <p14:tracePt t="39050" x="2312988" y="4403725"/>
          <p14:tracePt t="39052" x="2319338" y="4403725"/>
          <p14:tracePt t="39054" x="2325688" y="4397375"/>
          <p14:tracePt t="39056" x="2332038" y="4397375"/>
          <p14:tracePt t="39058" x="2338388" y="4397375"/>
          <p14:tracePt t="39060" x="2344738" y="4397375"/>
          <p14:tracePt t="39062" x="2351088" y="4397375"/>
          <p14:tracePt t="39066" x="2363788" y="4391025"/>
          <p14:tracePt t="39068" x="2370138" y="4391025"/>
          <p14:tracePt t="39073" x="2376488" y="4384675"/>
          <p14:tracePt t="39075" x="2382838" y="4384675"/>
          <p14:tracePt t="39076" x="2389188" y="4378325"/>
          <p14:tracePt t="39081" x="2395538" y="4378325"/>
          <p14:tracePt t="39082" x="2401888" y="4378325"/>
          <p14:tracePt t="39086" x="2408238" y="4371975"/>
          <p14:tracePt t="39088" x="2414588" y="4371975"/>
          <p14:tracePt t="39090" x="2420938" y="4371975"/>
          <p14:tracePt t="39092" x="2427288" y="4365625"/>
          <p14:tracePt t="39094" x="2433638" y="4365625"/>
          <p14:tracePt t="39097" x="2439988" y="4365625"/>
          <p14:tracePt t="39100" x="2452688" y="4359275"/>
          <p14:tracePt t="39102" x="2459038" y="4359275"/>
          <p14:tracePt t="39106" x="2471738" y="4352925"/>
          <p14:tracePt t="39110" x="2484438" y="4346575"/>
          <p14:tracePt t="39113" x="2490788" y="4346575"/>
          <p14:tracePt t="39115" x="2497138" y="4346575"/>
          <p14:tracePt t="39116" x="2503488" y="4340225"/>
          <p14:tracePt t="39118" x="2517775" y="4340225"/>
          <p14:tracePt t="39123" x="2530475" y="4340225"/>
          <p14:tracePt t="39127" x="2543175" y="4340225"/>
          <p14:tracePt t="39130" x="2562225" y="4340225"/>
          <p14:tracePt t="39132" x="2568575" y="4333875"/>
          <p14:tracePt t="39134" x="2574925" y="4333875"/>
          <p14:tracePt t="39136" x="2587625" y="4333875"/>
          <p14:tracePt t="39138" x="2600325" y="4333875"/>
          <p14:tracePt t="39140" x="2606675" y="4327525"/>
          <p14:tracePt t="39142" x="2613025" y="4327525"/>
          <p14:tracePt t="39144" x="2625725" y="4327525"/>
          <p14:tracePt t="39146" x="2632075" y="4327525"/>
          <p14:tracePt t="39148" x="2644775" y="4327525"/>
          <p14:tracePt t="39150" x="2651125" y="4327525"/>
          <p14:tracePt t="39152" x="2663825" y="4327525"/>
          <p14:tracePt t="39154" x="2676525" y="4321175"/>
          <p14:tracePt t="39159" x="2689225" y="4321175"/>
          <p14:tracePt t="39160" x="2695575" y="4321175"/>
          <p14:tracePt t="39162" x="2701925" y="4321175"/>
          <p14:tracePt t="39164" x="2714625" y="4321175"/>
          <p14:tracePt t="39166" x="2720975" y="4321175"/>
          <p14:tracePt t="39168" x="2727325" y="4321175"/>
          <p14:tracePt t="39170" x="2733675" y="4321175"/>
          <p14:tracePt t="39172" x="2740025" y="4321175"/>
          <p14:tracePt t="39174" x="2746375" y="4321175"/>
          <p14:tracePt t="39176" x="2752725" y="4321175"/>
          <p14:tracePt t="39180" x="2759075" y="4321175"/>
          <p14:tracePt t="39182" x="2765425" y="4321175"/>
          <p14:tracePt t="39184" x="2771775" y="4321175"/>
          <p14:tracePt t="39195" x="2778125" y="4321175"/>
          <p14:tracePt t="39343" x="2784475" y="4321175"/>
          <p14:tracePt t="39349" x="2790825" y="4321175"/>
          <p14:tracePt t="39353" x="2797175" y="4321175"/>
          <p14:tracePt t="39356" x="2803525" y="4321175"/>
          <p14:tracePt t="39358" x="2809875" y="4321175"/>
          <p14:tracePt t="39360" x="2816225" y="4321175"/>
          <p14:tracePt t="39364" x="2828925" y="4321175"/>
          <p14:tracePt t="39366" x="2835275" y="4314825"/>
          <p14:tracePt t="39370" x="2847975" y="4314825"/>
          <p14:tracePt t="39374" x="2860675" y="4308475"/>
          <p14:tracePt t="39376" x="2873375" y="4308475"/>
          <p14:tracePt t="39379" x="2879725" y="4308475"/>
          <p14:tracePt t="39381" x="2892425" y="4302125"/>
          <p14:tracePt t="39382" x="2898775" y="4302125"/>
          <p14:tracePt t="39384" x="2905125" y="4302125"/>
          <p14:tracePt t="39386" x="2917825" y="4295775"/>
          <p14:tracePt t="39388" x="2924175" y="4295775"/>
          <p14:tracePt t="39390" x="2936875" y="4295775"/>
          <p14:tracePt t="39392" x="2949575" y="4289425"/>
          <p14:tracePt t="39394" x="2955925" y="4289425"/>
          <p14:tracePt t="39396" x="2968625" y="4289425"/>
          <p14:tracePt t="39398" x="2982913" y="4289425"/>
          <p14:tracePt t="39400" x="2989263" y="4289425"/>
          <p14:tracePt t="39402" x="3008313" y="4289425"/>
          <p14:tracePt t="39404" x="3021013" y="4283075"/>
          <p14:tracePt t="39406" x="3033713" y="4283075"/>
          <p14:tracePt t="39408" x="3046413" y="4283075"/>
          <p14:tracePt t="39410" x="3065463" y="4276725"/>
          <p14:tracePt t="39413" x="3071813" y="4276725"/>
          <p14:tracePt t="39414" x="3084513" y="4276725"/>
          <p14:tracePt t="39416" x="3103563" y="4270375"/>
          <p14:tracePt t="39418" x="3109913" y="4270375"/>
          <p14:tracePt t="39420" x="3128963" y="4270375"/>
          <p14:tracePt t="39422" x="3148013" y="4270375"/>
          <p14:tracePt t="39424" x="3154363" y="4264025"/>
          <p14:tracePt t="39426" x="3167063" y="4264025"/>
          <p14:tracePt t="39429" x="3186113" y="4264025"/>
          <p14:tracePt t="39430" x="3192463" y="4264025"/>
          <p14:tracePt t="39432" x="3205163" y="4264025"/>
          <p14:tracePt t="39434" x="3211513" y="4264025"/>
          <p14:tracePt t="39436" x="3224213" y="4264025"/>
          <p14:tracePt t="39438" x="3236913" y="4264025"/>
          <p14:tracePt t="39440" x="3243263" y="4264025"/>
          <p14:tracePt t="39442" x="3255963" y="4264025"/>
          <p14:tracePt t="39444" x="3262313" y="4257675"/>
          <p14:tracePt t="39446" x="3275013" y="4257675"/>
          <p14:tracePt t="39448" x="3287713" y="4257675"/>
          <p14:tracePt t="39452" x="3294063" y="4257675"/>
          <p14:tracePt t="39454" x="3306763" y="4257675"/>
          <p14:tracePt t="39458" x="3313113" y="4257675"/>
          <p14:tracePt t="39460" x="3319463" y="4257675"/>
          <p14:tracePt t="39467" x="3325813" y="4257675"/>
          <p14:tracePt t="39468" x="3332163" y="4257675"/>
          <p14:tracePt t="39473" x="3338513" y="4257675"/>
          <p14:tracePt t="39513" x="3338513" y="4264025"/>
          <p14:tracePt t="39521" x="3338513" y="4270375"/>
          <p14:tracePt t="39525" x="3338513" y="4276725"/>
          <p14:tracePt t="39526" x="3338513" y="4283075"/>
          <p14:tracePt t="39535" x="3338513" y="4289425"/>
          <p14:tracePt t="39537" x="3338513" y="4295775"/>
          <p14:tracePt t="39545" x="3338513" y="4302125"/>
          <p14:tracePt t="39548" x="3338513" y="4308475"/>
          <p14:tracePt t="39557" x="3338513" y="4314825"/>
          <p14:tracePt t="39561" x="3338513" y="4321175"/>
          <p14:tracePt t="39564" x="3338513" y="4327525"/>
          <p14:tracePt t="39574" x="3338513" y="4333875"/>
          <p14:tracePt t="39583" x="3338513" y="4340225"/>
          <p14:tracePt t="39667" x="3344863" y="4340225"/>
          <p14:tracePt t="39673" x="3351213" y="4340225"/>
          <p14:tracePt t="39679" x="3357563" y="4340225"/>
          <p14:tracePt t="39681" x="3363913" y="4340225"/>
          <p14:tracePt t="39682" x="3370263" y="4340225"/>
          <p14:tracePt t="39686" x="3376613" y="4340225"/>
          <p14:tracePt t="39688" x="3382963" y="4340225"/>
          <p14:tracePt t="39692" x="3389313" y="4340225"/>
          <p14:tracePt t="39694" x="3395663" y="4340225"/>
          <p14:tracePt t="39696" x="3402013" y="4340225"/>
          <p14:tracePt t="39700" x="3414713" y="4340225"/>
          <p14:tracePt t="39704" x="3421063" y="4340225"/>
          <p14:tracePt t="39706" x="3435350" y="4340225"/>
          <p14:tracePt t="39710" x="3441700" y="4340225"/>
          <p14:tracePt t="39713" x="3454400" y="4340225"/>
          <p14:tracePt t="39716" x="3460750" y="4340225"/>
          <p14:tracePt t="39718" x="3467100" y="4340225"/>
          <p14:tracePt t="39720" x="3473450" y="4340225"/>
          <p14:tracePt t="39722" x="3479800" y="4340225"/>
          <p14:tracePt t="39724" x="3486150" y="4340225"/>
          <p14:tracePt t="39731" x="3498850" y="4340225"/>
          <p14:tracePt t="39732" x="3505200" y="4340225"/>
          <p14:tracePt t="39736" x="3511550" y="4340225"/>
          <p14:tracePt t="39738" x="3517900" y="4340225"/>
          <p14:tracePt t="39747" x="3530600" y="4340225"/>
          <p14:tracePt t="39749" x="3536950" y="4346575"/>
          <p14:tracePt t="39755" x="3543300" y="4346575"/>
          <p14:tracePt t="39756" x="3549650" y="4346575"/>
          <p14:tracePt t="39765" x="3549650" y="4352925"/>
          <p14:tracePt t="39767" x="3556000" y="4352925"/>
          <p14:tracePt t="39770" x="3562350" y="4352925"/>
          <p14:tracePt t="39780" x="3568700" y="4359275"/>
          <p14:tracePt t="39782" x="3575050" y="4359275"/>
          <p14:tracePt t="39786" x="3581400" y="4359275"/>
          <p14:tracePt t="39794" x="3587750" y="4359275"/>
          <p14:tracePt t="39798" x="3594100" y="4359275"/>
          <p14:tracePt t="39800" x="3594100" y="4365625"/>
          <p14:tracePt t="39805" x="3600450" y="4365625"/>
          <p14:tracePt t="39809" x="3606800" y="4365625"/>
          <p14:tracePt t="39810" x="3613150" y="4371975"/>
          <p14:tracePt t="39819" x="3619500" y="4371975"/>
          <p14:tracePt t="39823" x="3625850" y="4371975"/>
          <p14:tracePt t="39833" x="3632200" y="4371975"/>
          <p14:tracePt t="39843" x="3632200" y="4378325"/>
          <p14:tracePt t="39959" x="3625850" y="4378325"/>
          <p14:tracePt t="39965" x="3619500" y="4378325"/>
          <p14:tracePt t="40045" x="3613150" y="4378325"/>
          <p14:tracePt t="40053" x="3613150" y="4384675"/>
          <p14:tracePt t="40057" x="3606800" y="4384675"/>
          <p14:tracePt t="40061" x="3606800" y="4391025"/>
          <p14:tracePt t="40071" x="3600450" y="4391025"/>
          <p14:tracePt t="40361" x="3600450" y="4397375"/>
          <p14:tracePt t="40364" x="3594100" y="4397375"/>
          <p14:tracePt t="40366" x="3594100" y="4403725"/>
          <p14:tracePt t="40373" x="3587750" y="4403725"/>
          <p14:tracePt t="40379" x="3587750" y="4410075"/>
          <p14:tracePt t="40395" x="3587750" y="4416425"/>
          <p14:tracePt t="40745" x="3587750" y="4422775"/>
          <p14:tracePt t="40748" x="3587750" y="4429125"/>
          <p14:tracePt t="40752" x="3587750" y="4435475"/>
          <p14:tracePt t="40756" x="3587750" y="4441825"/>
          <p14:tracePt t="40758" x="3587750" y="4454525"/>
          <p14:tracePt t="40763" x="3587750" y="4460875"/>
          <p14:tracePt t="40764" x="3587750" y="4467225"/>
          <p14:tracePt t="40766" x="3587750" y="4473575"/>
          <p14:tracePt t="40770" x="3581400" y="4479925"/>
          <p14:tracePt t="40776" x="3581400" y="4486275"/>
          <p14:tracePt t="40783" x="3581400" y="4492625"/>
          <p14:tracePt t="40785" x="3581400" y="4498975"/>
          <p14:tracePt t="40788" x="3581400" y="4506913"/>
          <p14:tracePt t="40792" x="3581400" y="4513263"/>
          <p14:tracePt t="40978" x="3575050" y="4506913"/>
          <p14:tracePt t="40978" x="3568700" y="4506913"/>
          <p14:tracePt t="40980" x="3568700" y="4498975"/>
          <p14:tracePt t="40982" x="3562350" y="4492625"/>
          <p14:tracePt t="40984" x="3556000" y="4486275"/>
          <p14:tracePt t="40986" x="3556000" y="4479925"/>
          <p14:tracePt t="40988" x="3549650" y="4473575"/>
          <p14:tracePt t="40990" x="3549650" y="4467225"/>
          <p14:tracePt t="40992" x="3549650" y="4460875"/>
          <p14:tracePt t="40994" x="3543300" y="4454525"/>
          <p14:tracePt t="41001" x="3536950" y="4448175"/>
          <p14:tracePt t="41003" x="3536950" y="4441825"/>
          <p14:tracePt t="41011" x="3536950" y="4435475"/>
          <p14:tracePt t="41015" x="3536950" y="4429125"/>
          <p14:tracePt t="41016" x="3536950" y="4422775"/>
          <p14:tracePt t="41024" x="3536950" y="4416425"/>
          <p14:tracePt t="41027" x="3530600" y="4410075"/>
          <p14:tracePt t="41032" x="3530600" y="4403725"/>
          <p14:tracePt t="41036" x="3530600" y="4397375"/>
          <p14:tracePt t="41041" x="3530600" y="4391025"/>
          <p14:tracePt t="41047" x="3524250" y="4391025"/>
          <p14:tracePt t="41057" x="3524250" y="4384675"/>
          <p14:tracePt t="41063" x="3524250" y="4378325"/>
          <p14:tracePt t="41179" x="3517900" y="4378325"/>
          <p14:tracePt t="41195" x="3511550" y="4378325"/>
          <p14:tracePt t="41203" x="3505200" y="4378325"/>
          <p14:tracePt t="41235" x="3498850" y="4378325"/>
          <p14:tracePt t="41779" x="3492500" y="4378325"/>
          <p14:tracePt t="41785" x="3486150" y="4378325"/>
          <p14:tracePt t="41797" x="3479800" y="4378325"/>
          <p14:tracePt t="41801" x="3473450" y="4378325"/>
          <p14:tracePt t="41809" x="3467100" y="4378325"/>
          <p14:tracePt t="41811" x="3460750" y="4378325"/>
          <p14:tracePt t="41814" x="3454400" y="4378325"/>
          <p14:tracePt t="41818" x="3448050" y="4378325"/>
          <p14:tracePt t="41820" x="3441700" y="4378325"/>
          <p14:tracePt t="41822" x="3441700" y="4384675"/>
          <p14:tracePt t="41824" x="3435350" y="4384675"/>
          <p14:tracePt t="41826" x="3427413" y="4384675"/>
          <p14:tracePt t="41829" x="3421063" y="4384675"/>
          <p14:tracePt t="41830" x="3414713" y="4384675"/>
          <p14:tracePt t="41832" x="3402013" y="4384675"/>
          <p14:tracePt t="41835" x="3395663" y="4384675"/>
          <p14:tracePt t="41836" x="3382963" y="4384675"/>
          <p14:tracePt t="41838" x="3376613" y="4384675"/>
          <p14:tracePt t="41840" x="3363913" y="4384675"/>
          <p14:tracePt t="41842" x="3351213" y="4384675"/>
          <p14:tracePt t="41844" x="3344863" y="4384675"/>
          <p14:tracePt t="41846" x="3332163" y="4384675"/>
          <p14:tracePt t="41848" x="3319463" y="4384675"/>
          <p14:tracePt t="41850" x="3306763" y="4384675"/>
          <p14:tracePt t="41852" x="3287713" y="4384675"/>
          <p14:tracePt t="41854" x="3275013" y="4384675"/>
          <p14:tracePt t="41856" x="3262313" y="4384675"/>
          <p14:tracePt t="41858" x="3243263" y="4384675"/>
          <p14:tracePt t="41860" x="3230563" y="4384675"/>
          <p14:tracePt t="41863" x="3211513" y="4384675"/>
          <p14:tracePt t="41864" x="3192463" y="4378325"/>
          <p14:tracePt t="41866" x="3167063" y="4378325"/>
          <p14:tracePt t="41868" x="3148013" y="4378325"/>
          <p14:tracePt t="41870" x="3122613" y="4371975"/>
          <p14:tracePt t="41872" x="3097213" y="4371975"/>
          <p14:tracePt t="41874" x="3071813" y="4365625"/>
          <p14:tracePt t="41876" x="3052763" y="4365625"/>
          <p14:tracePt t="41879" x="3027363" y="4365625"/>
          <p14:tracePt t="41880" x="3001963" y="4365625"/>
          <p14:tracePt t="41882" x="2976563" y="4359275"/>
          <p14:tracePt t="41884" x="2955925" y="4359275"/>
          <p14:tracePt t="41886" x="2930525" y="4359275"/>
          <p14:tracePt t="41888" x="2905125" y="4359275"/>
          <p14:tracePt t="41890" x="2879725" y="4352925"/>
          <p14:tracePt t="41892" x="2867025" y="4352925"/>
          <p14:tracePt t="41894" x="2841625" y="4346575"/>
          <p14:tracePt t="41896" x="2822575" y="4346575"/>
          <p14:tracePt t="41898" x="2803525" y="4340225"/>
          <p14:tracePt t="41900" x="2790825" y="4340225"/>
          <p14:tracePt t="41902" x="2771775" y="4333875"/>
          <p14:tracePt t="41905" x="2752725" y="4327525"/>
          <p14:tracePt t="41906" x="2733675" y="4327525"/>
          <p14:tracePt t="41908" x="2727325" y="4327525"/>
          <p14:tracePt t="41910" x="2714625" y="4321175"/>
          <p14:tracePt t="41912" x="2695575" y="4321175"/>
          <p14:tracePt t="41914" x="2689225" y="4314825"/>
          <p14:tracePt t="41916" x="2676525" y="4308475"/>
          <p14:tracePt t="41918" x="2657475" y="4308475"/>
          <p14:tracePt t="41920" x="2651125" y="4302125"/>
          <p14:tracePt t="41922" x="2638425" y="4302125"/>
          <p14:tracePt t="41924" x="2625725" y="4295775"/>
          <p14:tracePt t="41926" x="2619375" y="4289425"/>
          <p14:tracePt t="41929" x="2606675" y="4289425"/>
          <p14:tracePt t="41931" x="2593975" y="4289425"/>
          <p14:tracePt t="41934" x="2581275" y="4283075"/>
          <p14:tracePt t="41936" x="2568575" y="4283075"/>
          <p14:tracePt t="41938" x="2562225" y="4276725"/>
          <p14:tracePt t="41940" x="2549525" y="4276725"/>
          <p14:tracePt t="41942" x="2536825" y="4270375"/>
          <p14:tracePt t="41944" x="2530475" y="4270375"/>
          <p14:tracePt t="41947" x="2517775" y="4264025"/>
          <p14:tracePt t="41949" x="2503488" y="4264025"/>
          <p14:tracePt t="41950" x="2497138" y="4257675"/>
          <p14:tracePt t="41952" x="2484438" y="4257675"/>
          <p14:tracePt t="41954" x="2471738" y="4257675"/>
          <p14:tracePt t="41956" x="2465388" y="4257675"/>
          <p14:tracePt t="41958" x="2452688" y="4251325"/>
          <p14:tracePt t="41960" x="2446338" y="4251325"/>
          <p14:tracePt t="41963" x="2433638" y="4244975"/>
          <p14:tracePt t="41965" x="2420938" y="4244975"/>
          <p14:tracePt t="41966" x="2414588" y="4238625"/>
          <p14:tracePt t="41968" x="2401888" y="4238625"/>
          <p14:tracePt t="41970" x="2395538" y="4232275"/>
          <p14:tracePt t="41974" x="2389188" y="4232275"/>
          <p14:tracePt t="41976" x="2382838" y="4225925"/>
          <p14:tracePt t="41979" x="2376488" y="4219575"/>
          <p14:tracePt t="41981" x="2376488" y="4213225"/>
          <p14:tracePt t="41982" x="2370138" y="4213225"/>
          <p14:tracePt t="41984" x="2363788" y="4213225"/>
          <p14:tracePt t="41986" x="2363788" y="4206875"/>
          <p14:tracePt t="41988" x="2357438" y="4200525"/>
          <p14:tracePt t="41992" x="2351088" y="4194175"/>
          <p14:tracePt t="41994" x="2351088" y="4187825"/>
          <p14:tracePt t="41996" x="2344738" y="4181475"/>
          <p14:tracePt t="42000" x="2344738" y="4175125"/>
          <p14:tracePt t="42002" x="2344738" y="4168775"/>
          <p14:tracePt t="42008" x="2344738" y="4162425"/>
          <p14:tracePt t="42010" x="2338388" y="4156075"/>
          <p14:tracePt t="42012" x="2338388" y="4149725"/>
          <p14:tracePt t="42018" x="2338388" y="4143375"/>
          <p14:tracePt t="42020" x="2338388" y="4137025"/>
          <p14:tracePt t="42026" x="2338388" y="4130675"/>
          <p14:tracePt t="42031" x="2338388" y="4124325"/>
          <p14:tracePt t="42037" x="2338388" y="4117975"/>
          <p14:tracePt t="42049" x="2338388" y="4111625"/>
          <p14:tracePt t="42054" x="2338388" y="4105275"/>
          <p14:tracePt t="42065" x="2338388" y="4098925"/>
          <p14:tracePt t="42071" x="2338388" y="4092575"/>
          <p14:tracePt t="42081" x="2338388" y="4086225"/>
          <p14:tracePt t="42083" x="2338388" y="4079875"/>
          <p14:tracePt t="42089" x="2338388" y="4073525"/>
          <p14:tracePt t="42099" x="2338388" y="4065588"/>
          <p14:tracePt t="42102" x="2338388" y="4059238"/>
          <p14:tracePt t="42108" x="2344738" y="4052888"/>
          <p14:tracePt t="42111" x="2344738" y="4046538"/>
          <p14:tracePt t="42113" x="2344738" y="4040188"/>
          <p14:tracePt t="42114" x="2351088" y="4040188"/>
          <p14:tracePt t="42118" x="2357438" y="4033838"/>
          <p14:tracePt t="42120" x="2357438" y="4027488"/>
          <p14:tracePt t="42125" x="2363788" y="4021138"/>
          <p14:tracePt t="42126" x="2363788" y="4014788"/>
          <p14:tracePt t="42129" x="2370138" y="4008438"/>
          <p14:tracePt t="42132" x="2376488" y="4002088"/>
          <p14:tracePt t="42134" x="2382838" y="3995738"/>
          <p14:tracePt t="42136" x="2389188" y="3989388"/>
          <p14:tracePt t="42138" x="2389188" y="3983038"/>
          <p14:tracePt t="42140" x="2395538" y="3976688"/>
          <p14:tracePt t="42142" x="2401888" y="3970338"/>
          <p14:tracePt t="42144" x="2408238" y="3963988"/>
          <p14:tracePt t="42146" x="2408238" y="3957638"/>
          <p14:tracePt t="42148" x="2414588" y="3951288"/>
          <p14:tracePt t="42150" x="2420938" y="3944938"/>
          <p14:tracePt t="42152" x="2420938" y="3938588"/>
          <p14:tracePt t="42154" x="2427288" y="3938588"/>
          <p14:tracePt t="42156" x="2433638" y="3925888"/>
          <p14:tracePt t="42159" x="2439988" y="3919538"/>
          <p14:tracePt t="42162" x="2446338" y="3913188"/>
          <p14:tracePt t="42165" x="2452688" y="3900488"/>
          <p14:tracePt t="42169" x="2459038" y="3894138"/>
          <p14:tracePt t="42170" x="2459038" y="3887788"/>
          <p14:tracePt t="42172" x="2465388" y="3881438"/>
          <p14:tracePt t="42176" x="2471738" y="3875088"/>
          <p14:tracePt t="42179" x="2471738" y="3868738"/>
          <p14:tracePt t="42182" x="2471738" y="3862388"/>
          <p14:tracePt t="42185" x="2471738" y="3856038"/>
          <p14:tracePt t="42213" x="2471738" y="3862388"/>
          <p14:tracePt t="42219" x="2465388" y="3862388"/>
          <p14:tracePt t="42232" x="2465388" y="3868738"/>
          <p14:tracePt t="42241" x="2459038" y="3875088"/>
          <p14:tracePt t="42403" x="2452688" y="3875088"/>
          <p14:tracePt t="42405" x="2446338" y="3875088"/>
          <p14:tracePt t="42406" x="2446338" y="3868738"/>
          <p14:tracePt t="42408" x="2439988" y="3868738"/>
          <p14:tracePt t="42410" x="2433638" y="3862388"/>
          <p14:tracePt t="42413" x="2433638" y="3856038"/>
          <p14:tracePt t="42414" x="2427288" y="3856038"/>
          <p14:tracePt t="42416" x="2427288" y="3849688"/>
          <p14:tracePt t="42418" x="2420938" y="3843338"/>
          <p14:tracePt t="42420" x="2414588" y="3836988"/>
          <p14:tracePt t="42424" x="2414588" y="3830638"/>
          <p14:tracePt t="42427" x="2414588" y="3824288"/>
          <p14:tracePt t="42429" x="2408238" y="3824288"/>
          <p14:tracePt t="42431" x="2408238" y="3817938"/>
          <p14:tracePt t="42432" x="2408238" y="3811588"/>
          <p14:tracePt t="42436" x="2408238" y="3805238"/>
          <p14:tracePt t="42447" x="2408238" y="3798888"/>
          <p14:tracePt t="42452" x="2408238" y="3792538"/>
          <p14:tracePt t="42460" x="2408238" y="3786188"/>
          <p14:tracePt t="42467" x="2408238" y="3779838"/>
          <p14:tracePt t="42468" x="2414588" y="3779838"/>
          <p14:tracePt t="42470" x="2414588" y="3773488"/>
          <p14:tracePt t="42472" x="2420938" y="3773488"/>
          <p14:tracePt t="42477" x="2427288" y="3767138"/>
          <p14:tracePt t="42480" x="2427288" y="3760788"/>
          <p14:tracePt t="42484" x="2433638" y="3760788"/>
          <p14:tracePt t="42488" x="2433638" y="3754438"/>
          <p14:tracePt t="42490" x="2439988" y="3748088"/>
          <p14:tracePt t="42494" x="2439988" y="3741738"/>
          <p14:tracePt t="42498" x="2439988" y="3735388"/>
          <p14:tracePt t="42500" x="2446338" y="3729038"/>
          <p14:tracePt t="42507" x="2452688" y="3722688"/>
          <p14:tracePt t="42508" x="2452688" y="3716338"/>
          <p14:tracePt t="42510" x="2459038" y="3709988"/>
          <p14:tracePt t="42514" x="2459038" y="3703638"/>
          <p14:tracePt t="42516" x="2459038" y="3697288"/>
          <p14:tracePt t="42518" x="2465388" y="3697288"/>
          <p14:tracePt t="42520" x="2465388" y="3690938"/>
          <p14:tracePt t="42522" x="2471738" y="3684588"/>
          <p14:tracePt t="42524" x="2471738" y="3678238"/>
          <p14:tracePt t="42526" x="2478088" y="3678238"/>
          <p14:tracePt t="42529" x="2478088" y="3671888"/>
          <p14:tracePt t="42531" x="2484438" y="3665538"/>
          <p14:tracePt t="42532" x="2490788" y="3659188"/>
          <p14:tracePt t="42534" x="2490788" y="3652838"/>
          <p14:tracePt t="42536" x="2497138" y="3646488"/>
          <p14:tracePt t="42538" x="2503488" y="3638550"/>
          <p14:tracePt t="42540" x="2509838" y="3625850"/>
          <p14:tracePt t="42542" x="2509838" y="3619500"/>
          <p14:tracePt t="42544" x="2524125" y="3613150"/>
          <p14:tracePt t="42546" x="2530475" y="3600450"/>
          <p14:tracePt t="42548" x="2543175" y="3587750"/>
          <p14:tracePt t="42550" x="2549525" y="3575050"/>
          <p14:tracePt t="42552" x="2555875" y="3568700"/>
          <p14:tracePt t="42554" x="2562225" y="3556000"/>
          <p14:tracePt t="42556" x="2574925" y="3543300"/>
          <p14:tracePt t="42558" x="2581275" y="3536950"/>
          <p14:tracePt t="42560" x="2593975" y="3524250"/>
          <p14:tracePt t="42562" x="2600325" y="3511550"/>
          <p14:tracePt t="42564" x="2600325" y="3498850"/>
          <p14:tracePt t="42566" x="2613025" y="3492500"/>
          <p14:tracePt t="42568" x="2619375" y="3479800"/>
          <p14:tracePt t="42570" x="2625725" y="3460750"/>
          <p14:tracePt t="42572" x="2632075" y="3448050"/>
          <p14:tracePt t="42574" x="2638425" y="3441700"/>
          <p14:tracePt t="42576" x="2644775" y="3422650"/>
          <p14:tracePt t="42579" x="2644775" y="3403600"/>
          <p14:tracePt t="42580" x="2651125" y="3390900"/>
          <p14:tracePt t="42582" x="2657475" y="3378200"/>
          <p14:tracePt t="42584" x="2663825" y="3365500"/>
          <p14:tracePt t="42586" x="2670175" y="3346450"/>
          <p14:tracePt t="42588" x="2676525" y="3340100"/>
          <p14:tracePt t="42590" x="2682875" y="3321050"/>
          <p14:tracePt t="42592" x="2682875" y="3302000"/>
          <p14:tracePt t="42594" x="2689225" y="3289300"/>
          <p14:tracePt t="42596" x="2689225" y="3282950"/>
          <p14:tracePt t="42598" x="2695575" y="3270250"/>
          <p14:tracePt t="42600" x="2695575" y="3263900"/>
          <p14:tracePt t="42602" x="2695575" y="3251200"/>
          <p14:tracePt t="42604" x="2695575" y="3238500"/>
          <p14:tracePt t="42606" x="2695575" y="3232150"/>
          <p14:tracePt t="42608" x="2695575" y="3219450"/>
          <p14:tracePt t="42610" x="2695575" y="3205163"/>
          <p14:tracePt t="42612" x="2695575" y="3198813"/>
          <p14:tracePt t="42614" x="2695575" y="3186113"/>
          <p14:tracePt t="42616" x="2695575" y="3179763"/>
          <p14:tracePt t="42618" x="2695575" y="3173413"/>
          <p14:tracePt t="42620" x="2695575" y="3160713"/>
          <p14:tracePt t="42624" x="2695575" y="3148013"/>
          <p14:tracePt t="42626" x="2695575" y="3141663"/>
          <p14:tracePt t="42629" x="2695575" y="3135313"/>
          <p14:tracePt t="42630" x="2695575" y="3122613"/>
          <p14:tracePt t="42634" x="2695575" y="3109913"/>
          <p14:tracePt t="42636" x="2695575" y="3103563"/>
          <p14:tracePt t="42638" x="2695575" y="3097213"/>
          <p14:tracePt t="42640" x="2695575" y="3090863"/>
          <p14:tracePt t="42642" x="2695575" y="3084513"/>
          <p14:tracePt t="42644" x="2689225" y="3071813"/>
          <p14:tracePt t="42646" x="2689225" y="3059113"/>
          <p14:tracePt t="42650" x="2682875" y="3046413"/>
          <p14:tracePt t="42652" x="2682875" y="3033713"/>
          <p14:tracePt t="42654" x="2682875" y="3027363"/>
          <p14:tracePt t="42656" x="2676525" y="3014663"/>
          <p14:tracePt t="42658" x="2676525" y="3008313"/>
          <p14:tracePt t="42660" x="2676525" y="3001963"/>
          <p14:tracePt t="42662" x="2676525" y="2989263"/>
          <p14:tracePt t="42664" x="2676525" y="2982913"/>
          <p14:tracePt t="42666" x="2670175" y="2970213"/>
          <p14:tracePt t="42668" x="2670175" y="2957513"/>
          <p14:tracePt t="42672" x="2663825" y="2944813"/>
          <p14:tracePt t="42674" x="2663825" y="2938463"/>
          <p14:tracePt t="42676" x="2663825" y="2925763"/>
          <p14:tracePt t="42679" x="2657475" y="2919413"/>
          <p14:tracePt t="42680" x="2657475" y="2913063"/>
          <p14:tracePt t="42682" x="2657475" y="2906713"/>
          <p14:tracePt t="42684" x="2657475" y="2894013"/>
          <p14:tracePt t="42688" x="2657475" y="2887663"/>
          <p14:tracePt t="42690" x="2657475" y="2881313"/>
          <p14:tracePt t="42692" x="2657475" y="2874963"/>
          <p14:tracePt t="42694" x="2651125" y="2868613"/>
          <p14:tracePt t="42697" x="2651125" y="2862263"/>
          <p14:tracePt t="42703" x="2644775" y="2855913"/>
          <p14:tracePt t="42707" x="2644775" y="2849563"/>
          <p14:tracePt t="42708" x="2638425" y="2849563"/>
          <p14:tracePt t="42710" x="2638425" y="2843213"/>
          <p14:tracePt t="42719" x="2638425" y="2836863"/>
          <p14:tracePt t="42725" x="2632075" y="2836863"/>
          <p14:tracePt t="42733" x="2625725" y="2836863"/>
          <p14:tracePt t="42739" x="2625725" y="2830513"/>
          <p14:tracePt t="42745" x="2619375" y="2830513"/>
          <p14:tracePt t="42748" x="2613025" y="2830513"/>
          <p14:tracePt t="42757" x="2606675" y="2830513"/>
          <p14:tracePt t="42775" x="2600325" y="2830513"/>
          <p14:tracePt t="42789" x="2593975" y="2830513"/>
          <p14:tracePt t="42791" x="2593975" y="2824163"/>
          <p14:tracePt t="42801" x="2593975" y="2817813"/>
          <p14:tracePt t="42817" x="2587625" y="2817813"/>
          <p14:tracePt t="42929" x="2593975" y="2817813"/>
          <p14:tracePt t="42932" x="2600325" y="2817813"/>
          <p14:tracePt t="42941" x="2606675" y="2817813"/>
          <p14:tracePt t="42946" x="2619375" y="2817813"/>
          <p14:tracePt t="42950" x="2625725" y="2817813"/>
          <p14:tracePt t="42954" x="2632075" y="2817813"/>
          <p14:tracePt t="42958" x="2638425" y="2817813"/>
          <p14:tracePt t="42960" x="2644775" y="2811463"/>
          <p14:tracePt t="42964" x="2651125" y="2811463"/>
          <p14:tracePt t="42971" x="2657475" y="2811463"/>
          <p14:tracePt t="42972" x="2663825" y="2811463"/>
          <p14:tracePt t="42974" x="2663825" y="2805113"/>
          <p14:tracePt t="42981" x="2670175" y="2805113"/>
          <p14:tracePt t="42984" x="2676525" y="2805113"/>
          <p14:tracePt t="42993" x="2682875" y="2805113"/>
          <p14:tracePt t="43047" x="2682875" y="2798763"/>
          <p14:tracePt t="43059" x="2689225" y="2798763"/>
          <p14:tracePt t="43069" x="2689225" y="2792413"/>
          <p14:tracePt t="43213" x="2695575" y="2792413"/>
          <p14:tracePt t="43290" x="2701925" y="2792413"/>
          <p14:tracePt t="43297" x="2708275" y="2792413"/>
          <p14:tracePt t="43303" x="2714625" y="2792413"/>
          <p14:tracePt t="43313" x="2720975" y="2792413"/>
          <p14:tracePt t="43321" x="2727325" y="2792413"/>
          <p14:tracePt t="43331" x="2733675" y="2784475"/>
          <p14:tracePt t="43337" x="2740025" y="2784475"/>
          <p14:tracePt t="43341" x="2746375" y="2784475"/>
          <p14:tracePt t="43348" x="2752725" y="2784475"/>
          <p14:tracePt t="43354" x="2759075" y="2784475"/>
          <p14:tracePt t="43365" x="2765425" y="2784475"/>
          <p14:tracePt t="43371" x="2771775" y="2784475"/>
          <p14:tracePt t="43377" x="2778125" y="2784475"/>
          <p14:tracePt t="43476" x="2778125" y="2778125"/>
          <p14:tracePt t="43483" x="2771775" y="2771775"/>
          <p14:tracePt t="43487" x="2765425" y="2765425"/>
          <p14:tracePt t="43495" x="2759075" y="2765425"/>
          <p14:tracePt t="43499" x="2752725" y="2765425"/>
          <p14:tracePt t="43503" x="2752725" y="2759075"/>
          <p14:tracePt t="43511" x="2746375" y="2759075"/>
          <p14:tracePt t="43518" x="2740025" y="2759075"/>
          <p14:tracePt t="43530" x="2733675" y="2759075"/>
          <p14:tracePt t="43541" x="2727325" y="2759075"/>
          <p14:tracePt t="43545" x="2720975" y="2759075"/>
          <p14:tracePt t="43551" x="2714625" y="2759075"/>
          <p14:tracePt t="43554" x="2708275" y="2759075"/>
          <p14:tracePt t="43556" x="2701925" y="2759075"/>
          <p14:tracePt t="43563" x="2695575" y="2759075"/>
          <p14:tracePt t="43567" x="2689225" y="2759075"/>
          <p14:tracePt t="43570" x="2682875" y="2759075"/>
          <p14:tracePt t="43572" x="2676525" y="2759075"/>
          <p14:tracePt t="43576" x="2670175" y="2759075"/>
          <p14:tracePt t="43581" x="2663825" y="2759075"/>
          <p14:tracePt t="43582" x="2657475" y="2765425"/>
          <p14:tracePt t="43586" x="2651125" y="2765425"/>
          <p14:tracePt t="43591" x="2644775" y="2765425"/>
          <p14:tracePt t="43593" x="2638425" y="2765425"/>
          <p14:tracePt t="43598" x="2632075" y="2765425"/>
          <p14:tracePt t="43601" x="2632075" y="2771775"/>
          <p14:tracePt t="43602" x="2625725" y="2771775"/>
          <p14:tracePt t="43757" x="2632075" y="2765425"/>
          <p14:tracePt t="43865" x="2638425" y="2765425"/>
          <p14:tracePt t="43935" x="2638425" y="2759075"/>
          <p14:tracePt t="43939" x="2644775" y="2759075"/>
          <p14:tracePt t="43945" x="2651125" y="2759075"/>
          <p14:tracePt t="43947" x="2651125" y="2752725"/>
          <p14:tracePt t="43955" x="2657475" y="2752725"/>
          <p14:tracePt t="43960" x="2663825" y="2752725"/>
          <p14:tracePt t="43971" x="2663825" y="2746375"/>
          <p14:tracePt t="43973" x="2670175" y="2746375"/>
          <p14:tracePt t="43981" x="2676525" y="2746375"/>
          <p14:tracePt t="43989" x="2676525" y="2740025"/>
          <p14:tracePt t="43990" x="2682875" y="2740025"/>
          <p14:tracePt t="44007" x="2689225" y="2740025"/>
          <p14:tracePt t="44014" x="2695575" y="2740025"/>
          <p14:tracePt t="44024" x="2701925" y="2733675"/>
          <p14:tracePt t="44028" x="2708275" y="2733675"/>
          <p14:tracePt t="44032" x="2714625" y="2733675"/>
          <p14:tracePt t="44041" x="2714625" y="2727325"/>
          <p14:tracePt t="44044" x="2720975" y="2727325"/>
          <p14:tracePt t="44074" x="2727325" y="2727325"/>
          <p14:tracePt t="44215" x="2727325" y="2720975"/>
          <p14:tracePt t="44255" x="2720975" y="2720975"/>
          <p14:tracePt t="44265" x="2720975" y="2714625"/>
          <p14:tracePt t="44291" x="2720975" y="2708275"/>
          <p14:tracePt t="44397" x="2714625" y="2708275"/>
          <p14:tracePt t="44411" x="2708275" y="2708275"/>
          <p14:tracePt t="44423" x="2701925" y="2708275"/>
          <p14:tracePt t="44443" x="2701925" y="2701925"/>
          <p14:tracePt t="44633" x="2695575" y="2701925"/>
          <p14:tracePt t="44637" x="2689225" y="2701925"/>
          <p14:tracePt t="44647" x="2682875" y="2701925"/>
          <p14:tracePt t="44655" x="2676525" y="2701925"/>
          <p14:tracePt t="44661" x="2670175" y="2701925"/>
          <p14:tracePt t="44675" x="2663825" y="2701925"/>
          <p14:tracePt t="44681" x="2657475" y="2701925"/>
          <p14:tracePt t="44696" x="2651125" y="2701925"/>
          <p14:tracePt t="44703" x="2644775" y="2701925"/>
          <p14:tracePt t="44709" x="2638425" y="2701925"/>
          <p14:tracePt t="44720" x="2632075" y="2701925"/>
          <p14:tracePt t="44727" x="2625725" y="2701925"/>
          <p14:tracePt t="44731" x="2625725" y="2708275"/>
          <p14:tracePt t="44737" x="2619375" y="2708275"/>
          <p14:tracePt t="44740" x="2613025" y="2708275"/>
          <p14:tracePt t="44744" x="2606675" y="2708275"/>
          <p14:tracePt t="44753" x="2606675" y="2714625"/>
          <p14:tracePt t="44754" x="2600325" y="2714625"/>
          <p14:tracePt t="44758" x="2593975" y="2714625"/>
          <p14:tracePt t="44769" x="2587625" y="2714625"/>
          <p14:tracePt t="44775" x="2581275" y="2714625"/>
          <p14:tracePt t="44781" x="2574925" y="2714625"/>
          <p14:tracePt t="44785" x="2568575" y="2720975"/>
          <p14:tracePt t="44786" x="2562225" y="2720975"/>
          <p14:tracePt t="44792" x="2555875" y="2720975"/>
          <p14:tracePt t="44795" x="2549525" y="2727325"/>
          <p14:tracePt t="44800" x="2543175" y="2727325"/>
          <p14:tracePt t="44802" x="2536825" y="2733675"/>
          <p14:tracePt t="44804" x="2530475" y="2733675"/>
          <p14:tracePt t="44810" x="2524125" y="2733675"/>
          <p14:tracePt t="44813" x="2517775" y="2733675"/>
          <p14:tracePt t="44816" x="2517775" y="2740025"/>
          <p14:tracePt t="44818" x="2509838" y="2740025"/>
          <p14:tracePt t="44820" x="2503488" y="2740025"/>
          <p14:tracePt t="44822" x="2497138" y="2746375"/>
          <p14:tracePt t="44828" x="2490788" y="2746375"/>
          <p14:tracePt t="44831" x="2484438" y="2752725"/>
          <p14:tracePt t="44834" x="2484438" y="2759075"/>
          <p14:tracePt t="44836" x="2478088" y="2759075"/>
          <p14:tracePt t="44838" x="2471738" y="2759075"/>
          <p14:tracePt t="44840" x="2465388" y="2759075"/>
          <p14:tracePt t="44842" x="2465388" y="2765425"/>
          <p14:tracePt t="44844" x="2465388" y="2771775"/>
          <p14:tracePt t="44847" x="2459038" y="2771775"/>
          <p14:tracePt t="44848" x="2452688" y="2778125"/>
          <p14:tracePt t="44854" x="2446338" y="2784475"/>
          <p14:tracePt t="44858" x="2439988" y="2792413"/>
          <p14:tracePt t="44860" x="2433638" y="2792413"/>
          <p14:tracePt t="44864" x="2433638" y="2798763"/>
          <p14:tracePt t="44866" x="2427288" y="2805113"/>
          <p14:tracePt t="44870" x="2420938" y="2811463"/>
          <p14:tracePt t="44877" x="2420938" y="2817813"/>
          <p14:tracePt t="44880" x="2420938" y="2824163"/>
          <p14:tracePt t="44882" x="2414588" y="2824163"/>
          <p14:tracePt t="44888" x="2408238" y="2830513"/>
          <p14:tracePt t="44892" x="2408238" y="2836863"/>
          <p14:tracePt t="44897" x="2408238" y="2843213"/>
          <p14:tracePt t="44900" x="2401888" y="2843213"/>
          <p14:tracePt t="44909" x="2401888" y="2849563"/>
          <p14:tracePt t="44915" x="2401888" y="2855913"/>
          <p14:tracePt t="44925" x="2401888" y="2862263"/>
          <p14:tracePt t="44926" x="2395538" y="2862263"/>
          <p14:tracePt t="44930" x="2395538" y="2868613"/>
          <p14:tracePt t="44934" x="2395538" y="2874963"/>
          <p14:tracePt t="44936" x="2389188" y="2874963"/>
          <p14:tracePt t="44947" x="2389188" y="2887663"/>
          <p14:tracePt t="44950" x="2389188" y="2894013"/>
          <p14:tracePt t="44952" x="2382838" y="2894013"/>
          <p14:tracePt t="44954" x="2382838" y="2900363"/>
          <p14:tracePt t="44958" x="2382838" y="2906713"/>
          <p14:tracePt t="44960" x="2376488" y="2906713"/>
          <p14:tracePt t="44964" x="2376488" y="2913063"/>
          <p14:tracePt t="44969" x="2376488" y="2919413"/>
          <p14:tracePt t="44975" x="2376488" y="2925763"/>
          <p14:tracePt t="44979" x="2376488" y="2932113"/>
          <p14:tracePt t="44980" x="2376488" y="2938463"/>
          <p14:tracePt t="44988" x="2376488" y="2944813"/>
          <p14:tracePt t="44993" x="2376488" y="2951163"/>
          <p14:tracePt t="45003" x="2376488" y="2957513"/>
          <p14:tracePt t="45007" x="2376488" y="2963863"/>
          <p14:tracePt t="45016" x="2382838" y="2970213"/>
          <p14:tracePt t="45022" x="2382838" y="2976563"/>
          <p14:tracePt t="45024" x="2389188" y="2976563"/>
          <p14:tracePt t="45029" x="2395538" y="2982913"/>
          <p14:tracePt t="45034" x="2401888" y="2982913"/>
          <p14:tracePt t="45039" x="2408238" y="2982913"/>
          <p14:tracePt t="45040" x="2414588" y="2982913"/>
          <p14:tracePt t="45044" x="2420938" y="2989263"/>
          <p14:tracePt t="45048" x="2427288" y="2989263"/>
          <p14:tracePt t="45053" x="2433638" y="2989263"/>
          <p14:tracePt t="45057" x="2439988" y="2989263"/>
          <p14:tracePt t="45058" x="2446338" y="2995613"/>
          <p14:tracePt t="45065" x="2452688" y="2995613"/>
          <p14:tracePt t="45068" x="2459038" y="2995613"/>
          <p14:tracePt t="45072" x="2465388" y="2995613"/>
          <p14:tracePt t="45077" x="2471738" y="2995613"/>
          <p14:tracePt t="45080" x="2478088" y="2995613"/>
          <p14:tracePt t="45082" x="2484438" y="2995613"/>
          <p14:tracePt t="45084" x="2490788" y="2995613"/>
          <p14:tracePt t="45090" x="2497138" y="2995613"/>
          <p14:tracePt t="45092" x="2503488" y="2995613"/>
          <p14:tracePt t="45094" x="2509838" y="2995613"/>
          <p14:tracePt t="45100" x="2517775" y="2995613"/>
          <p14:tracePt t="45102" x="2524125" y="3001963"/>
          <p14:tracePt t="45106" x="2530475" y="3001963"/>
          <p14:tracePt t="45108" x="2536825" y="3001963"/>
          <p14:tracePt t="45110" x="2543175" y="3001963"/>
          <p14:tracePt t="45117" x="2549525" y="3001963"/>
          <p14:tracePt t="45118" x="2555875" y="3001963"/>
          <p14:tracePt t="45124" x="2562225" y="3001963"/>
          <p14:tracePt t="45126" x="2568575" y="3008313"/>
          <p14:tracePt t="45129" x="2574925" y="3008313"/>
          <p14:tracePt t="45134" x="2581275" y="3008313"/>
          <p14:tracePt t="45136" x="2587625" y="3008313"/>
          <p14:tracePt t="45140" x="2593975" y="3008313"/>
          <p14:tracePt t="45145" x="2600325" y="3008313"/>
          <p14:tracePt t="45148" x="2606675" y="3008313"/>
          <p14:tracePt t="45150" x="2613025" y="3008313"/>
          <p14:tracePt t="45152" x="2619375" y="3008313"/>
          <p14:tracePt t="45154" x="2619375" y="3014663"/>
          <p14:tracePt t="45158" x="2625725" y="3014663"/>
          <p14:tracePt t="45160" x="2632075" y="3014663"/>
          <p14:tracePt t="45164" x="2638425" y="3014663"/>
          <p14:tracePt t="45166" x="2644775" y="3014663"/>
          <p14:tracePt t="45168" x="2651125" y="3014663"/>
          <p14:tracePt t="45174" x="2657475" y="3014663"/>
          <p14:tracePt t="45176" x="2663825" y="3014663"/>
          <p14:tracePt t="45182" x="2670175" y="3014663"/>
          <p14:tracePt t="45184" x="2676525" y="3014663"/>
          <p14:tracePt t="45186" x="2682875" y="3014663"/>
          <p14:tracePt t="45193" x="2689225" y="3014663"/>
          <p14:tracePt t="45194" x="2695575" y="3014663"/>
          <p14:tracePt t="45200" x="2701925" y="3014663"/>
          <p14:tracePt t="45204" x="2708275" y="3014663"/>
          <p14:tracePt t="45208" x="2714625" y="3014663"/>
          <p14:tracePt t="45222" x="2720975" y="3008313"/>
          <p14:tracePt t="45233" x="2727325" y="3008313"/>
          <p14:tracePt t="45257" x="2733675" y="3008313"/>
          <p14:tracePt t="45531" x="2733675" y="3014663"/>
          <p14:tracePt t="45538" x="2727325" y="3014663"/>
          <p14:tracePt t="45543" x="2720975" y="3021013"/>
          <p14:tracePt t="45549" x="2720975" y="3027363"/>
          <p14:tracePt t="45553" x="2714625" y="3027363"/>
          <p14:tracePt t="45560" x="2708275" y="3027363"/>
          <p14:tracePt t="45567" x="2708275" y="3033713"/>
          <p14:tracePt t="45571" x="2701925" y="3033713"/>
          <p14:tracePt t="45583" x="2701925" y="3040063"/>
          <p14:tracePt t="45595" x="2701925" y="3046413"/>
          <p14:tracePt t="45619" x="2695575" y="3046413"/>
          <p14:tracePt t="45655" x="2689225" y="3046413"/>
          <p14:tracePt t="46639" x="2689225" y="3052763"/>
          <p14:tracePt t="46643" x="2689225" y="3059113"/>
          <p14:tracePt t="46644" x="2695575" y="3059113"/>
          <p14:tracePt t="46646" x="2695575" y="3065463"/>
          <p14:tracePt t="46648" x="2695575" y="3071813"/>
          <p14:tracePt t="46650" x="2701925" y="3078163"/>
          <p14:tracePt t="46652" x="2708275" y="3078163"/>
          <p14:tracePt t="46654" x="2714625" y="3084513"/>
          <p14:tracePt t="46656" x="2714625" y="3090863"/>
          <p14:tracePt t="46658" x="2720975" y="3090863"/>
          <p14:tracePt t="46660" x="2727325" y="3090863"/>
          <p14:tracePt t="46663" x="2727325" y="3097213"/>
          <p14:tracePt t="46665" x="2727325" y="3103563"/>
          <p14:tracePt t="46666" x="2733675" y="3109913"/>
          <p14:tracePt t="46668" x="2740025" y="3109913"/>
          <p14:tracePt t="46670" x="2746375" y="3116263"/>
          <p14:tracePt t="46672" x="2746375" y="3122613"/>
          <p14:tracePt t="46676" x="2752725" y="3128963"/>
          <p14:tracePt t="46678" x="2752725" y="3135313"/>
          <p14:tracePt t="46680" x="2759075" y="3141663"/>
          <p14:tracePt t="46684" x="2759075" y="3148013"/>
          <p14:tracePt t="46686" x="2765425" y="3154363"/>
          <p14:tracePt t="46690" x="2771775" y="3160713"/>
          <p14:tracePt t="46692" x="2771775" y="3167063"/>
          <p14:tracePt t="46694" x="2778125" y="3167063"/>
          <p14:tracePt t="46698" x="2778125" y="3173413"/>
          <p14:tracePt t="46700" x="2778125" y="3179763"/>
          <p14:tracePt t="46702" x="2778125" y="3186113"/>
          <p14:tracePt t="46707" x="2784475" y="3186113"/>
          <p14:tracePt t="46708" x="2784475" y="3192463"/>
          <p14:tracePt t="46713" x="2784475" y="3198813"/>
          <p14:tracePt t="46717" x="2790825" y="3198813"/>
          <p14:tracePt t="46723" x="2790825" y="3205163"/>
          <p14:tracePt t="46729" x="2790825" y="3211513"/>
          <p14:tracePt t="46797" x="2797175" y="3211513"/>
          <p14:tracePt t="46803" x="2803525" y="3211513"/>
          <p14:tracePt t="46806" x="2803525" y="3205163"/>
          <p14:tracePt t="46817" x="2809875" y="3198813"/>
          <p14:tracePt t="46823" x="2809875" y="3192463"/>
          <p14:tracePt t="46827" x="2816225" y="3192463"/>
          <p14:tracePt t="46835" x="2822575" y="3186113"/>
          <p14:tracePt t="46838" x="2822575" y="3179763"/>
          <p14:tracePt t="46843" x="2822575" y="3173413"/>
          <p14:tracePt t="46851" x="2822575" y="3167063"/>
          <p14:tracePt t="46854" x="2822575" y="3160713"/>
          <p14:tracePt t="46859" x="2828925" y="3160713"/>
          <p14:tracePt t="46865" x="2828925" y="3154363"/>
          <p14:tracePt t="46869" x="2828925" y="3148013"/>
          <p14:tracePt t="46877" x="2828925" y="3141663"/>
          <p14:tracePt t="46881" x="2828925" y="3135313"/>
          <p14:tracePt t="46883" x="2835275" y="3135313"/>
          <p14:tracePt t="46884" x="2835275" y="3128963"/>
          <p14:tracePt t="46901" x="2835275" y="3122613"/>
          <p14:tracePt t="46983" x="2828925" y="3122613"/>
          <p14:tracePt t="46999" x="2822575" y="3122613"/>
          <p14:tracePt t="47011" x="2816225" y="3122613"/>
          <p14:tracePt t="47025" x="2809875" y="3122613"/>
          <p14:tracePt t="47763" x="2809875" y="3128963"/>
          <p14:tracePt t="47765" x="2809875" y="3135313"/>
          <p14:tracePt t="47767" x="2809875" y="3141663"/>
          <p14:tracePt t="47770" x="2809875" y="3148013"/>
          <p14:tracePt t="47773" x="2809875" y="3154363"/>
          <p14:tracePt t="47776" x="2809875" y="3160713"/>
          <p14:tracePt t="47779" x="2809875" y="3167063"/>
          <p14:tracePt t="47780" x="2809875" y="3173413"/>
          <p14:tracePt t="47782" x="2809875" y="3179763"/>
          <p14:tracePt t="47784" x="2809875" y="3192463"/>
          <p14:tracePt t="47788" x="2809875" y="3198813"/>
          <p14:tracePt t="47790" x="2809875" y="3205163"/>
          <p14:tracePt t="47795" x="2816225" y="3211513"/>
          <p14:tracePt t="47796" x="2816225" y="3219450"/>
          <p14:tracePt t="47798" x="2816225" y="3225800"/>
          <p14:tracePt t="47800" x="2816225" y="3232150"/>
          <p14:tracePt t="47804" x="2816225" y="3238500"/>
          <p14:tracePt t="47808" x="2816225" y="3244850"/>
          <p14:tracePt t="47820" x="2822575" y="3251200"/>
          <p14:tracePt t="47827" x="2822575" y="3257550"/>
          <p14:tracePt t="48045" x="2828925" y="3257550"/>
          <p14:tracePt t="48049" x="2835275" y="3257550"/>
          <p14:tracePt t="48059" x="2841625" y="3257550"/>
          <p14:tracePt t="48063" x="2847975" y="3257550"/>
          <p14:tracePt t="48067" x="2854325" y="3257550"/>
          <p14:tracePt t="48077" x="2860675" y="3257550"/>
          <p14:tracePt t="48081" x="2867025" y="3263900"/>
          <p14:tracePt t="48084" x="2867025" y="3270250"/>
          <p14:tracePt t="48095" x="2873375" y="3270250"/>
          <p14:tracePt t="48097" x="2873375" y="3276600"/>
          <p14:tracePt t="48107" x="2873375" y="3282950"/>
          <p14:tracePt t="48114" x="2879725" y="3289300"/>
          <p14:tracePt t="48123" x="2886075" y="3295650"/>
          <p14:tracePt t="48125" x="2886075" y="3302000"/>
          <p14:tracePt t="48131" x="2892425" y="3308350"/>
          <p14:tracePt t="48134" x="2898775" y="3314700"/>
          <p14:tracePt t="48136" x="2898775" y="3321050"/>
          <p14:tracePt t="48138" x="2905125" y="3321050"/>
          <p14:tracePt t="48140" x="2911475" y="3327400"/>
          <p14:tracePt t="48142" x="2917825" y="3333750"/>
          <p14:tracePt t="48147" x="2917825" y="3340100"/>
          <p14:tracePt t="48148" x="2924175" y="3352800"/>
          <p14:tracePt t="48150" x="2930525" y="3352800"/>
          <p14:tracePt t="48152" x="2936875" y="3365500"/>
          <p14:tracePt t="48154" x="2936875" y="3371850"/>
          <p14:tracePt t="48156" x="2943225" y="3378200"/>
          <p14:tracePt t="48159" x="2949575" y="3384550"/>
          <p14:tracePt t="48160" x="2955925" y="3390900"/>
          <p14:tracePt t="48162" x="2955925" y="3397250"/>
          <p14:tracePt t="48164" x="2962275" y="3409950"/>
          <p14:tracePt t="48166" x="2968625" y="3416300"/>
          <p14:tracePt t="48168" x="2968625" y="3422650"/>
          <p14:tracePt t="48170" x="2976563" y="3435350"/>
          <p14:tracePt t="48174" x="2982913" y="3448050"/>
          <p14:tracePt t="48176" x="2982913" y="3460750"/>
          <p14:tracePt t="48179" x="2989263" y="3460750"/>
          <p14:tracePt t="48181" x="2995613" y="3473450"/>
          <p14:tracePt t="48182" x="2995613" y="3479800"/>
          <p14:tracePt t="48184" x="3001963" y="3492500"/>
          <p14:tracePt t="48186" x="3001963" y="3498850"/>
          <p14:tracePt t="48188" x="3001963" y="3505200"/>
          <p14:tracePt t="48190" x="3001963" y="3517900"/>
          <p14:tracePt t="48192" x="3008313" y="3530600"/>
          <p14:tracePt t="48194" x="3008313" y="3536950"/>
          <p14:tracePt t="48196" x="3008313" y="3549650"/>
          <p14:tracePt t="48198" x="3014663" y="3562350"/>
          <p14:tracePt t="48200" x="3014663" y="3568700"/>
          <p14:tracePt t="48202" x="3014663" y="3581400"/>
          <p14:tracePt t="48204" x="3021013" y="3594100"/>
          <p14:tracePt t="48206" x="3021013" y="3600450"/>
          <p14:tracePt t="48208" x="3021013" y="3613150"/>
          <p14:tracePt t="48210" x="3021013" y="3619500"/>
          <p14:tracePt t="48213" x="3021013" y="3632200"/>
          <p14:tracePt t="48215" x="3027363" y="3646488"/>
          <p14:tracePt t="48216" x="3027363" y="3652838"/>
          <p14:tracePt t="48218" x="3027363" y="3665538"/>
          <p14:tracePt t="48220" x="3027363" y="3671888"/>
          <p14:tracePt t="48222" x="3027363" y="3684588"/>
          <p14:tracePt t="48224" x="3027363" y="3697288"/>
          <p14:tracePt t="48228" x="3027363" y="3709988"/>
          <p14:tracePt t="48230" x="3027363" y="3716338"/>
          <p14:tracePt t="48232" x="3027363" y="3722688"/>
          <p14:tracePt t="48234" x="3027363" y="3729038"/>
          <p14:tracePt t="48236" x="3027363" y="3735388"/>
          <p14:tracePt t="48238" x="3027363" y="3741738"/>
          <p14:tracePt t="48240" x="3027363" y="3748088"/>
          <p14:tracePt t="48247" x="3027363" y="3754438"/>
          <p14:tracePt t="48251" x="3027363" y="3760788"/>
          <p14:tracePt t="48254" x="3027363" y="3767138"/>
          <p14:tracePt t="48319" x="3033713" y="3767138"/>
          <p14:tracePt t="48321" x="3033713" y="3773488"/>
          <p14:tracePt t="48329" x="3040063" y="3773488"/>
          <p14:tracePt t="48331" x="3040063" y="3779838"/>
          <p14:tracePt t="48335" x="3046413" y="3779838"/>
          <p14:tracePt t="48342" x="3052763" y="3779838"/>
          <p14:tracePt t="48348" x="3059113" y="3786188"/>
          <p14:tracePt t="48353" x="3065463" y="3786188"/>
          <p14:tracePt t="48354" x="3071813" y="3792538"/>
          <p14:tracePt t="48356" x="3078163" y="3792538"/>
          <p14:tracePt t="48360" x="3084513" y="3792538"/>
          <p14:tracePt t="48363" x="3090863" y="3792538"/>
          <p14:tracePt t="48366" x="3097213" y="3792538"/>
          <p14:tracePt t="48368" x="3103563" y="3798888"/>
          <p14:tracePt t="48370" x="3109913" y="3798888"/>
          <p14:tracePt t="48375" x="3116263" y="3798888"/>
          <p14:tracePt t="48376" x="3122613" y="3798888"/>
          <p14:tracePt t="48380" x="3128963" y="3798888"/>
          <p14:tracePt t="48382" x="3135313" y="3798888"/>
          <p14:tracePt t="48386" x="3141663" y="3798888"/>
          <p14:tracePt t="48388" x="3148013" y="3798888"/>
          <p14:tracePt t="48390" x="3154363" y="3798888"/>
          <p14:tracePt t="48395" x="3160713" y="3798888"/>
          <p14:tracePt t="48396" x="3167063" y="3798888"/>
          <p14:tracePt t="48400" x="3173413" y="3798888"/>
          <p14:tracePt t="48402" x="3179763" y="3798888"/>
          <p14:tracePt t="48404" x="3186113" y="3798888"/>
          <p14:tracePt t="48408" x="3192463" y="3792538"/>
          <p14:tracePt t="48410" x="3205163" y="3792538"/>
          <p14:tracePt t="48414" x="3211513" y="3792538"/>
          <p14:tracePt t="48416" x="3217863" y="3786188"/>
          <p14:tracePt t="48420" x="3224213" y="3786188"/>
          <p14:tracePt t="48423" x="3230563" y="3786188"/>
          <p14:tracePt t="48424" x="3236913" y="3786188"/>
          <p14:tracePt t="48429" x="3243263" y="3786188"/>
          <p14:tracePt t="48431" x="3249613" y="3786188"/>
          <p14:tracePt t="48432" x="3249613" y="3779838"/>
          <p14:tracePt t="48436" x="3255963" y="3779838"/>
          <p14:tracePt t="48438" x="3262313" y="3779838"/>
          <p14:tracePt t="48444" x="3268663" y="3773488"/>
          <p14:tracePt t="48447" x="3275013" y="3773488"/>
          <p14:tracePt t="48450" x="3281363" y="3773488"/>
          <p14:tracePt t="48458" x="3287713" y="3773488"/>
          <p14:tracePt t="48465" x="3294063" y="3773488"/>
          <p14:tracePt t="48470" x="3300413" y="3773488"/>
          <p14:tracePt t="48481" x="3306763" y="3773488"/>
          <p14:tracePt t="48491" x="3313113" y="3773488"/>
          <p14:tracePt t="48583" x="3313113" y="3779838"/>
          <p14:tracePt t="48595" x="3313113" y="3786188"/>
          <p14:tracePt t="48598" x="3313113" y="3792538"/>
          <p14:tracePt t="48605" x="3306763" y="3798888"/>
          <p14:tracePt t="48608" x="3300413" y="3798888"/>
          <p14:tracePt t="48611" x="3300413" y="3805238"/>
          <p14:tracePt t="48614" x="3300413" y="3811588"/>
          <p14:tracePt t="48618" x="3294063" y="3811588"/>
          <p14:tracePt t="48620" x="3287713" y="3817938"/>
          <p14:tracePt t="48624" x="3287713" y="3824288"/>
          <p14:tracePt t="48627" x="3281363" y="3830638"/>
          <p14:tracePt t="48631" x="3275013" y="3830638"/>
          <p14:tracePt t="48632" x="3268663" y="3836988"/>
          <p14:tracePt t="48634" x="3268663" y="3843338"/>
          <p14:tracePt t="48636" x="3262313" y="3843338"/>
          <p14:tracePt t="48638" x="3255963" y="3843338"/>
          <p14:tracePt t="48640" x="3255963" y="3849688"/>
          <p14:tracePt t="48642" x="3249613" y="3856038"/>
          <p14:tracePt t="48647" x="3243263" y="3862388"/>
          <p14:tracePt t="48650" x="3236913" y="3862388"/>
          <p14:tracePt t="48652" x="3230563" y="3868738"/>
          <p14:tracePt t="48654" x="3224213" y="3868738"/>
          <p14:tracePt t="48656" x="3224213" y="3875088"/>
          <p14:tracePt t="48658" x="3217863" y="3875088"/>
          <p14:tracePt t="48660" x="3211513" y="3875088"/>
          <p14:tracePt t="48664" x="3205163" y="3881438"/>
          <p14:tracePt t="48668" x="3198813" y="3881438"/>
          <p14:tracePt t="48673" x="3192463" y="3887788"/>
          <p14:tracePt t="48679" x="3186113" y="3887788"/>
          <p14:tracePt t="48681" x="3186113" y="3894138"/>
          <p14:tracePt t="48684" x="3179763" y="3894138"/>
          <p14:tracePt t="48833" x="3173413" y="3894138"/>
          <p14:tracePt t="48841" x="3167063" y="3894138"/>
          <p14:tracePt t="48847" x="3160713" y="3894138"/>
          <p14:tracePt t="48855" x="3154363" y="3894138"/>
          <p14:tracePt t="48859" x="3148013" y="3894138"/>
          <p14:tracePt t="48860" x="3148013" y="3887788"/>
          <p14:tracePt t="48865" x="3141663" y="3887788"/>
          <p14:tracePt t="48866" x="3135313" y="3887788"/>
          <p14:tracePt t="48868" x="3128963" y="3887788"/>
          <p14:tracePt t="48870" x="3128963" y="3881438"/>
          <p14:tracePt t="48872" x="3122613" y="3881438"/>
          <p14:tracePt t="48874" x="3116263" y="3881438"/>
          <p14:tracePt t="48879" x="3109913" y="3881438"/>
          <p14:tracePt t="48882" x="3097213" y="3881438"/>
          <p14:tracePt t="48886" x="3090863" y="3881438"/>
          <p14:tracePt t="48888" x="3084513" y="3881438"/>
          <p14:tracePt t="48890" x="3078163" y="3881438"/>
          <p14:tracePt t="48892" x="3071813" y="3881438"/>
          <p14:tracePt t="48894" x="3065463" y="3881438"/>
          <p14:tracePt t="48897" x="3052763" y="3881438"/>
          <p14:tracePt t="48898" x="3046413" y="3881438"/>
          <p14:tracePt t="48900" x="3040063" y="3881438"/>
          <p14:tracePt t="48902" x="3027363" y="3881438"/>
          <p14:tracePt t="48904" x="3021013" y="3881438"/>
          <p14:tracePt t="48906" x="3014663" y="3881438"/>
          <p14:tracePt t="48908" x="3001963" y="3881438"/>
          <p14:tracePt t="48910" x="2995613" y="3881438"/>
          <p14:tracePt t="48913" x="2982913" y="3881438"/>
          <p14:tracePt t="48914" x="2976563" y="3881438"/>
          <p14:tracePt t="48916" x="2962275" y="3881438"/>
          <p14:tracePt t="48918" x="2943225" y="3881438"/>
          <p14:tracePt t="48920" x="2936875" y="3881438"/>
          <p14:tracePt t="48922" x="2917825" y="3881438"/>
          <p14:tracePt t="48924" x="2898775" y="3881438"/>
          <p14:tracePt t="48926" x="2892425" y="3881438"/>
          <p14:tracePt t="48928" x="2873375" y="3881438"/>
          <p14:tracePt t="48930" x="2854325" y="3881438"/>
          <p14:tracePt t="48932" x="2841625" y="3881438"/>
          <p14:tracePt t="48934" x="2822575" y="3887788"/>
          <p14:tracePt t="48936" x="2803525" y="3887788"/>
          <p14:tracePt t="48938" x="2784475" y="3887788"/>
          <p14:tracePt t="48940" x="2771775" y="3887788"/>
          <p14:tracePt t="48943" x="2752725" y="3894138"/>
          <p14:tracePt t="48947" x="2720975" y="3900488"/>
          <p14:tracePt t="48948" x="2701925" y="3906838"/>
          <p14:tracePt t="48950" x="2676525" y="3906838"/>
          <p14:tracePt t="48952" x="2657475" y="3913188"/>
          <p14:tracePt t="48954" x="2638425" y="3919538"/>
          <p14:tracePt t="48956" x="2619375" y="3919538"/>
          <p14:tracePt t="48958" x="2600325" y="3925888"/>
          <p14:tracePt t="48960" x="2587625" y="3925888"/>
          <p14:tracePt t="48963" x="2568575" y="3932238"/>
          <p14:tracePt t="48965" x="2549525" y="3932238"/>
          <p14:tracePt t="48966" x="2530475" y="3938588"/>
          <p14:tracePt t="48968" x="2517775" y="3938588"/>
          <p14:tracePt t="48970" x="2497138" y="3944938"/>
          <p14:tracePt t="48972" x="2478088" y="3944938"/>
          <p14:tracePt t="48974" x="2465388" y="3944938"/>
          <p14:tracePt t="48976" x="2452688" y="3944938"/>
          <p14:tracePt t="48979" x="2439988" y="3951288"/>
          <p14:tracePt t="48981" x="2433638" y="3951288"/>
          <p14:tracePt t="48982" x="2420938" y="3951288"/>
          <p14:tracePt t="48984" x="2408238" y="3951288"/>
          <p14:tracePt t="48986" x="2401888" y="3951288"/>
          <p14:tracePt t="48988" x="2389188" y="3951288"/>
          <p14:tracePt t="48990" x="2382838" y="3951288"/>
          <p14:tracePt t="48992" x="2370138" y="3951288"/>
          <p14:tracePt t="48994" x="2357438" y="3951288"/>
          <p14:tracePt t="48998" x="2344738" y="3951288"/>
          <p14:tracePt t="49000" x="2338388" y="3951288"/>
          <p14:tracePt t="49002" x="2325688" y="3951288"/>
          <p14:tracePt t="49004" x="2312988" y="3951288"/>
          <p14:tracePt t="49006" x="2306638" y="3951288"/>
          <p14:tracePt t="49008" x="2293938" y="3957638"/>
          <p14:tracePt t="49010" x="2287588" y="3957638"/>
          <p14:tracePt t="49014" x="2274888" y="3957638"/>
          <p14:tracePt t="49016" x="2268538" y="3963988"/>
          <p14:tracePt t="49059" x="2262188" y="3963988"/>
          <p14:tracePt t="49061" x="2255838" y="3970338"/>
          <p14:tracePt t="49071" x="2249488" y="3970338"/>
          <p14:tracePt t="49075" x="2243138" y="3976688"/>
          <p14:tracePt t="49077" x="2236788" y="3976688"/>
          <p14:tracePt t="49081" x="2236788" y="3983038"/>
          <p14:tracePt t="49082" x="2230438" y="3983038"/>
          <p14:tracePt t="49084" x="2224088" y="3989388"/>
          <p14:tracePt t="49091" x="2217738" y="3989388"/>
          <p14:tracePt t="49092" x="2211388" y="3989388"/>
          <p14:tracePt t="49094" x="2205038" y="3995738"/>
          <p14:tracePt t="49098" x="2205038" y="4002088"/>
          <p14:tracePt t="49100" x="2198688" y="4002088"/>
          <p14:tracePt t="49102" x="2192338" y="4002088"/>
          <p14:tracePt t="49114" x="2185988" y="4002088"/>
          <p14:tracePt t="49212" x="2192338" y="4002088"/>
          <p14:tracePt t="49215" x="2198688" y="4002088"/>
          <p14:tracePt t="49219" x="2205038" y="4002088"/>
          <p14:tracePt t="49220" x="2211388" y="4002088"/>
          <p14:tracePt t="49222" x="2217738" y="4002088"/>
          <p14:tracePt t="49224" x="2230438" y="4002088"/>
          <p14:tracePt t="49226" x="2243138" y="4002088"/>
          <p14:tracePt t="49229" x="2249488" y="4002088"/>
          <p14:tracePt t="49230" x="2262188" y="4002088"/>
          <p14:tracePt t="49232" x="2268538" y="4002088"/>
          <p14:tracePt t="49234" x="2281238" y="4002088"/>
          <p14:tracePt t="49236" x="2300288" y="4002088"/>
          <p14:tracePt t="49238" x="2306638" y="4002088"/>
          <p14:tracePt t="49240" x="2325688" y="4002088"/>
          <p14:tracePt t="49242" x="2344738" y="4002088"/>
          <p14:tracePt t="49244" x="2351088" y="3995738"/>
          <p14:tracePt t="49246" x="2370138" y="3995738"/>
          <p14:tracePt t="49248" x="2382838" y="3995738"/>
          <p14:tracePt t="49250" x="2401888" y="3989388"/>
          <p14:tracePt t="49252" x="2414588" y="3989388"/>
          <p14:tracePt t="49254" x="2427288" y="3989388"/>
          <p14:tracePt t="49256" x="2439988" y="3989388"/>
          <p14:tracePt t="49258" x="2459038" y="3989388"/>
          <p14:tracePt t="49260" x="2471738" y="3983038"/>
          <p14:tracePt t="49263" x="2484438" y="3983038"/>
          <p14:tracePt t="49264" x="2503488" y="3983038"/>
          <p14:tracePt t="49266" x="2524125" y="3983038"/>
          <p14:tracePt t="49268" x="2536825" y="3983038"/>
          <p14:tracePt t="49270" x="2555875" y="3976688"/>
          <p14:tracePt t="49272" x="2574925" y="3976688"/>
          <p14:tracePt t="49275" x="2593975" y="3976688"/>
          <p14:tracePt t="49276" x="2606675" y="3970338"/>
          <p14:tracePt t="49279" x="2625725" y="3970338"/>
          <p14:tracePt t="49281" x="2644775" y="3970338"/>
          <p14:tracePt t="49282" x="2657475" y="3970338"/>
          <p14:tracePt t="49284" x="2682875" y="3963988"/>
          <p14:tracePt t="49286" x="2701925" y="3963988"/>
          <p14:tracePt t="49288" x="2720975" y="3963988"/>
          <p14:tracePt t="49290" x="2740025" y="3957638"/>
          <p14:tracePt t="49292" x="2759075" y="3957638"/>
          <p14:tracePt t="49294" x="2778125" y="3957638"/>
          <p14:tracePt t="49296" x="2790825" y="3951288"/>
          <p14:tracePt t="49298" x="2809875" y="3951288"/>
          <p14:tracePt t="49300" x="2828925" y="3951288"/>
          <p14:tracePt t="49302" x="2847975" y="3944938"/>
          <p14:tracePt t="49304" x="2860675" y="3944938"/>
          <p14:tracePt t="49306" x="2879725" y="3944938"/>
          <p14:tracePt t="49308" x="2898775" y="3944938"/>
          <p14:tracePt t="49310" x="2911475" y="3938588"/>
          <p14:tracePt t="49312" x="2924175" y="3938588"/>
          <p14:tracePt t="49314" x="2943225" y="3938588"/>
          <p14:tracePt t="49316" x="2949575" y="3932238"/>
          <p14:tracePt t="49318" x="2962275" y="3932238"/>
          <p14:tracePt t="49320" x="2976563" y="3925888"/>
          <p14:tracePt t="49322" x="2982913" y="3925888"/>
          <p14:tracePt t="49324" x="2995613" y="3925888"/>
          <p14:tracePt t="49326" x="3008313" y="3919538"/>
          <p14:tracePt t="49329" x="3014663" y="3919538"/>
          <p14:tracePt t="49330" x="3027363" y="3913188"/>
          <p14:tracePt t="49332" x="3033713" y="3913188"/>
          <p14:tracePt t="49334" x="3046413" y="3913188"/>
          <p14:tracePt t="49336" x="3059113" y="3906838"/>
          <p14:tracePt t="49340" x="3071813" y="3906838"/>
          <p14:tracePt t="49343" x="3078163" y="3906838"/>
          <p14:tracePt t="49347" x="3090863" y="3906838"/>
          <p14:tracePt t="49348" x="3097213" y="3900488"/>
          <p14:tracePt t="49352" x="3103563" y="3900488"/>
          <p14:tracePt t="49354" x="3116263" y="3900488"/>
          <p14:tracePt t="49356" x="3116263" y="3894138"/>
          <p14:tracePt t="49358" x="3122613" y="3894138"/>
          <p14:tracePt t="49360" x="3128963" y="3894138"/>
          <p14:tracePt t="49363" x="3135313" y="3894138"/>
          <p14:tracePt t="49365" x="3141663" y="3887788"/>
          <p14:tracePt t="49366" x="3148013" y="3887788"/>
          <p14:tracePt t="49368" x="3160713" y="3887788"/>
          <p14:tracePt t="49370" x="3167063" y="3887788"/>
          <p14:tracePt t="49372" x="3173413" y="3887788"/>
          <p14:tracePt t="49374" x="3186113" y="3887788"/>
          <p14:tracePt t="49376" x="3192463" y="3887788"/>
          <p14:tracePt t="49378" x="3205163" y="3887788"/>
          <p14:tracePt t="49380" x="3217863" y="3887788"/>
          <p14:tracePt t="49382" x="3230563" y="3887788"/>
          <p14:tracePt t="49384" x="3243263" y="3887788"/>
          <p14:tracePt t="49386" x="3262313" y="3887788"/>
          <p14:tracePt t="49388" x="3275013" y="3887788"/>
          <p14:tracePt t="49390" x="3287713" y="3887788"/>
          <p14:tracePt t="49392" x="3306763" y="3887788"/>
          <p14:tracePt t="49394" x="3319463" y="3887788"/>
          <p14:tracePt t="49396" x="3332163" y="3887788"/>
          <p14:tracePt t="49398" x="3344863" y="3887788"/>
          <p14:tracePt t="49400" x="3357563" y="3887788"/>
          <p14:tracePt t="49402" x="3376613" y="3887788"/>
          <p14:tracePt t="49404" x="3395663" y="3887788"/>
          <p14:tracePt t="49406" x="3402013" y="3887788"/>
          <p14:tracePt t="49409" x="3421063" y="3887788"/>
          <p14:tracePt t="49410" x="3435350" y="3894138"/>
          <p14:tracePt t="49413" x="3448050" y="3894138"/>
          <p14:tracePt t="49414" x="3460750" y="3900488"/>
          <p14:tracePt t="49416" x="3473450" y="3900488"/>
          <p14:tracePt t="49418" x="3486150" y="3906838"/>
          <p14:tracePt t="49420" x="3498850" y="3913188"/>
          <p14:tracePt t="49422" x="3511550" y="3913188"/>
          <p14:tracePt t="49424" x="3517900" y="3919538"/>
          <p14:tracePt t="49426" x="3530600" y="3919538"/>
          <p14:tracePt t="49428" x="3543300" y="3925888"/>
          <p14:tracePt t="49430" x="3549650" y="3925888"/>
          <p14:tracePt t="49432" x="3562350" y="3925888"/>
          <p14:tracePt t="49434" x="3568700" y="3925888"/>
          <p14:tracePt t="49438" x="3581400" y="3925888"/>
          <p14:tracePt t="49440" x="3581400" y="3932238"/>
          <p14:tracePt t="49442" x="3587750" y="3932238"/>
          <p14:tracePt t="49444" x="3594100" y="3932238"/>
          <p14:tracePt t="49446" x="3600450" y="3932238"/>
          <p14:tracePt t="49593" x="3606800" y="3932238"/>
          <p14:tracePt t="49597" x="3613150" y="3932238"/>
          <p14:tracePt t="49605" x="3619500" y="3932238"/>
          <p14:tracePt t="49607" x="3625850" y="3932238"/>
          <p14:tracePt t="49608" x="3632200" y="3932238"/>
          <p14:tracePt t="49615" x="3638550" y="3932238"/>
          <p14:tracePt t="49617" x="3644900" y="3932238"/>
          <p14:tracePt t="49622" x="3651250" y="3932238"/>
          <p14:tracePt t="49624" x="3657600" y="3932238"/>
          <p14:tracePt t="49628" x="3663950" y="3932238"/>
          <p14:tracePt t="49635" x="3670300" y="3932238"/>
          <p14:tracePt t="49638" x="3676650" y="3932238"/>
          <p14:tracePt t="49644" x="3683000" y="3932238"/>
          <p14:tracePt t="49648" x="3689350" y="3932238"/>
          <p14:tracePt t="49652" x="3695700" y="3932238"/>
          <p14:tracePt t="49659" x="3702050" y="3932238"/>
          <p14:tracePt t="49660" x="3708400" y="3932238"/>
          <p14:tracePt t="49667" x="3714750" y="3932238"/>
          <p14:tracePt t="49670" x="3721100" y="3932238"/>
          <p14:tracePt t="49673" x="3727450" y="3932238"/>
          <p14:tracePt t="49681" x="3740150" y="3932238"/>
          <p14:tracePt t="49687" x="3746500" y="3932238"/>
          <p14:tracePt t="49688" x="3752850" y="3932238"/>
          <p14:tracePt t="49690" x="3759200" y="3932238"/>
          <p14:tracePt t="49695" x="3759200" y="3925888"/>
          <p14:tracePt t="49696" x="3765550" y="3925888"/>
          <p14:tracePt t="49698" x="3771900" y="3925888"/>
          <p14:tracePt t="49704" x="3778250" y="3925888"/>
          <p14:tracePt t="49706" x="3784600" y="3919538"/>
          <p14:tracePt t="49715" x="3790950" y="3919538"/>
          <p14:tracePt t="49716" x="3797300" y="3919538"/>
          <p14:tracePt t="49721" x="3803650" y="3919538"/>
          <p14:tracePt t="49730" x="3810000" y="3919538"/>
          <p14:tracePt t="49732" x="3816350" y="3913188"/>
          <p14:tracePt t="49740" x="3822700" y="3913188"/>
          <p14:tracePt t="49744" x="3822700" y="3906838"/>
          <p14:tracePt t="49747" x="3829050" y="3906838"/>
          <p14:tracePt t="49753" x="3835400" y="3906838"/>
          <p14:tracePt t="49761" x="3835400" y="3900488"/>
          <p14:tracePt t="49793" x="3841750" y="3900488"/>
          <p14:tracePt t="49899" x="3835400" y="3900488"/>
          <p14:tracePt t="49902" x="3829050" y="3900488"/>
          <p14:tracePt t="49907" x="3822700" y="3900488"/>
          <p14:tracePt t="49915" x="3816350" y="3900488"/>
          <p14:tracePt t="49919" x="3810000" y="3900488"/>
          <p14:tracePt t="49920" x="3810000" y="3894138"/>
          <p14:tracePt t="49930" x="3803650" y="3894138"/>
          <p14:tracePt t="49933" x="3797300" y="3894138"/>
          <p14:tracePt t="49937" x="3790950" y="3894138"/>
          <p14:tracePt t="49947" x="3784600" y="3894138"/>
          <p14:tracePt t="49953" x="3778250" y="3894138"/>
          <p14:tracePt t="49964" x="3771900" y="3894138"/>
          <p14:tracePt t="49971" x="3765550" y="3894138"/>
          <p14:tracePt t="49981" x="3765550" y="3887788"/>
          <p14:tracePt t="50994" x="3771900" y="3881438"/>
          <p14:tracePt t="50996" x="3778250" y="3881438"/>
          <p14:tracePt t="50998" x="3784600" y="3881438"/>
          <p14:tracePt t="51000" x="3784600" y="3875088"/>
          <p14:tracePt t="51005" x="3790950" y="3875088"/>
          <p14:tracePt t="51006" x="3797300" y="3875088"/>
          <p14:tracePt t="51008" x="3797300" y="3868738"/>
          <p14:tracePt t="51010" x="3803650" y="3868738"/>
          <p14:tracePt t="51017" x="3810000" y="3868738"/>
          <p14:tracePt t="51018" x="3816350" y="3868738"/>
          <p14:tracePt t="51025" x="3822700" y="3862388"/>
          <p14:tracePt t="51029" x="3829050" y="3862388"/>
          <p14:tracePt t="51031" x="3835400" y="3856038"/>
          <p14:tracePt t="51036" x="3841750" y="3856038"/>
          <p14:tracePt t="51038" x="3848100" y="3856038"/>
          <p14:tracePt t="51042" x="3854450" y="3849688"/>
          <p14:tracePt t="51047" x="3860800" y="3849688"/>
          <p14:tracePt t="51049" x="3867150" y="3843338"/>
          <p14:tracePt t="51054" x="3873500" y="3836988"/>
          <p14:tracePt t="51056" x="3879850" y="3836988"/>
          <p14:tracePt t="51063" x="3887788" y="3836988"/>
          <p14:tracePt t="51066" x="3894138" y="3836988"/>
          <p14:tracePt t="51068" x="3900488" y="3830638"/>
          <p14:tracePt t="51075" x="3906838" y="3830638"/>
          <p14:tracePt t="51079" x="3906838" y="3824288"/>
          <p14:tracePt t="51081" x="3913188" y="3824288"/>
          <p14:tracePt t="51193" x="3913188" y="3830638"/>
          <p14:tracePt t="51207" x="3913188" y="3836988"/>
          <p14:tracePt t="51221" x="3906838" y="3836988"/>
          <p14:tracePt t="51401" x="3906838" y="3843338"/>
          <p14:tracePt t="51411" x="3906838" y="3849688"/>
          <p14:tracePt t="51423" x="3906838" y="3856038"/>
          <p14:tracePt t="51433" x="3906838" y="3862388"/>
          <p14:tracePt t="51458" x="3913188" y="3862388"/>
          <p14:tracePt t="51821" x="3913188" y="3868738"/>
          <p14:tracePt t="51827" x="3906838" y="3875088"/>
          <p14:tracePt t="51831" x="3906838" y="3881438"/>
          <p14:tracePt t="51843" x="3900488" y="3881438"/>
          <p14:tracePt t="51845" x="3900488" y="3887788"/>
          <p14:tracePt t="51855" x="3894138" y="3894138"/>
          <p14:tracePt t="51865" x="3887788" y="3894138"/>
          <p14:tracePt t="51873" x="3887788" y="3900488"/>
          <p14:tracePt t="51880" x="3887788" y="3906838"/>
          <p14:tracePt t="51886" x="3879850" y="3913188"/>
          <p14:tracePt t="51924" x="3873500" y="3913188"/>
          <p14:tracePt t="51933" x="3867150" y="3913188"/>
          <p14:tracePt t="51937" x="3860800" y="3913188"/>
          <p14:tracePt t="51941" x="3854450" y="3913188"/>
          <p14:tracePt t="51947" x="3854450" y="3919538"/>
          <p14:tracePt t="51949" x="3848100" y="3919538"/>
          <p14:tracePt t="51950" x="3848100" y="3925888"/>
          <p14:tracePt t="51952" x="3841750" y="3925888"/>
          <p14:tracePt t="51960" x="3835400" y="3925888"/>
          <p14:tracePt t="51965" x="3829050" y="3932238"/>
          <p14:tracePt t="51971" x="3822700" y="3932238"/>
          <p14:tracePt t="52022" x="3822700" y="3938588"/>
          <p14:tracePt t="52121" x="3816350" y="3938588"/>
          <p14:tracePt t="52133" x="3810000" y="3938588"/>
          <p14:tracePt t="52157" x="3803650" y="3938588"/>
          <p14:tracePt t="52171" x="3797300" y="3938588"/>
          <p14:tracePt t="52179" x="3790950" y="3938588"/>
          <p14:tracePt t="52189" x="3784600" y="3938588"/>
          <p14:tracePt t="52193" x="3778250" y="3938588"/>
          <p14:tracePt t="52199" x="3778250" y="3944938"/>
          <p14:tracePt t="52204" x="3771900" y="3951288"/>
          <p14:tracePt t="52208" x="3771900" y="3957638"/>
          <p14:tracePt t="52215" x="3771900" y="3963988"/>
          <p14:tracePt t="52216" x="3771900" y="3970338"/>
          <p14:tracePt t="52223" x="3771900" y="3963988"/>
          <p14:tracePt t="52703" x="3765550" y="3957638"/>
          <p14:tracePt t="52705" x="3759200" y="3957638"/>
          <p14:tracePt t="52707" x="3746500" y="3951288"/>
          <p14:tracePt t="52708" x="3733800" y="3944938"/>
          <p14:tracePt t="52710" x="3727450" y="3938588"/>
          <p14:tracePt t="52712" x="3714750" y="3938588"/>
          <p14:tracePt t="52714" x="3702050" y="3932238"/>
          <p14:tracePt t="52716" x="3689350" y="3925888"/>
          <p14:tracePt t="52718" x="3676650" y="3919538"/>
          <p14:tracePt t="52720" x="3663950" y="3913188"/>
          <p14:tracePt t="52722" x="3644900" y="3906838"/>
          <p14:tracePt t="52724" x="3638550" y="3900488"/>
          <p14:tracePt t="52726" x="3625850" y="3894138"/>
          <p14:tracePt t="52728" x="3613150" y="3894138"/>
          <p14:tracePt t="52731" x="3600450" y="3887788"/>
          <p14:tracePt t="52732" x="3594100" y="3881438"/>
          <p14:tracePt t="52734" x="3581400" y="3875088"/>
          <p14:tracePt t="52736" x="3568700" y="3875088"/>
          <p14:tracePt t="52738" x="3562350" y="3868738"/>
          <p14:tracePt t="52740" x="3549650" y="3868738"/>
          <p14:tracePt t="52743" x="3543300" y="3862388"/>
          <p14:tracePt t="52744" x="3536950" y="3862388"/>
          <p14:tracePt t="52746" x="3530600" y="3862388"/>
          <p14:tracePt t="52748" x="3524250" y="3862388"/>
          <p14:tracePt t="52750" x="3517900" y="3856038"/>
          <p14:tracePt t="52752" x="3511550" y="3856038"/>
          <p14:tracePt t="52754" x="3505200" y="3849688"/>
          <p14:tracePt t="52758" x="3498850" y="3849688"/>
          <p14:tracePt t="52760" x="3492500" y="3849688"/>
          <p14:tracePt t="52764" x="3486150" y="3849688"/>
          <p14:tracePt t="52766" x="3479800" y="3849688"/>
          <p14:tracePt t="52768" x="3473450" y="3849688"/>
          <p14:tracePt t="52772" x="3467100" y="3849688"/>
          <p14:tracePt t="52774" x="3460750" y="3849688"/>
          <p14:tracePt t="52780" x="3454400" y="3849688"/>
          <p14:tracePt t="52783" x="3448050" y="3849688"/>
          <p14:tracePt t="52787" x="3441700" y="3849688"/>
          <p14:tracePt t="52788" x="3435350" y="3849688"/>
          <p14:tracePt t="52790" x="3427413" y="3849688"/>
          <p14:tracePt t="52794" x="3421063" y="3849688"/>
          <p14:tracePt t="52796" x="3414713" y="3849688"/>
          <p14:tracePt t="52800" x="3408363" y="3849688"/>
          <p14:tracePt t="52802" x="3395663" y="3849688"/>
          <p14:tracePt t="52804" x="3395663" y="3856038"/>
          <p14:tracePt t="52806" x="3382963" y="3856038"/>
          <p14:tracePt t="52808" x="3376613" y="3856038"/>
          <p14:tracePt t="52810" x="3370263" y="3856038"/>
          <p14:tracePt t="52813" x="3357563" y="3862388"/>
          <p14:tracePt t="52815" x="3351213" y="3862388"/>
          <p14:tracePt t="52816" x="3344863" y="3868738"/>
          <p14:tracePt t="52818" x="3332163" y="3875088"/>
          <p14:tracePt t="52820" x="3325813" y="3881438"/>
          <p14:tracePt t="52822" x="3313113" y="3881438"/>
          <p14:tracePt t="52824" x="3300413" y="3881438"/>
          <p14:tracePt t="52826" x="3294063" y="3887788"/>
          <p14:tracePt t="52828" x="3281363" y="3894138"/>
          <p14:tracePt t="52830" x="3262313" y="3900488"/>
          <p14:tracePt t="52832" x="3243263" y="3906838"/>
          <p14:tracePt t="52834" x="3236913" y="3913188"/>
          <p14:tracePt t="52836" x="3217863" y="3919538"/>
          <p14:tracePt t="52838" x="3205163" y="3925888"/>
          <p14:tracePt t="52840" x="3186113" y="3925888"/>
          <p14:tracePt t="52842" x="3173413" y="3932238"/>
          <p14:tracePt t="52844" x="3160713" y="3938588"/>
          <p14:tracePt t="52846" x="3141663" y="3944938"/>
          <p14:tracePt t="52848" x="3135313" y="3951288"/>
          <p14:tracePt t="52850" x="3116263" y="3957638"/>
          <p14:tracePt t="52852" x="3103563" y="3963988"/>
          <p14:tracePt t="52854" x="3090863" y="3970338"/>
          <p14:tracePt t="52856" x="3084513" y="3976688"/>
          <p14:tracePt t="52858" x="3071813" y="3976688"/>
          <p14:tracePt t="52860" x="3059113" y="3983038"/>
          <p14:tracePt t="52863" x="3052763" y="3989388"/>
          <p14:tracePt t="52864" x="3040063" y="3995738"/>
          <p14:tracePt t="52866" x="3033713" y="3995738"/>
          <p14:tracePt t="52868" x="3027363" y="4002088"/>
          <p14:tracePt t="52872" x="3021013" y="4002088"/>
          <p14:tracePt t="52874" x="3014663" y="4008438"/>
          <p14:tracePt t="52879" x="3008313" y="4014788"/>
          <p14:tracePt t="52881" x="3001963" y="4014788"/>
          <p14:tracePt t="52882" x="2995613" y="4014788"/>
          <p14:tracePt t="52887" x="2995613" y="4021138"/>
          <p14:tracePt t="52888" x="2989263" y="4027488"/>
          <p14:tracePt t="52894" x="2982913" y="4033838"/>
          <p14:tracePt t="52903" x="2976563" y="4040188"/>
          <p14:tracePt t="52907" x="2968625" y="4046538"/>
          <p14:tracePt t="52908" x="2962275" y="4046538"/>
          <p14:tracePt t="52915" x="2962275" y="4052888"/>
          <p14:tracePt t="52916" x="2955925" y="4052888"/>
          <p14:tracePt t="52920" x="2955925" y="4059238"/>
          <p14:tracePt t="52922" x="2949575" y="4059238"/>
          <p14:tracePt t="52927" x="2949575" y="4065588"/>
          <p14:tracePt t="52939" x="2943225" y="4065588"/>
          <p14:tracePt t="52940" x="2943225" y="4073525"/>
          <p14:tracePt t="52947" x="2936875" y="4073525"/>
          <p14:tracePt t="52949" x="2936875" y="4079875"/>
          <p14:tracePt t="52953" x="2930525" y="4079875"/>
          <p14:tracePt t="52958" x="2924175" y="4086225"/>
          <p14:tracePt t="52961" x="2917825" y="4086225"/>
          <p14:tracePt t="52964" x="2917825" y="4092575"/>
          <p14:tracePt t="52966" x="2911475" y="4092575"/>
          <p14:tracePt t="52968" x="2905125" y="4098925"/>
          <p14:tracePt t="52973" x="2898775" y="4098925"/>
          <p14:tracePt t="52974" x="2892425" y="4098925"/>
          <p14:tracePt t="52976" x="2886075" y="4098925"/>
          <p14:tracePt t="52978" x="2886075" y="4105275"/>
          <p14:tracePt t="52981" x="2879725" y="4105275"/>
          <p14:tracePt t="52982" x="2867025" y="4105275"/>
          <p14:tracePt t="52984" x="2867025" y="4111625"/>
          <p14:tracePt t="52986" x="2860675" y="4111625"/>
          <p14:tracePt t="52988" x="2854325" y="4111625"/>
          <p14:tracePt t="52990" x="2847975" y="4111625"/>
          <p14:tracePt t="52992" x="2841625" y="4111625"/>
          <p14:tracePt t="52994" x="2835275" y="4111625"/>
          <p14:tracePt t="52996" x="2828925" y="4111625"/>
          <p14:tracePt t="52998" x="2822575" y="4111625"/>
          <p14:tracePt t="53000" x="2816225" y="4111625"/>
          <p14:tracePt t="53004" x="2809875" y="4111625"/>
          <p14:tracePt t="53006" x="2803525" y="4111625"/>
          <p14:tracePt t="53010" x="2797175" y="4111625"/>
          <p14:tracePt t="53014" x="2790825" y="4117975"/>
          <p14:tracePt t="53016" x="2784475" y="4117975"/>
          <p14:tracePt t="53021" x="2778125" y="4117975"/>
          <p14:tracePt t="53024" x="2771775" y="4124325"/>
          <p14:tracePt t="53028" x="2765425" y="4124325"/>
          <p14:tracePt t="53032" x="2759075" y="4130675"/>
          <p14:tracePt t="53034" x="2752725" y="4130675"/>
          <p14:tracePt t="53038" x="2746375" y="4130675"/>
          <p14:tracePt t="53040" x="2740025" y="4130675"/>
          <p14:tracePt t="53044" x="2733675" y="4137025"/>
          <p14:tracePt t="53048" x="2727325" y="4137025"/>
          <p14:tracePt t="53050" x="2720975" y="4143375"/>
          <p14:tracePt t="53057" x="2714625" y="4143375"/>
          <p14:tracePt t="53059" x="2708275" y="4143375"/>
          <p14:tracePt t="53063" x="2708275" y="4149725"/>
          <p14:tracePt t="53067" x="2701925" y="4149725"/>
          <p14:tracePt t="53068" x="2695575" y="4156075"/>
          <p14:tracePt t="53072" x="2689225" y="4156075"/>
          <p14:tracePt t="53080" x="2689225" y="4162425"/>
          <p14:tracePt t="53082" x="2682875" y="4162425"/>
          <p14:tracePt t="53086" x="2676525" y="4162425"/>
          <p14:tracePt t="53095" x="2670175" y="4162425"/>
          <p14:tracePt t="53098" x="2663825" y="4162425"/>
          <p14:tracePt t="53103" x="2657475" y="4162425"/>
          <p14:tracePt t="53106" x="2657475" y="4168775"/>
          <p14:tracePt t="53114" x="2651125" y="4168775"/>
          <p14:tracePt t="53117" x="2644775" y="4168775"/>
          <p14:tracePt t="53127" x="2638425" y="4168775"/>
          <p14:tracePt t="53132" x="2632075" y="4168775"/>
          <p14:tracePt t="53147" x="2625725" y="4168775"/>
          <p14:tracePt t="53155" x="2619375" y="4168775"/>
          <p14:tracePt t="53164" x="2613025" y="4168775"/>
          <p14:tracePt t="53187" x="2606675" y="4168775"/>
          <p14:tracePt t="53215" x="2613025" y="4168775"/>
          <p14:tracePt t="53216" x="2619375" y="4168775"/>
          <p14:tracePt t="53218" x="2625725" y="4168775"/>
          <p14:tracePt t="53222" x="2632075" y="4168775"/>
          <p14:tracePt t="53224" x="2638425" y="4168775"/>
          <p14:tracePt t="53226" x="2638425" y="4162425"/>
          <p14:tracePt t="53228" x="2644775" y="4162425"/>
          <p14:tracePt t="53230" x="2657475" y="4162425"/>
          <p14:tracePt t="53234" x="2670175" y="4162425"/>
          <p14:tracePt t="53236" x="2676525" y="4162425"/>
          <p14:tracePt t="53238" x="2682875" y="4162425"/>
          <p14:tracePt t="53240" x="2695575" y="4162425"/>
          <p14:tracePt t="53242" x="2701925" y="4162425"/>
          <p14:tracePt t="53244" x="2708275" y="4162425"/>
          <p14:tracePt t="53246" x="2714625" y="4162425"/>
          <p14:tracePt t="53248" x="2727325" y="4162425"/>
          <p14:tracePt t="53250" x="2740025" y="4162425"/>
          <p14:tracePt t="53252" x="2746375" y="4162425"/>
          <p14:tracePt t="53254" x="2759075" y="4168775"/>
          <p14:tracePt t="53256" x="2771775" y="4168775"/>
          <p14:tracePt t="53258" x="2778125" y="4168775"/>
          <p14:tracePt t="53260" x="2790825" y="4168775"/>
          <p14:tracePt t="53263" x="2803525" y="4168775"/>
          <p14:tracePt t="53264" x="2803525" y="4175125"/>
          <p14:tracePt t="53266" x="2816225" y="4175125"/>
          <p14:tracePt t="53268" x="2828925" y="4181475"/>
          <p14:tracePt t="53270" x="2835275" y="4181475"/>
          <p14:tracePt t="53272" x="2847975" y="4181475"/>
          <p14:tracePt t="53274" x="2847975" y="4187825"/>
          <p14:tracePt t="53276" x="2860675" y="4187825"/>
          <p14:tracePt t="53278" x="2867025" y="4187825"/>
          <p14:tracePt t="53281" x="2873375" y="4187825"/>
          <p14:tracePt t="53282" x="2879725" y="4187825"/>
          <p14:tracePt t="53284" x="2886075" y="4187825"/>
          <p14:tracePt t="53286" x="2892425" y="4187825"/>
          <p14:tracePt t="53288" x="2898775" y="4187825"/>
          <p14:tracePt t="53290" x="2905125" y="4187825"/>
          <p14:tracePt t="53292" x="2911475" y="4187825"/>
          <p14:tracePt t="53294" x="2917825" y="4187825"/>
          <p14:tracePt t="53298" x="2924175" y="4187825"/>
          <p14:tracePt t="53300" x="2930525" y="4187825"/>
          <p14:tracePt t="53302" x="2936875" y="4187825"/>
          <p14:tracePt t="53306" x="2943225" y="4187825"/>
          <p14:tracePt t="53308" x="2949575" y="4187825"/>
          <p14:tracePt t="53313" x="2955925" y="4187825"/>
          <p14:tracePt t="53314" x="2962275" y="4187825"/>
          <p14:tracePt t="53316" x="2968625" y="4187825"/>
          <p14:tracePt t="53324" x="2976563" y="4187825"/>
          <p14:tracePt t="53326" x="2982913" y="4181475"/>
          <p14:tracePt t="53337" x="2989263" y="4181475"/>
          <p14:tracePt t="53338" x="2989263" y="4175125"/>
          <p14:tracePt t="53346" x="2995613" y="4168775"/>
          <p14:tracePt t="53353" x="2995613" y="4162425"/>
          <p14:tracePt t="53371" x="2995613" y="4156075"/>
          <p14:tracePt t="53389" x="2989263" y="4156075"/>
          <p14:tracePt t="53399" x="2989263" y="4162425"/>
          <p14:tracePt t="53403" x="2989263" y="4168775"/>
          <p14:tracePt t="53404" x="2982913" y="4168775"/>
          <p14:tracePt t="53406" x="2976563" y="4168775"/>
          <p14:tracePt t="53415" x="2976563" y="4175125"/>
          <p14:tracePt t="53425" x="2976563" y="4181475"/>
          <p14:tracePt t="53431" x="2976563" y="4187825"/>
          <p14:tracePt t="53435" x="2968625" y="4187825"/>
          <p14:tracePt t="53599" x="2968625" y="4181475"/>
          <p14:tracePt t="53605" x="2976563" y="4181475"/>
          <p14:tracePt t="53608" x="2982913" y="4181475"/>
          <p14:tracePt t="53615" x="2989263" y="4181475"/>
          <p14:tracePt t="53616" x="2995613" y="4181475"/>
          <p14:tracePt t="53618" x="3001963" y="4181475"/>
          <p14:tracePt t="53623" x="3008313" y="4181475"/>
          <p14:tracePt t="53625" x="3014663" y="4181475"/>
          <p14:tracePt t="53626" x="3021013" y="4181475"/>
          <p14:tracePt t="53628" x="3027363" y="4181475"/>
          <p14:tracePt t="53630" x="3033713" y="4181475"/>
          <p14:tracePt t="53632" x="3040063" y="4181475"/>
          <p14:tracePt t="53634" x="3052763" y="4181475"/>
          <p14:tracePt t="53636" x="3052763" y="4187825"/>
          <p14:tracePt t="53638" x="3065463" y="4187825"/>
          <p14:tracePt t="53640" x="3078163" y="4194175"/>
          <p14:tracePt t="53644" x="3090863" y="4194175"/>
          <p14:tracePt t="53647" x="3103563" y="4200525"/>
          <p14:tracePt t="53648" x="3103563" y="4206875"/>
          <p14:tracePt t="53650" x="3116263" y="4206875"/>
          <p14:tracePt t="53652" x="3128963" y="4213225"/>
          <p14:tracePt t="53654" x="3128963" y="4219575"/>
          <p14:tracePt t="53656" x="3141663" y="4219575"/>
          <p14:tracePt t="53658" x="3148013" y="4219575"/>
          <p14:tracePt t="53660" x="3154363" y="4225925"/>
          <p14:tracePt t="53663" x="3167063" y="4232275"/>
          <p14:tracePt t="53664" x="3173413" y="4238625"/>
          <p14:tracePt t="53666" x="3179763" y="4238625"/>
          <p14:tracePt t="53668" x="3186113" y="4238625"/>
          <p14:tracePt t="53671" x="3192463" y="4244975"/>
          <p14:tracePt t="53672" x="3198813" y="4244975"/>
          <p14:tracePt t="53674" x="3205163" y="4251325"/>
          <p14:tracePt t="53679" x="3211513" y="4257675"/>
          <p14:tracePt t="53680" x="3217863" y="4257675"/>
          <p14:tracePt t="53682" x="3224213" y="4257675"/>
          <p14:tracePt t="53684" x="3224213" y="4264025"/>
          <p14:tracePt t="53686" x="3230563" y="4264025"/>
          <p14:tracePt t="53688" x="3236913" y="4264025"/>
          <p14:tracePt t="53690" x="3236913" y="4270375"/>
          <p14:tracePt t="53692" x="3243263" y="4270375"/>
          <p14:tracePt t="53696" x="3249613" y="4270375"/>
          <p14:tracePt t="53698" x="3255963" y="4270375"/>
          <p14:tracePt t="53700" x="3255963" y="4276725"/>
          <p14:tracePt t="53702" x="3262313" y="4276725"/>
          <p14:tracePt t="53705" x="3268663" y="4276725"/>
          <p14:tracePt t="53708" x="3275013" y="4283075"/>
          <p14:tracePt t="53710" x="3281363" y="4283075"/>
          <p14:tracePt t="53713" x="3287713" y="4283075"/>
          <p14:tracePt t="53716" x="3294063" y="4289425"/>
          <p14:tracePt t="53718" x="3300413" y="4289425"/>
          <p14:tracePt t="53723" x="3306763" y="4289425"/>
          <p14:tracePt t="53724" x="3313113" y="4289425"/>
          <p14:tracePt t="53726" x="3319463" y="4289425"/>
          <p14:tracePt t="53730" x="3325813" y="4289425"/>
          <p14:tracePt t="53732" x="3332163" y="4289425"/>
          <p14:tracePt t="53736" x="3338513" y="4289425"/>
          <p14:tracePt t="53738" x="3344863" y="4295775"/>
          <p14:tracePt t="53740" x="3351213" y="4295775"/>
          <p14:tracePt t="53742" x="3357563" y="4295775"/>
          <p14:tracePt t="53744" x="3363913" y="4295775"/>
          <p14:tracePt t="53746" x="3370263" y="4302125"/>
          <p14:tracePt t="53748" x="3376613" y="4302125"/>
          <p14:tracePt t="53750" x="3382963" y="4302125"/>
          <p14:tracePt t="53752" x="3389313" y="4302125"/>
          <p14:tracePt t="53754" x="3402013" y="4302125"/>
          <p14:tracePt t="53758" x="3414713" y="4302125"/>
          <p14:tracePt t="53760" x="3421063" y="4302125"/>
          <p14:tracePt t="53763" x="3427413" y="4302125"/>
          <p14:tracePt t="53765" x="3441700" y="4302125"/>
          <p14:tracePt t="53768" x="3454400" y="4302125"/>
          <p14:tracePt t="53770" x="3467100" y="4302125"/>
          <p14:tracePt t="53772" x="3473450" y="4302125"/>
          <p14:tracePt t="53774" x="3479800" y="4302125"/>
          <p14:tracePt t="53776" x="3486150" y="4302125"/>
          <p14:tracePt t="53778" x="3498850" y="4302125"/>
          <p14:tracePt t="53780" x="3511550" y="4302125"/>
          <p14:tracePt t="53782" x="3517900" y="4302125"/>
          <p14:tracePt t="53784" x="3530600" y="4302125"/>
          <p14:tracePt t="53786" x="3536950" y="4302125"/>
          <p14:tracePt t="53788" x="3549650" y="4302125"/>
          <p14:tracePt t="53790" x="3556000" y="4302125"/>
          <p14:tracePt t="53792" x="3562350" y="4302125"/>
          <p14:tracePt t="53794" x="3575050" y="4302125"/>
          <p14:tracePt t="53796" x="3581400" y="4302125"/>
          <p14:tracePt t="53798" x="3594100" y="4302125"/>
          <p14:tracePt t="53800" x="3600450" y="4302125"/>
          <p14:tracePt t="53802" x="3606800" y="4302125"/>
          <p14:tracePt t="53804" x="3613150" y="4302125"/>
          <p14:tracePt t="53807" x="3625850" y="4302125"/>
          <p14:tracePt t="53811" x="3632200" y="4302125"/>
          <p14:tracePt t="53813" x="3644900" y="4302125"/>
          <p14:tracePt t="53814" x="3644900" y="4295775"/>
          <p14:tracePt t="53816" x="3651250" y="4295775"/>
          <p14:tracePt t="53818" x="3657600" y="4295775"/>
          <p14:tracePt t="53820" x="3657600" y="4289425"/>
          <p14:tracePt t="53822" x="3663950" y="4289425"/>
          <p14:tracePt t="53827" x="3670300" y="4289425"/>
          <p14:tracePt t="53831" x="3676650" y="4289425"/>
          <p14:tracePt t="53832" x="3683000" y="4283075"/>
          <p14:tracePt t="53834" x="3689350" y="4283075"/>
          <p14:tracePt t="53839" x="3689350" y="4276725"/>
          <p14:tracePt t="53840" x="3695700" y="4276725"/>
          <p14:tracePt t="53844" x="3702050" y="4276725"/>
          <p14:tracePt t="53848" x="3708400" y="4276725"/>
          <p14:tracePt t="53850" x="3708400" y="4270375"/>
          <p14:tracePt t="53854" x="3708400" y="4264025"/>
          <p14:tracePt t="53856" x="3714750" y="4264025"/>
          <p14:tracePt t="53860" x="3721100" y="4257675"/>
          <p14:tracePt t="53866" x="3727450" y="4257675"/>
          <p14:tracePt t="53868" x="3733800" y="4251325"/>
          <p14:tracePt t="53873" x="3733800" y="4244975"/>
          <p14:tracePt t="53877" x="3740150" y="4244975"/>
          <p14:tracePt t="53879" x="3746500" y="4244975"/>
          <p14:tracePt t="53883" x="3752850" y="4238625"/>
          <p14:tracePt t="53886" x="3752850" y="4232275"/>
          <p14:tracePt t="53888" x="3759200" y="4232275"/>
          <p14:tracePt t="53890" x="3765550" y="4225925"/>
          <p14:tracePt t="53898" x="3771900" y="4225925"/>
          <p14:tracePt t="53900" x="3771900" y="4219575"/>
          <p14:tracePt t="53903" x="3778250" y="4219575"/>
          <p14:tracePt t="53907" x="3784600" y="4213225"/>
          <p14:tracePt t="53916" x="3790950" y="4213225"/>
          <p14:tracePt t="53920" x="3790950" y="4206875"/>
          <p14:tracePt t="53977" x="3784600" y="4206875"/>
          <p14:tracePt t="53980" x="3778250" y="4206875"/>
          <p14:tracePt t="53982" x="3771900" y="4206875"/>
          <p14:tracePt t="53988" x="3765550" y="4206875"/>
          <p14:tracePt t="53990" x="3759200" y="4206875"/>
          <p14:tracePt t="53994" x="3752850" y="4206875"/>
          <p14:tracePt t="53996" x="3746500" y="4206875"/>
          <p14:tracePt t="53998" x="3740150" y="4206875"/>
          <p14:tracePt t="54002" x="3733800" y="4206875"/>
          <p14:tracePt t="54004" x="3727450" y="4206875"/>
          <p14:tracePt t="54008" x="3721100" y="4206875"/>
          <p14:tracePt t="54010" x="3714750" y="4206875"/>
          <p14:tracePt t="54014" x="3708400" y="4206875"/>
          <p14:tracePt t="54016" x="3702050" y="4206875"/>
          <p14:tracePt t="54018" x="3695700" y="4206875"/>
          <p14:tracePt t="54020" x="3689350" y="4206875"/>
          <p14:tracePt t="54022" x="3683000" y="4206875"/>
          <p14:tracePt t="54024" x="3676650" y="4206875"/>
          <p14:tracePt t="54026" x="3670300" y="4206875"/>
          <p14:tracePt t="54028" x="3663950" y="4206875"/>
          <p14:tracePt t="54032" x="3657600" y="4206875"/>
          <p14:tracePt t="54034" x="3651250" y="4206875"/>
          <p14:tracePt t="54036" x="3644900" y="4206875"/>
          <p14:tracePt t="54038" x="3638550" y="4206875"/>
          <p14:tracePt t="54040" x="3632200" y="4206875"/>
          <p14:tracePt t="54044" x="3625850" y="4206875"/>
          <p14:tracePt t="54048" x="3619500" y="4206875"/>
          <p14:tracePt t="54050" x="3613150" y="4206875"/>
          <p14:tracePt t="54119" x="3613150" y="4200525"/>
          <p14:tracePt t="54127" x="3619500" y="4194175"/>
          <p14:tracePt t="54135" x="3625850" y="4194175"/>
          <p14:tracePt t="54138" x="3632200" y="4194175"/>
          <p14:tracePt t="54142" x="3638550" y="4194175"/>
          <p14:tracePt t="54149" x="3644900" y="4187825"/>
          <p14:tracePt t="54152" x="3651250" y="4187825"/>
          <p14:tracePt t="54159" x="3657600" y="4187825"/>
          <p14:tracePt t="54160" x="3663950" y="4187825"/>
          <p14:tracePt t="54163" x="3670300" y="4187825"/>
          <p14:tracePt t="54168" x="3676650" y="4181475"/>
          <p14:tracePt t="54171" x="3683000" y="4181475"/>
          <p14:tracePt t="54177" x="3689350" y="4181475"/>
          <p14:tracePt t="54179" x="3695700" y="4181475"/>
          <p14:tracePt t="54180" x="3702050" y="4181475"/>
          <p14:tracePt t="54187" x="3708400" y="4181475"/>
          <p14:tracePt t="54188" x="3714750" y="4181475"/>
          <p14:tracePt t="54194" x="3721100" y="4181475"/>
          <p14:tracePt t="54196" x="3727450" y="4181475"/>
          <p14:tracePt t="54198" x="3733800" y="4181475"/>
          <p14:tracePt t="54202" x="3740150" y="4181475"/>
          <p14:tracePt t="54206" x="3746500" y="4181475"/>
          <p14:tracePt t="54210" x="3752850" y="4181475"/>
          <p14:tracePt t="54215" x="3759200" y="4181475"/>
          <p14:tracePt t="54218" x="3765550" y="4181475"/>
          <p14:tracePt t="54221" x="3771900" y="4181475"/>
          <p14:tracePt t="54222" x="3778250" y="4181475"/>
          <p14:tracePt t="54231" x="3790950" y="4181475"/>
          <p14:tracePt t="54237" x="3797300" y="4181475"/>
          <p14:tracePt t="54238" x="3803650" y="4181475"/>
          <p14:tracePt t="54242" x="3810000" y="4181475"/>
          <p14:tracePt t="54246" x="3816350" y="4181475"/>
          <p14:tracePt t="54248" x="3822700" y="4181475"/>
          <p14:tracePt t="54252" x="3829050" y="4181475"/>
          <p14:tracePt t="54254" x="3835400" y="4181475"/>
          <p14:tracePt t="54256" x="3841750" y="4181475"/>
          <p14:tracePt t="54260" x="3848100" y="4181475"/>
          <p14:tracePt t="54265" x="3854450" y="4175125"/>
          <p14:tracePt t="54266" x="3867150" y="4175125"/>
          <p14:tracePt t="54268" x="3873500" y="4168775"/>
          <p14:tracePt t="54270" x="3879850" y="4168775"/>
          <p14:tracePt t="54272" x="3887788" y="4168775"/>
          <p14:tracePt t="54274" x="3894138" y="4168775"/>
          <p14:tracePt t="54276" x="3900488" y="4162425"/>
          <p14:tracePt t="54278" x="3906838" y="4162425"/>
          <p14:tracePt t="54280" x="3913188" y="4162425"/>
          <p14:tracePt t="54282" x="3919538" y="4162425"/>
          <p14:tracePt t="54284" x="3925888" y="4162425"/>
          <p14:tracePt t="54291" x="3932238" y="4162425"/>
          <p14:tracePt t="54292" x="3938588" y="4162425"/>
          <p14:tracePt t="54301" x="3944938" y="4162425"/>
          <p14:tracePt t="54326" x="3938588" y="4162425"/>
          <p14:tracePt t="54328" x="3932238" y="4162425"/>
          <p14:tracePt t="54332" x="3925888" y="4168775"/>
          <p14:tracePt t="54334" x="3919538" y="4168775"/>
          <p14:tracePt t="54336" x="3919538" y="4175125"/>
          <p14:tracePt t="54340" x="3913188" y="4175125"/>
          <p14:tracePt t="54342" x="3906838" y="4175125"/>
          <p14:tracePt t="54345" x="3900488" y="4181475"/>
          <p14:tracePt t="54349" x="3900488" y="4187825"/>
          <p14:tracePt t="54350" x="3894138" y="4187825"/>
          <p14:tracePt t="54361" x="3894138" y="4194175"/>
          <p14:tracePt t="54397" x="3900488" y="4194175"/>
          <p14:tracePt t="54400" x="3906838" y="4187825"/>
          <p14:tracePt t="54402" x="3913188" y="4187825"/>
          <p14:tracePt t="54404" x="3913188" y="4181475"/>
          <p14:tracePt t="54408" x="3919538" y="4181475"/>
          <p14:tracePt t="54415" x="3925888" y="4168775"/>
          <p14:tracePt t="54418" x="3932238" y="4162425"/>
          <p14:tracePt t="54420" x="3938588" y="4162425"/>
          <p14:tracePt t="54422" x="3944938" y="4162425"/>
          <p14:tracePt t="54424" x="3944938" y="4156075"/>
          <p14:tracePt t="54429" x="3951288" y="4149725"/>
          <p14:tracePt t="54430" x="3957638" y="4149725"/>
          <p14:tracePt t="54436" x="3963988" y="4143375"/>
          <p14:tracePt t="54440" x="3970338" y="4143375"/>
          <p14:tracePt t="54442" x="3976688" y="4137025"/>
          <p14:tracePt t="54451" x="3976688" y="4130675"/>
          <p14:tracePt t="54452" x="3983038" y="4130675"/>
          <p14:tracePt t="54460" x="3989388" y="4130675"/>
          <p14:tracePt t="54725" x="3995738" y="4130675"/>
          <p14:tracePt t="54729" x="4002088" y="4130675"/>
          <p14:tracePt t="54733" x="4008438" y="4130675"/>
          <p14:tracePt t="54736" x="4014788" y="4130675"/>
          <p14:tracePt t="54740" x="4021138" y="4130675"/>
          <p14:tracePt t="54745" x="4027488" y="4137025"/>
          <p14:tracePt t="54746" x="4033838" y="4137025"/>
          <p14:tracePt t="54748" x="4040188" y="4143375"/>
          <p14:tracePt t="54752" x="4046538" y="4143375"/>
          <p14:tracePt t="54754" x="4052888" y="4143375"/>
          <p14:tracePt t="54758" x="4059238" y="4149725"/>
          <p14:tracePt t="54760" x="4065588" y="4149725"/>
          <p14:tracePt t="54763" x="4065588" y="4156075"/>
          <p14:tracePt t="54765" x="4071938" y="4156075"/>
          <p14:tracePt t="54766" x="4084638" y="4162425"/>
          <p14:tracePt t="54770" x="4090988" y="4162425"/>
          <p14:tracePt t="54772" x="4103688" y="4162425"/>
          <p14:tracePt t="54774" x="4103688" y="4168775"/>
          <p14:tracePt t="54776" x="4116388" y="4168775"/>
          <p14:tracePt t="54778" x="4122738" y="4175125"/>
          <p14:tracePt t="54780" x="4129088" y="4175125"/>
          <p14:tracePt t="54782" x="4135438" y="4175125"/>
          <p14:tracePt t="54784" x="4141788" y="4175125"/>
          <p14:tracePt t="54786" x="4154488" y="4181475"/>
          <p14:tracePt t="54788" x="4160838" y="4181475"/>
          <p14:tracePt t="54790" x="4167188" y="4187825"/>
          <p14:tracePt t="54792" x="4179888" y="4194175"/>
          <p14:tracePt t="54794" x="4192588" y="4194175"/>
          <p14:tracePt t="54799" x="4205288" y="4200525"/>
          <p14:tracePt t="54800" x="4217988" y="4200525"/>
          <p14:tracePt t="54804" x="4224338" y="4200525"/>
          <p14:tracePt t="54806" x="4237038" y="4206875"/>
          <p14:tracePt t="54811" x="4243388" y="4206875"/>
          <p14:tracePt t="54813" x="4249738" y="4213225"/>
          <p14:tracePt t="54816" x="4256088" y="4213225"/>
          <p14:tracePt t="54820" x="4262438" y="4213225"/>
          <p14:tracePt t="54823" x="4268788" y="4219575"/>
          <p14:tracePt t="55002" x="4275138" y="4219575"/>
          <p14:tracePt t="55004" x="4281488" y="4219575"/>
          <p14:tracePt t="55011" x="4287838" y="4213225"/>
          <p14:tracePt t="55015" x="4294188" y="4206875"/>
          <p14:tracePt t="55021" x="4300538" y="4206875"/>
          <p14:tracePt t="55025" x="4306888" y="4200525"/>
          <p14:tracePt t="55026" x="4313238" y="4200525"/>
          <p14:tracePt t="55028" x="4313238" y="4194175"/>
          <p14:tracePt t="55032" x="4319588" y="4194175"/>
          <p14:tracePt t="55034" x="4325938" y="4194175"/>
          <p14:tracePt t="55039" x="4332288" y="4187825"/>
          <p14:tracePt t="55040" x="4338638" y="4187825"/>
          <p14:tracePt t="55042" x="4346575" y="4181475"/>
          <p14:tracePt t="55048" x="4352925" y="4175125"/>
          <p14:tracePt t="55050" x="4359275" y="4175125"/>
          <p14:tracePt t="55056" x="4365625" y="4175125"/>
          <p14:tracePt t="55061" x="4371975" y="4175125"/>
          <p14:tracePt t="55065" x="4378325" y="4175125"/>
          <p14:tracePt t="55067" x="4378325" y="4168775"/>
          <p14:tracePt t="55075" x="4384675" y="4168775"/>
          <p14:tracePt t="55081" x="4391025" y="4162425"/>
          <p14:tracePt t="55101" x="4397375" y="4162425"/>
          <p14:tracePt t="55163" x="4397375" y="4168775"/>
          <p14:tracePt t="55169" x="4391025" y="4168775"/>
          <p14:tracePt t="55173" x="4391025" y="4175125"/>
          <p14:tracePt t="55177" x="4384675" y="4175125"/>
          <p14:tracePt t="55178" x="4384675" y="4181475"/>
          <p14:tracePt t="55185" x="4384675" y="4187825"/>
          <p14:tracePt t="55189" x="4378325" y="4187825"/>
          <p14:tracePt t="55197" x="4371975" y="4187825"/>
          <p14:tracePt t="55201" x="4371975" y="4194175"/>
          <p14:tracePt t="55258" x="4378325" y="4194175"/>
          <p14:tracePt t="55271" x="4384675" y="4194175"/>
          <p14:tracePt t="55279" x="4391025" y="4194175"/>
          <p14:tracePt t="55320" x="4397375" y="4194175"/>
          <p14:tracePt t="55335" x="4403725" y="4194175"/>
          <p14:tracePt t="55339" x="4410075" y="4194175"/>
          <p14:tracePt t="55346" x="4410075" y="4187825"/>
          <p14:tracePt t="55348" x="4416425" y="4187825"/>
          <p14:tracePt t="55350" x="4416425" y="4181475"/>
          <p14:tracePt t="55352" x="4422775" y="4181475"/>
          <p14:tracePt t="55357" x="4422775" y="4175125"/>
          <p14:tracePt t="55365" x="4429125" y="4175125"/>
          <p14:tracePt t="55371" x="4429125" y="4168775"/>
          <p14:tracePt t="55373" x="4435475" y="4168775"/>
          <p14:tracePt t="55382" x="4435475" y="4162425"/>
          <p14:tracePt t="55387" x="4441825" y="4162425"/>
          <p14:tracePt t="55463" x="4435475" y="4162425"/>
          <p14:tracePt t="55555" x="4429125" y="4162425"/>
          <p14:tracePt t="56527" x="4422775" y="4162425"/>
          <p14:tracePt t="56531" x="4416425" y="4162425"/>
          <p14:tracePt t="56532" x="4416425" y="4168775"/>
          <p14:tracePt t="56538" x="4410075" y="4168775"/>
          <p14:tracePt t="56540" x="4410075" y="4175125"/>
          <p14:tracePt t="56544" x="4410075" y="4181475"/>
          <p14:tracePt t="56551" x="4410075" y="4187825"/>
          <p14:tracePt t="56559" x="4410075" y="4194175"/>
          <p14:tracePt t="56560" x="4410075" y="4206875"/>
          <p14:tracePt t="56564" x="4416425" y="4206875"/>
          <p14:tracePt t="56566" x="4416425" y="4213225"/>
          <p14:tracePt t="56568" x="4422775" y="4219575"/>
          <p14:tracePt t="56582" x="4429125" y="4225925"/>
          <p14:tracePt t="56584" x="4429125" y="4232275"/>
          <p14:tracePt t="56875" x="4429125" y="4225925"/>
          <p14:tracePt t="56878" x="4429125" y="4219575"/>
          <p14:tracePt t="56880" x="4435475" y="4213225"/>
          <p14:tracePt t="56884" x="4435475" y="4206875"/>
          <p14:tracePt t="56886" x="4435475" y="4194175"/>
          <p14:tracePt t="56890" x="4435475" y="4181475"/>
          <p14:tracePt t="56892" x="4435475" y="4175125"/>
          <p14:tracePt t="56894" x="4441825" y="4162425"/>
          <p14:tracePt t="56896" x="4441825" y="4149725"/>
          <p14:tracePt t="56898" x="4441825" y="4143375"/>
          <p14:tracePt t="56900" x="4448175" y="4130675"/>
          <p14:tracePt t="56902" x="4448175" y="4117975"/>
          <p14:tracePt t="56904" x="4448175" y="4111625"/>
          <p14:tracePt t="56906" x="4454525" y="4092575"/>
          <p14:tracePt t="56908" x="4460875" y="4079875"/>
          <p14:tracePt t="56910" x="4467225" y="4065588"/>
          <p14:tracePt t="56912" x="4473575" y="4052888"/>
          <p14:tracePt t="56914" x="4479925" y="4040188"/>
          <p14:tracePt t="56916" x="4486275" y="4021138"/>
          <p14:tracePt t="56918" x="4492625" y="4014788"/>
          <p14:tracePt t="56920" x="4498975" y="3995738"/>
          <p14:tracePt t="56922" x="4498975" y="3983038"/>
          <p14:tracePt t="56924" x="4511675" y="3963988"/>
          <p14:tracePt t="56926" x="4518025" y="3957638"/>
          <p14:tracePt t="56929" x="4530725" y="3938588"/>
          <p14:tracePt t="56947" x="4619625" y="3811588"/>
          <p14:tracePt t="56949" x="4632325" y="3798888"/>
          <p14:tracePt t="56951" x="4645025" y="3786188"/>
          <p14:tracePt t="56952" x="4657725" y="3773488"/>
          <p14:tracePt t="56954" x="4664075" y="3767138"/>
          <p14:tracePt t="56956" x="4670425" y="3754438"/>
          <p14:tracePt t="56958" x="4683125" y="3741738"/>
          <p14:tracePt t="56960" x="4695825" y="3729038"/>
          <p14:tracePt t="56963" x="4708525" y="3722688"/>
          <p14:tracePt t="56964" x="4721225" y="3709988"/>
          <p14:tracePt t="56966" x="4727575" y="3697288"/>
          <p14:tracePt t="56968" x="4740275" y="3678238"/>
          <p14:tracePt t="56970" x="4752975" y="3665538"/>
          <p14:tracePt t="56972" x="4765675" y="3652838"/>
          <p14:tracePt t="56975" x="4778375" y="3632200"/>
          <p14:tracePt t="56976" x="4791075" y="3613150"/>
          <p14:tracePt t="56978" x="4805363" y="3594100"/>
          <p14:tracePt t="56980" x="4818063" y="3575050"/>
          <p14:tracePt t="56982" x="4837113" y="3556000"/>
          <p14:tracePt t="56984" x="4856163" y="3543300"/>
          <p14:tracePt t="56987" x="4875213" y="3524250"/>
          <p14:tracePt t="56988" x="4894263" y="3492500"/>
          <p14:tracePt t="56990" x="4919663" y="3467100"/>
          <p14:tracePt t="56992" x="4938713" y="3441700"/>
          <p14:tracePt t="56994" x="4957763" y="3409950"/>
          <p14:tracePt t="56996" x="4989513" y="3384550"/>
          <p14:tracePt t="56998" x="5014913" y="3346450"/>
          <p14:tracePt t="57000" x="5046663" y="3314700"/>
          <p14:tracePt t="57002" x="5078413" y="3276600"/>
          <p14:tracePt t="57004" x="5103813" y="3238500"/>
          <p14:tracePt t="57006" x="5135563" y="3192463"/>
          <p14:tracePt t="57008" x="5180013" y="3141663"/>
          <p14:tracePt t="57010" x="5211763" y="3097213"/>
          <p14:tracePt t="57013" x="5249863" y="3046413"/>
          <p14:tracePt t="57014" x="5295900" y="2995613"/>
          <p14:tracePt t="57016" x="5334000" y="2951163"/>
          <p14:tracePt t="57018" x="5378450" y="2887663"/>
          <p14:tracePt t="57020" x="5416550" y="2830513"/>
          <p14:tracePt t="57022" x="5461000" y="2771775"/>
          <p14:tracePt t="57024" x="5499100" y="2720975"/>
          <p14:tracePt t="57026" x="5543550" y="2663825"/>
          <p14:tracePt t="57028" x="5575300" y="2606675"/>
          <p14:tracePt t="57030" x="5613400" y="2549525"/>
          <p14:tracePt t="57032" x="5651500" y="2492375"/>
          <p14:tracePt t="57034" x="5683250" y="2435225"/>
          <p14:tracePt t="57036" x="5716588" y="2384425"/>
          <p14:tracePt t="57038" x="5748338" y="2338388"/>
          <p14:tracePt t="57041" x="5780088" y="2281238"/>
          <p14:tracePt t="57042" x="5811838" y="2230438"/>
          <p14:tracePt t="57044" x="5837238" y="2185988"/>
          <p14:tracePt t="57046" x="5856288" y="2135188"/>
          <p14:tracePt t="57048" x="5881688" y="2090738"/>
          <p14:tracePt t="57050" x="5907088" y="2046288"/>
          <p14:tracePt t="57052" x="5926138" y="2008188"/>
          <p14:tracePt t="57054" x="5951538" y="1970088"/>
          <p14:tracePt t="57056" x="5970588" y="1924050"/>
          <p14:tracePt t="57058" x="5989638" y="1873250"/>
          <p14:tracePt t="57060" x="6008688" y="1841500"/>
          <p14:tracePt t="57063" x="6027738" y="1803400"/>
          <p14:tracePt t="57064" x="6040438" y="1765300"/>
          <p14:tracePt t="57066" x="6053138" y="1733550"/>
          <p14:tracePt t="57068" x="6065838" y="1708150"/>
          <p14:tracePt t="57070" x="6078538" y="1676400"/>
          <p14:tracePt t="57072" x="6091238" y="1651000"/>
          <p14:tracePt t="57074" x="6097588" y="1625600"/>
          <p14:tracePt t="57076" x="6103938" y="1612900"/>
          <p14:tracePt t="57078" x="6110288" y="1593850"/>
          <p14:tracePt t="57080" x="6116638" y="1581150"/>
          <p14:tracePt t="57082" x="6116638" y="1574800"/>
          <p14:tracePt t="57084" x="6116638" y="1568450"/>
          <p14:tracePt t="57086" x="6116638" y="1562100"/>
          <p14:tracePt t="57088" x="6116638" y="1555750"/>
          <p14:tracePt t="57092" x="6110288" y="1555750"/>
          <p14:tracePt t="57094" x="6103938" y="1555750"/>
          <p14:tracePt t="57096" x="6097588" y="1555750"/>
          <p14:tracePt t="57100" x="6091238" y="1555750"/>
          <p14:tracePt t="57102" x="6078538" y="1562100"/>
          <p14:tracePt t="57104" x="6078538" y="1574800"/>
          <p14:tracePt t="57106" x="6065838" y="1581150"/>
          <p14:tracePt t="57108" x="6053138" y="1593850"/>
          <p14:tracePt t="57110" x="6040438" y="1606550"/>
          <p14:tracePt t="57114" x="6027738" y="1638300"/>
          <p14:tracePt t="57117" x="6015038" y="1651000"/>
          <p14:tracePt t="57118" x="6002338" y="1670050"/>
          <p14:tracePt t="57120" x="5989638" y="1689100"/>
          <p14:tracePt t="57122" x="5976938" y="1708150"/>
          <p14:tracePt t="57124" x="5964238" y="1720850"/>
          <p14:tracePt t="57126" x="5957888" y="1733550"/>
          <p14:tracePt t="57129" x="5951538" y="1746250"/>
          <p14:tracePt t="57130" x="5951538" y="1758950"/>
          <p14:tracePt t="57132" x="5945188" y="1758950"/>
          <p14:tracePt t="57307" x="5938838" y="1758950"/>
          <p14:tracePt t="57312" x="5938838" y="1752600"/>
          <p14:tracePt t="57317" x="5932488" y="1746250"/>
          <p14:tracePt t="57319" x="5932488" y="1733550"/>
          <p14:tracePt t="57322" x="5932488" y="1720850"/>
          <p14:tracePt t="57324" x="5932488" y="1714500"/>
          <p14:tracePt t="57326" x="5932488" y="1701800"/>
          <p14:tracePt t="57328" x="5932488" y="1689100"/>
          <p14:tracePt t="57330" x="5932488" y="1682750"/>
          <p14:tracePt t="57332" x="5932488" y="1670050"/>
          <p14:tracePt t="57334" x="5932488" y="1663700"/>
          <p14:tracePt t="57336" x="5932488" y="1657350"/>
          <p14:tracePt t="57338" x="5932488" y="1644650"/>
          <p14:tracePt t="57340" x="5932488" y="1638300"/>
          <p14:tracePt t="57342" x="5932488" y="1625600"/>
          <p14:tracePt t="57344" x="5932488" y="1612900"/>
          <p14:tracePt t="57346" x="5932488" y="1606550"/>
          <p14:tracePt t="57348" x="5932488" y="1600200"/>
          <p14:tracePt t="57350" x="5932488" y="1593850"/>
          <p14:tracePt t="57352" x="5932488" y="1581150"/>
          <p14:tracePt t="57354" x="5932488" y="1574800"/>
          <p14:tracePt t="57358" x="5938838" y="1568450"/>
          <p14:tracePt t="57360" x="5938838" y="1555750"/>
          <p14:tracePt t="57363" x="5945188" y="1555750"/>
          <p14:tracePt t="57366" x="5945188" y="1549400"/>
          <p14:tracePt t="57368" x="5945188" y="1543050"/>
          <p14:tracePt t="57370" x="5945188" y="1536700"/>
          <p14:tracePt t="57374" x="5945188" y="1530350"/>
          <p14:tracePt t="57376" x="5945188" y="1524000"/>
          <p14:tracePt t="57382" x="5945188" y="1517650"/>
          <p14:tracePt t="57384" x="5945188" y="1511300"/>
          <p14:tracePt t="57388" x="5945188" y="1504950"/>
          <p14:tracePt t="57392" x="5945188" y="1497013"/>
          <p14:tracePt t="57394" x="5945188" y="1490663"/>
          <p14:tracePt t="57398" x="5945188" y="1484313"/>
          <p14:tracePt t="57402" x="5938838" y="1477963"/>
          <p14:tracePt t="57409" x="5938838" y="1471613"/>
          <p14:tracePt t="57414" x="5938838" y="1465263"/>
          <p14:tracePt t="57416" x="5932488" y="1458913"/>
          <p14:tracePt t="57425" x="5932488" y="1452563"/>
          <p14:tracePt t="57426" x="5926138" y="1452563"/>
          <p14:tracePt t="57430" x="5926138" y="1446213"/>
          <p14:tracePt t="57439" x="5919788" y="1439863"/>
          <p14:tracePt t="57440" x="5919788" y="1433513"/>
          <p14:tracePt t="57444" x="5919788" y="1427163"/>
          <p14:tracePt t="57450" x="5919788" y="1420813"/>
          <p14:tracePt t="57452" x="5913438" y="1420813"/>
          <p14:tracePt t="57454" x="5913438" y="1414463"/>
          <p14:tracePt t="57458" x="5907088" y="1408113"/>
          <p14:tracePt t="57465" x="5907088" y="1395413"/>
          <p14:tracePt t="57466" x="5900738" y="1395413"/>
          <p14:tracePt t="57468" x="5900738" y="1389063"/>
          <p14:tracePt t="57473" x="5894388" y="1382713"/>
          <p14:tracePt t="57476" x="5894388" y="1376363"/>
          <p14:tracePt t="57478" x="5894388" y="1370013"/>
          <p14:tracePt t="57480" x="5894388" y="1363663"/>
          <p14:tracePt t="57484" x="5888038" y="1363663"/>
          <p14:tracePt t="57486" x="5888038" y="1357313"/>
          <p14:tracePt t="57488" x="5888038" y="1350963"/>
          <p14:tracePt t="57492" x="5881688" y="1350963"/>
          <p14:tracePt t="57495" x="5881688" y="1344613"/>
          <p14:tracePt t="57496" x="5881688" y="1338263"/>
          <p14:tracePt t="57500" x="5881688" y="1331913"/>
          <p14:tracePt t="57502" x="5875338" y="1331913"/>
          <p14:tracePt t="57506" x="5875338" y="1325563"/>
          <p14:tracePt t="57508" x="5875338" y="1319213"/>
          <p14:tracePt t="57515" x="5875338" y="1312863"/>
          <p14:tracePt t="57518" x="5875338" y="1306513"/>
          <p14:tracePt t="57524" x="5875338" y="1300163"/>
          <p14:tracePt t="57581" x="5875338" y="1293813"/>
          <p14:tracePt t="57583" x="5881688" y="1293813"/>
          <p14:tracePt t="57585" x="5888038" y="1293813"/>
          <p14:tracePt t="57588" x="5888038" y="1287463"/>
          <p14:tracePt t="57590" x="5894388" y="1287463"/>
          <p14:tracePt t="57592" x="5900738" y="1287463"/>
          <p14:tracePt t="57598" x="5907088" y="1287463"/>
          <p14:tracePt t="57600" x="5913438" y="1287463"/>
          <p14:tracePt t="57607" x="5919788" y="1287463"/>
          <p14:tracePt t="57611" x="5926138" y="1287463"/>
          <p14:tracePt t="57621" x="5932488" y="1287463"/>
          <p14:tracePt t="57631" x="5938838" y="1287463"/>
          <p14:tracePt t="57632" x="5945188" y="1293813"/>
          <p14:tracePt t="57638" x="5951538" y="1300163"/>
          <p14:tracePt t="57640" x="5957888" y="1306513"/>
          <p14:tracePt t="57642" x="5964238" y="1306513"/>
          <p14:tracePt t="57644" x="5964238" y="1312863"/>
          <p14:tracePt t="57646" x="5970588" y="1312863"/>
          <p14:tracePt t="57648" x="5976938" y="1319213"/>
          <p14:tracePt t="57650" x="5983288" y="1325563"/>
          <p14:tracePt t="57652" x="5989638" y="1331913"/>
          <p14:tracePt t="57654" x="6002338" y="1331913"/>
          <p14:tracePt t="57656" x="6008688" y="1338263"/>
          <p14:tracePt t="57658" x="6021388" y="1344613"/>
          <p14:tracePt t="57660" x="6034088" y="1350963"/>
          <p14:tracePt t="57663" x="6040438" y="1357313"/>
          <p14:tracePt t="57665" x="6053138" y="1370013"/>
          <p14:tracePt t="57666" x="6065838" y="1370013"/>
          <p14:tracePt t="57668" x="6072188" y="1376363"/>
          <p14:tracePt t="57670" x="6078538" y="1382713"/>
          <p14:tracePt t="57672" x="6091238" y="1389063"/>
          <p14:tracePt t="57674" x="6103938" y="1395413"/>
          <p14:tracePt t="57676" x="6110288" y="1395413"/>
          <p14:tracePt t="57678" x="6122988" y="1401763"/>
          <p14:tracePt t="57680" x="6135688" y="1408113"/>
          <p14:tracePt t="57682" x="6142038" y="1414463"/>
          <p14:tracePt t="57684" x="6154738" y="1420813"/>
          <p14:tracePt t="57686" x="6175375" y="1427163"/>
          <p14:tracePt t="57688" x="6188075" y="1433513"/>
          <p14:tracePt t="57690" x="6200775" y="1439863"/>
          <p14:tracePt t="57692" x="6213475" y="1439863"/>
          <p14:tracePt t="57694" x="6232525" y="1446213"/>
          <p14:tracePt t="57696" x="6238875" y="1452563"/>
          <p14:tracePt t="57698" x="6257925" y="1458913"/>
          <p14:tracePt t="57700" x="6270625" y="1465263"/>
          <p14:tracePt t="57702" x="6289675" y="1465263"/>
          <p14:tracePt t="57704" x="6296025" y="1471613"/>
          <p14:tracePt t="57706" x="6315075" y="1471613"/>
          <p14:tracePt t="57709" x="6334125" y="1477963"/>
          <p14:tracePt t="57710" x="6340475" y="1477963"/>
          <p14:tracePt t="57713" x="6359525" y="1477963"/>
          <p14:tracePt t="57714" x="6372225" y="1477963"/>
          <p14:tracePt t="57716" x="6384925" y="1477963"/>
          <p14:tracePt t="57718" x="6397625" y="1477963"/>
          <p14:tracePt t="57720" x="6416675" y="1477963"/>
          <p14:tracePt t="57722" x="6423025" y="1477963"/>
          <p14:tracePt t="57724" x="6435725" y="1477963"/>
          <p14:tracePt t="57726" x="6448425" y="1477963"/>
          <p14:tracePt t="57728" x="6461125" y="1477963"/>
          <p14:tracePt t="57730" x="6473825" y="1477963"/>
          <p14:tracePt t="57732" x="6480175" y="1477963"/>
          <p14:tracePt t="57734" x="6492875" y="1477963"/>
          <p14:tracePt t="57736" x="6505575" y="1477963"/>
          <p14:tracePt t="57738" x="6518275" y="1477963"/>
          <p14:tracePt t="57740" x="6530975" y="1471613"/>
          <p14:tracePt t="57742" x="6543675" y="1465263"/>
          <p14:tracePt t="57744" x="6550025" y="1465263"/>
          <p14:tracePt t="57747" x="6562725" y="1458913"/>
          <p14:tracePt t="57748" x="6575425" y="1452563"/>
          <p14:tracePt t="57750" x="6581775" y="1452563"/>
          <p14:tracePt t="57752" x="6594475" y="1446213"/>
          <p14:tracePt t="57754" x="6607175" y="1439863"/>
          <p14:tracePt t="57756" x="6613525" y="1433513"/>
          <p14:tracePt t="57758" x="6626225" y="1427163"/>
          <p14:tracePt t="57760" x="6640513" y="1420813"/>
          <p14:tracePt t="57763" x="6653213" y="1414463"/>
          <p14:tracePt t="57764" x="6659563" y="1414463"/>
          <p14:tracePt t="57766" x="6672263" y="1408113"/>
          <p14:tracePt t="57768" x="6684963" y="1401763"/>
          <p14:tracePt t="57770" x="6691313" y="1389063"/>
          <p14:tracePt t="57772" x="6704013" y="1382713"/>
          <p14:tracePt t="57774" x="6716713" y="1376363"/>
          <p14:tracePt t="57776" x="6729413" y="1370013"/>
          <p14:tracePt t="57779" x="6729413" y="1363663"/>
          <p14:tracePt t="57780" x="6742113" y="1357313"/>
          <p14:tracePt t="57782" x="6748463" y="1350963"/>
          <p14:tracePt t="57784" x="6754813" y="1350963"/>
          <p14:tracePt t="57786" x="6761163" y="1338263"/>
          <p14:tracePt t="57788" x="6767513" y="1331913"/>
          <p14:tracePt t="57791" x="6773863" y="1325563"/>
          <p14:tracePt t="57796" x="6780213" y="1319213"/>
          <p14:tracePt t="57801" x="6780213" y="1312863"/>
          <p14:tracePt t="57804" x="6780213" y="1306513"/>
          <p14:tracePt t="57809" x="6780213" y="1300163"/>
          <p14:tracePt t="57815" x="6780213" y="1293813"/>
          <p14:tracePt t="57818" x="6780213" y="1287463"/>
          <p14:tracePt t="57820" x="6780213" y="1281113"/>
          <p14:tracePt t="57824" x="6780213" y="1274763"/>
          <p14:tracePt t="57826" x="6773863" y="1274763"/>
          <p14:tracePt t="57828" x="6773863" y="1268413"/>
          <p14:tracePt t="57830" x="6767513" y="1268413"/>
          <p14:tracePt t="57832" x="6761163" y="1262063"/>
          <p14:tracePt t="57836" x="6754813" y="1255713"/>
          <p14:tracePt t="57838" x="6748463" y="1249363"/>
          <p14:tracePt t="57842" x="6742113" y="1243013"/>
          <p14:tracePt t="57844" x="6735763" y="1243013"/>
          <p14:tracePt t="57846" x="6729413" y="1236663"/>
          <p14:tracePt t="57850" x="6723063" y="1230313"/>
          <p14:tracePt t="57852" x="6716713" y="1223963"/>
          <p14:tracePt t="57854" x="6710363" y="1223963"/>
          <p14:tracePt t="57856" x="6704013" y="1217613"/>
          <p14:tracePt t="57858" x="6697663" y="1217613"/>
          <p14:tracePt t="57860" x="6697663" y="1211263"/>
          <p14:tracePt t="57865" x="6678613" y="1204913"/>
          <p14:tracePt t="57866" x="6678613" y="1198563"/>
          <p14:tracePt t="57868" x="6672263" y="1192213"/>
          <p14:tracePt t="57870" x="6665913" y="1185863"/>
          <p14:tracePt t="57872" x="6659563" y="1185863"/>
          <p14:tracePt t="57874" x="6653213" y="1179513"/>
          <p14:tracePt t="57876" x="6646863" y="1173163"/>
          <p14:tracePt t="57878" x="6646863" y="1166813"/>
          <p14:tracePt t="57880" x="6640513" y="1166813"/>
          <p14:tracePt t="57882" x="6634163" y="1160463"/>
          <p14:tracePt t="57884" x="6626225" y="1154113"/>
          <p14:tracePt t="57888" x="6619875" y="1147763"/>
          <p14:tracePt t="57890" x="6613525" y="1141413"/>
          <p14:tracePt t="57892" x="6613525" y="1135063"/>
          <p14:tracePt t="57894" x="6607175" y="1135063"/>
          <p14:tracePt t="57896" x="6600825" y="1128713"/>
          <p14:tracePt t="57898" x="6594475" y="1122363"/>
          <p14:tracePt t="57903" x="6588125" y="1116013"/>
          <p14:tracePt t="57904" x="6581775" y="1109663"/>
          <p14:tracePt t="57909" x="6581775" y="1103313"/>
          <p14:tracePt t="57910" x="6575425" y="1096963"/>
          <p14:tracePt t="57914" x="6562725" y="1090613"/>
          <p14:tracePt t="57917" x="6562725" y="1084263"/>
          <p14:tracePt t="57918" x="6562725" y="1077913"/>
          <p14:tracePt t="57920" x="6556375" y="1077913"/>
          <p14:tracePt t="57925" x="6550025" y="1077913"/>
          <p14:tracePt t="57926" x="6550025" y="1069975"/>
          <p14:tracePt t="57928" x="6543675" y="1063625"/>
          <p14:tracePt t="57932" x="6537325" y="1057275"/>
          <p14:tracePt t="57934" x="6530975" y="1057275"/>
          <p14:tracePt t="57940" x="6524625" y="1050925"/>
          <p14:tracePt t="57944" x="6518275" y="1050925"/>
          <p14:tracePt t="57947" x="6518275" y="1044575"/>
          <p14:tracePt t="57955" x="6511925" y="1044575"/>
          <p14:tracePt t="57997" x="6518275" y="1044575"/>
          <p14:tracePt t="57999" x="6524625" y="1044575"/>
          <p14:tracePt t="58002" x="6530975" y="1044575"/>
          <p14:tracePt t="58004" x="6537325" y="1044575"/>
          <p14:tracePt t="58006" x="6543675" y="1044575"/>
          <p14:tracePt t="58008" x="6550025" y="1044575"/>
          <p14:tracePt t="58010" x="6562725" y="1044575"/>
          <p14:tracePt t="58014" x="6575425" y="1044575"/>
          <p14:tracePt t="58016" x="6581775" y="1044575"/>
          <p14:tracePt t="58019" x="6588125" y="1050925"/>
          <p14:tracePt t="58020" x="6600825" y="1050925"/>
          <p14:tracePt t="58022" x="6607175" y="1057275"/>
          <p14:tracePt t="58024" x="6613525" y="1057275"/>
          <p14:tracePt t="58026" x="6626225" y="1057275"/>
          <p14:tracePt t="58030" x="6634163" y="1063625"/>
          <p14:tracePt t="58032" x="6646863" y="1063625"/>
          <p14:tracePt t="58034" x="6646863" y="1069975"/>
          <p14:tracePt t="58036" x="6653213" y="1069975"/>
          <p14:tracePt t="58038" x="6665913" y="1077913"/>
          <p14:tracePt t="58042" x="6672263" y="1077913"/>
          <p14:tracePt t="58044" x="6684963" y="1077913"/>
          <p14:tracePt t="58046" x="6684963" y="1084263"/>
          <p14:tracePt t="58048" x="6697663" y="1084263"/>
          <p14:tracePt t="58050" x="6697663" y="1090613"/>
          <p14:tracePt t="58052" x="6704013" y="1090613"/>
          <p14:tracePt t="58054" x="6716713" y="1090613"/>
          <p14:tracePt t="58058" x="6729413" y="1090613"/>
          <p14:tracePt t="58060" x="6742113" y="1096963"/>
          <p14:tracePt t="58065" x="6754813" y="1103313"/>
          <p14:tracePt t="58066" x="6761163" y="1103313"/>
          <p14:tracePt t="58068" x="6773863" y="1109663"/>
          <p14:tracePt t="58070" x="6786563" y="1109663"/>
          <p14:tracePt t="58072" x="6799263" y="1116013"/>
          <p14:tracePt t="58074" x="6805613" y="1116013"/>
          <p14:tracePt t="58076" x="6818313" y="1122363"/>
          <p14:tracePt t="58078" x="6824663" y="1122363"/>
          <p14:tracePt t="58080" x="6837363" y="1122363"/>
          <p14:tracePt t="58082" x="6850063" y="1122363"/>
          <p14:tracePt t="58084" x="6856413" y="1128713"/>
          <p14:tracePt t="58086" x="6869113" y="1128713"/>
          <p14:tracePt t="58088" x="6881813" y="1128713"/>
          <p14:tracePt t="58090" x="6888163" y="1135063"/>
          <p14:tracePt t="58092" x="6900863" y="1135063"/>
          <p14:tracePt t="58094" x="6913563" y="1135063"/>
          <p14:tracePt t="58096" x="6919913" y="1141413"/>
          <p14:tracePt t="58098" x="6938963" y="1141413"/>
          <p14:tracePt t="58100" x="6951663" y="1141413"/>
          <p14:tracePt t="58102" x="6958013" y="1147763"/>
          <p14:tracePt t="58104" x="6970713" y="1147763"/>
          <p14:tracePt t="58106" x="6983413" y="1147763"/>
          <p14:tracePt t="58108" x="6996113" y="1147763"/>
          <p14:tracePt t="58111" x="7008813" y="1147763"/>
          <p14:tracePt t="58113" x="7021513" y="1154113"/>
          <p14:tracePt t="58115" x="7034213" y="1154113"/>
          <p14:tracePt t="58116" x="7053263" y="1154113"/>
          <p14:tracePt t="58118" x="7059613" y="1154113"/>
          <p14:tracePt t="58120" x="7072313" y="1154113"/>
          <p14:tracePt t="58122" x="7085013" y="1160463"/>
          <p14:tracePt t="58124" x="7099300" y="1160463"/>
          <p14:tracePt t="58126" x="7112000" y="1160463"/>
          <p14:tracePt t="58128" x="7118350" y="1160463"/>
          <p14:tracePt t="58130" x="7131050" y="1160463"/>
          <p14:tracePt t="58132" x="7143750" y="1160463"/>
          <p14:tracePt t="58134" x="7150100" y="1160463"/>
          <p14:tracePt t="58136" x="7162800" y="1160463"/>
          <p14:tracePt t="58138" x="7169150" y="1160463"/>
          <p14:tracePt t="58140" x="7175500" y="1160463"/>
          <p14:tracePt t="58142" x="7188200" y="1160463"/>
          <p14:tracePt t="58147" x="7194550" y="1160463"/>
          <p14:tracePt t="58148" x="7207250" y="1160463"/>
          <p14:tracePt t="58152" x="7219950" y="1160463"/>
          <p14:tracePt t="58155" x="7226300" y="1160463"/>
          <p14:tracePt t="58157" x="7232650" y="1160463"/>
          <p14:tracePt t="58159" x="7239000" y="1160463"/>
          <p14:tracePt t="58160" x="7245350" y="1160463"/>
          <p14:tracePt t="58163" x="7251700" y="1160463"/>
          <p14:tracePt t="58164" x="7264400" y="1160463"/>
          <p14:tracePt t="58166" x="7270750" y="1160463"/>
          <p14:tracePt t="58168" x="7277100" y="1160463"/>
          <p14:tracePt t="58170" x="7289800" y="1154113"/>
          <p14:tracePt t="58172" x="7296150" y="1154113"/>
          <p14:tracePt t="58174" x="7302500" y="1154113"/>
          <p14:tracePt t="58176" x="7308850" y="1147763"/>
          <p14:tracePt t="58178" x="7315200" y="1147763"/>
          <p14:tracePt t="58197" x="7378700" y="1128713"/>
          <p14:tracePt t="58199" x="7385050" y="1128713"/>
          <p14:tracePt t="58200" x="7391400" y="1128713"/>
          <p14:tracePt t="58202" x="7397750" y="1128713"/>
          <p14:tracePt t="58204" x="7404100" y="1122363"/>
          <p14:tracePt t="58206" x="7410450" y="1122363"/>
          <p14:tracePt t="58208" x="7416800" y="1116013"/>
          <p14:tracePt t="58214" x="7435850" y="1109663"/>
          <p14:tracePt t="58216" x="7442200" y="1109663"/>
          <p14:tracePt t="58218" x="7448550" y="1109663"/>
          <p14:tracePt t="58220" x="7454900" y="1109663"/>
          <p14:tracePt t="58222" x="7461250" y="1103313"/>
          <p14:tracePt t="58224" x="7473950" y="1103313"/>
          <p14:tracePt t="58226" x="7473950" y="1096963"/>
          <p14:tracePt t="58228" x="7486650" y="1096963"/>
          <p14:tracePt t="58230" x="7499350" y="1090613"/>
          <p14:tracePt t="58234" x="7512050" y="1090613"/>
          <p14:tracePt t="58236" x="7518400" y="1090613"/>
          <p14:tracePt t="58238" x="7524750" y="1084263"/>
          <p14:tracePt t="58240" x="7537450" y="1084263"/>
          <p14:tracePt t="58242" x="7537450" y="1077913"/>
          <p14:tracePt t="58244" x="7551738" y="1077913"/>
          <p14:tracePt t="58246" x="7558088" y="1077913"/>
          <p14:tracePt t="58248" x="7564438" y="1077913"/>
          <p14:tracePt t="58250" x="7570788" y="1069975"/>
          <p14:tracePt t="58252" x="7577138" y="1069975"/>
          <p14:tracePt t="58254" x="7583488" y="1063625"/>
          <p14:tracePt t="58256" x="7596188" y="1063625"/>
          <p14:tracePt t="58258" x="7596188" y="1057275"/>
          <p14:tracePt t="58260" x="7608888" y="1057275"/>
          <p14:tracePt t="58263" x="7615238" y="1057275"/>
          <p14:tracePt t="58266" x="7627938" y="1050925"/>
          <p14:tracePt t="58268" x="7627938" y="1044575"/>
          <p14:tracePt t="58270" x="7634288" y="1044575"/>
          <p14:tracePt t="58272" x="7646988" y="1038225"/>
          <p14:tracePt t="58276" x="7653338" y="1038225"/>
          <p14:tracePt t="58278" x="7666038" y="1031875"/>
          <p14:tracePt t="58280" x="7666038" y="1025525"/>
          <p14:tracePt t="58282" x="7678738" y="1025525"/>
          <p14:tracePt t="58284" x="7685088" y="1019175"/>
          <p14:tracePt t="58288" x="7697788" y="1019175"/>
          <p14:tracePt t="58290" x="7704138" y="1012825"/>
          <p14:tracePt t="58292" x="7704138" y="1006475"/>
          <p14:tracePt t="58294" x="7710488" y="1006475"/>
          <p14:tracePt t="58296" x="7723188" y="1006475"/>
          <p14:tracePt t="58298" x="7723188" y="1000125"/>
          <p14:tracePt t="58300" x="7729538" y="993775"/>
          <p14:tracePt t="58302" x="7742238" y="987425"/>
          <p14:tracePt t="58306" x="7754938" y="987425"/>
          <p14:tracePt t="58308" x="7761288" y="981075"/>
          <p14:tracePt t="58310" x="7761288" y="974725"/>
          <p14:tracePt t="58313" x="7773988" y="968375"/>
          <p14:tracePt t="58316" x="7786688" y="962025"/>
          <p14:tracePt t="58318" x="7793038" y="955675"/>
          <p14:tracePt t="58320" x="7799388" y="949325"/>
          <p14:tracePt t="58322" x="7805738" y="949325"/>
          <p14:tracePt t="58324" x="7812088" y="942975"/>
          <p14:tracePt t="58326" x="7818438" y="942975"/>
          <p14:tracePt t="58328" x="7818438" y="936625"/>
          <p14:tracePt t="58330" x="7824788" y="936625"/>
          <p14:tracePt t="58332" x="7831138" y="930275"/>
          <p14:tracePt t="58334" x="7831138" y="923925"/>
          <p14:tracePt t="58336" x="7837488" y="917575"/>
          <p14:tracePt t="58338" x="7843838" y="917575"/>
          <p14:tracePt t="58340" x="7850188" y="917575"/>
          <p14:tracePt t="58342" x="7850188" y="911225"/>
          <p14:tracePt t="58344" x="7856538" y="904875"/>
          <p14:tracePt t="58349" x="7862888" y="904875"/>
          <p14:tracePt t="58350" x="7862888" y="898525"/>
          <p14:tracePt t="58354" x="7862888" y="892175"/>
          <p14:tracePt t="58356" x="7862888" y="885825"/>
          <p14:tracePt t="58358" x="7869238" y="885825"/>
          <p14:tracePt t="58364" x="7875588" y="873125"/>
          <p14:tracePt t="58370" x="7875588" y="866775"/>
          <p14:tracePt t="58372" x="7881938" y="860425"/>
          <p14:tracePt t="58374" x="7881938" y="854075"/>
          <p14:tracePt t="58378" x="7881938" y="847725"/>
          <p14:tracePt t="58380" x="7881938" y="841375"/>
          <p14:tracePt t="58384" x="7881938" y="835025"/>
          <p14:tracePt t="58386" x="7888288" y="828675"/>
          <p14:tracePt t="58388" x="7888288" y="822325"/>
          <p14:tracePt t="58393" x="7888288" y="815975"/>
          <p14:tracePt t="58394" x="7888288" y="809625"/>
          <p14:tracePt t="58398" x="7888288" y="803275"/>
          <p14:tracePt t="58400" x="7888288" y="796925"/>
          <p14:tracePt t="58402" x="7888288" y="790575"/>
          <p14:tracePt t="58404" x="7888288" y="784225"/>
          <p14:tracePt t="58406" x="7888288" y="777875"/>
          <p14:tracePt t="58411" x="7888288" y="771525"/>
          <p14:tracePt t="58413" x="7888288" y="758825"/>
          <p14:tracePt t="58416" x="7888288" y="752475"/>
          <p14:tracePt t="58418" x="7888288" y="746125"/>
          <p14:tracePt t="58422" x="7881938" y="739775"/>
          <p14:tracePt t="58424" x="7881938" y="733425"/>
          <p14:tracePt t="58426" x="7875588" y="727075"/>
          <p14:tracePt t="58430" x="7869238" y="720725"/>
          <p14:tracePt t="58432" x="7869238" y="714375"/>
          <p14:tracePt t="58434" x="7862888" y="714375"/>
          <p14:tracePt t="58436" x="7862888" y="708025"/>
          <p14:tracePt t="58438" x="7856538" y="701675"/>
          <p14:tracePt t="58442" x="7850188" y="695325"/>
          <p14:tracePt t="58444" x="7843838" y="695325"/>
          <p14:tracePt t="58446" x="7837488" y="688975"/>
          <p14:tracePt t="58448" x="7837488" y="682625"/>
          <p14:tracePt t="58450" x="7831138" y="682625"/>
          <p14:tracePt t="58452" x="7824788" y="676275"/>
          <p14:tracePt t="58454" x="7824788" y="669925"/>
          <p14:tracePt t="58456" x="7812088" y="663575"/>
          <p14:tracePt t="58458" x="7805738" y="663575"/>
          <p14:tracePt t="58460" x="7805738" y="657225"/>
          <p14:tracePt t="58464" x="7786688" y="644525"/>
          <p14:tracePt t="58468" x="7773988" y="644525"/>
          <p14:tracePt t="58470" x="7767638" y="636588"/>
          <p14:tracePt t="58472" x="7761288" y="630238"/>
          <p14:tracePt t="58474" x="7754938" y="630238"/>
          <p14:tracePt t="58476" x="7748588" y="623888"/>
          <p14:tracePt t="58478" x="7742238" y="623888"/>
          <p14:tracePt t="58480" x="7735888" y="617538"/>
          <p14:tracePt t="58482" x="7729538" y="611188"/>
          <p14:tracePt t="58484" x="7723188" y="611188"/>
          <p14:tracePt t="58486" x="7716838" y="611188"/>
          <p14:tracePt t="58488" x="7710488" y="604838"/>
          <p14:tracePt t="58490" x="7704138" y="598488"/>
          <p14:tracePt t="58492" x="7697788" y="598488"/>
          <p14:tracePt t="58494" x="7691438" y="592138"/>
          <p14:tracePt t="58496" x="7685088" y="592138"/>
          <p14:tracePt t="58498" x="7672388" y="585788"/>
          <p14:tracePt t="58502" x="7666038" y="579438"/>
          <p14:tracePt t="58504" x="7653338" y="579438"/>
          <p14:tracePt t="58506" x="7653338" y="573088"/>
          <p14:tracePt t="58508" x="7640638" y="573088"/>
          <p14:tracePt t="58510" x="7634288" y="573088"/>
          <p14:tracePt t="58513" x="7634288" y="566738"/>
          <p14:tracePt t="58515" x="7621588" y="566738"/>
          <p14:tracePt t="58516" x="7621588" y="560388"/>
          <p14:tracePt t="58518" x="7608888" y="560388"/>
          <p14:tracePt t="58520" x="7602538" y="560388"/>
          <p14:tracePt t="58522" x="7596188" y="560388"/>
          <p14:tracePt t="58524" x="7583488" y="554038"/>
          <p14:tracePt t="58526" x="7570788" y="554038"/>
          <p14:tracePt t="58528" x="7564438" y="547688"/>
          <p14:tracePt t="58530" x="7558088" y="547688"/>
          <p14:tracePt t="58532" x="7551738" y="547688"/>
          <p14:tracePt t="58534" x="7537450" y="541338"/>
          <p14:tracePt t="58536" x="7524750" y="541338"/>
          <p14:tracePt t="58538" x="7518400" y="534988"/>
          <p14:tracePt t="58540" x="7499350" y="534988"/>
          <p14:tracePt t="58542" x="7486650" y="528638"/>
          <p14:tracePt t="58544" x="7467600" y="528638"/>
          <p14:tracePt t="58546" x="7461250" y="528638"/>
          <p14:tracePt t="58548" x="7442200" y="522288"/>
          <p14:tracePt t="58550" x="7423150" y="522288"/>
          <p14:tracePt t="58552" x="7410450" y="522288"/>
          <p14:tracePt t="58554" x="7391400" y="515938"/>
          <p14:tracePt t="58556" x="7372350" y="515938"/>
          <p14:tracePt t="58558" x="7359650" y="515938"/>
          <p14:tracePt t="58560" x="7340600" y="515938"/>
          <p14:tracePt t="58563" x="7321550" y="515938"/>
          <p14:tracePt t="58564" x="7302500" y="515938"/>
          <p14:tracePt t="58566" x="7283450" y="515938"/>
          <p14:tracePt t="58568" x="7258050" y="515938"/>
          <p14:tracePt t="58570" x="7232650" y="515938"/>
          <p14:tracePt t="58572" x="7219950" y="515938"/>
          <p14:tracePt t="58574" x="7194550" y="515938"/>
          <p14:tracePt t="58576" x="7169150" y="515938"/>
          <p14:tracePt t="58579" x="7150100" y="515938"/>
          <p14:tracePt t="58580" x="7124700" y="515938"/>
          <p14:tracePt t="58582" x="7099300" y="509588"/>
          <p14:tracePt t="58584" x="7078663" y="509588"/>
          <p14:tracePt t="58586" x="7059613" y="509588"/>
          <p14:tracePt t="58588" x="7034213" y="509588"/>
          <p14:tracePt t="58590" x="7008813" y="509588"/>
          <p14:tracePt t="58592" x="6983413" y="509588"/>
          <p14:tracePt t="58594" x="6964363" y="509588"/>
          <p14:tracePt t="58597" x="6938963" y="503238"/>
          <p14:tracePt t="58598" x="6919913" y="503238"/>
          <p14:tracePt t="58600" x="6894513" y="503238"/>
          <p14:tracePt t="58602" x="6875463" y="503238"/>
          <p14:tracePt t="58604" x="6856413" y="503238"/>
          <p14:tracePt t="58606" x="6831013" y="503238"/>
          <p14:tracePt t="58608" x="6811963" y="496888"/>
          <p14:tracePt t="58610" x="6792913" y="496888"/>
          <p14:tracePt t="58613" x="6773863" y="496888"/>
          <p14:tracePt t="58615" x="6754813" y="496888"/>
          <p14:tracePt t="58616" x="6742113" y="496888"/>
          <p14:tracePt t="58618" x="6723063" y="496888"/>
          <p14:tracePt t="58620" x="6704013" y="496888"/>
          <p14:tracePt t="58622" x="6691313" y="496888"/>
          <p14:tracePt t="58624" x="6672263" y="490538"/>
          <p14:tracePt t="58626" x="6653213" y="490538"/>
          <p14:tracePt t="58628" x="6646863" y="490538"/>
          <p14:tracePt t="58630" x="6626225" y="490538"/>
          <p14:tracePt t="58632" x="6613525" y="490538"/>
          <p14:tracePt t="58634" x="6607175" y="490538"/>
          <p14:tracePt t="58636" x="6594475" y="490538"/>
          <p14:tracePt t="58638" x="6588125" y="490538"/>
          <p14:tracePt t="58640" x="6575425" y="490538"/>
          <p14:tracePt t="58642" x="6562725" y="490538"/>
          <p14:tracePt t="58644" x="6556375" y="490538"/>
          <p14:tracePt t="58646" x="6543675" y="490538"/>
          <p14:tracePt t="58648" x="6537325" y="490538"/>
          <p14:tracePt t="58652" x="6524625" y="490538"/>
          <p14:tracePt t="58656" x="6518275" y="490538"/>
          <p14:tracePt t="58658" x="6505575" y="490538"/>
          <p14:tracePt t="58663" x="6499225" y="490538"/>
          <p14:tracePt t="58665" x="6486525" y="490538"/>
          <p14:tracePt t="58668" x="6473825" y="490538"/>
          <p14:tracePt t="58670" x="6467475" y="490538"/>
          <p14:tracePt t="58672" x="6461125" y="490538"/>
          <p14:tracePt t="58674" x="6454775" y="490538"/>
          <p14:tracePt t="58676" x="6448425" y="490538"/>
          <p14:tracePt t="58678" x="6435725" y="490538"/>
          <p14:tracePt t="58681" x="6429375" y="490538"/>
          <p14:tracePt t="58682" x="6423025" y="490538"/>
          <p14:tracePt t="58684" x="6410325" y="490538"/>
          <p14:tracePt t="58686" x="6403975" y="490538"/>
          <p14:tracePt t="58688" x="6391275" y="490538"/>
          <p14:tracePt t="58690" x="6384925" y="490538"/>
          <p14:tracePt t="58692" x="6378575" y="490538"/>
          <p14:tracePt t="58694" x="6365875" y="490538"/>
          <p14:tracePt t="58696" x="6359525" y="490538"/>
          <p14:tracePt t="58698" x="6353175" y="490538"/>
          <p14:tracePt t="58700" x="6340475" y="490538"/>
          <p14:tracePt t="58702" x="6334125" y="490538"/>
          <p14:tracePt t="58704" x="6321425" y="490538"/>
          <p14:tracePt t="58706" x="6315075" y="490538"/>
          <p14:tracePt t="58708" x="6308725" y="490538"/>
          <p14:tracePt t="58710" x="6296025" y="490538"/>
          <p14:tracePt t="58714" x="6276975" y="496888"/>
          <p14:tracePt t="58716" x="6270625" y="496888"/>
          <p14:tracePt t="58718" x="6264275" y="496888"/>
          <p14:tracePt t="58720" x="6257925" y="496888"/>
          <p14:tracePt t="58722" x="6245225" y="503238"/>
          <p14:tracePt t="58724" x="6238875" y="503238"/>
          <p14:tracePt t="58726" x="6232525" y="503238"/>
          <p14:tracePt t="58728" x="6226175" y="509588"/>
          <p14:tracePt t="58731" x="6219825" y="509588"/>
          <p14:tracePt t="58732" x="6207125" y="509588"/>
          <p14:tracePt t="58734" x="6207125" y="515938"/>
          <p14:tracePt t="58736" x="6200775" y="515938"/>
          <p14:tracePt t="58738" x="6188075" y="515938"/>
          <p14:tracePt t="58742" x="6181725" y="515938"/>
          <p14:tracePt t="58744" x="6175375" y="522288"/>
          <p14:tracePt t="58748" x="6161088" y="528638"/>
          <p14:tracePt t="58750" x="6154738" y="528638"/>
          <p14:tracePt t="58752" x="6154738" y="534988"/>
          <p14:tracePt t="58754" x="6148388" y="534988"/>
          <p14:tracePt t="58756" x="6135688" y="534988"/>
          <p14:tracePt t="58760" x="6129338" y="541338"/>
          <p14:tracePt t="58763" x="6116638" y="547688"/>
          <p14:tracePt t="58766" x="6110288" y="554038"/>
          <p14:tracePt t="58768" x="6097588" y="554038"/>
          <p14:tracePt t="58772" x="6084888" y="560388"/>
          <p14:tracePt t="58774" x="6078538" y="560388"/>
          <p14:tracePt t="58776" x="6078538" y="566738"/>
          <p14:tracePt t="58779" x="6065838" y="573088"/>
          <p14:tracePt t="58781" x="6059488" y="573088"/>
          <p14:tracePt t="58782" x="6053138" y="573088"/>
          <p14:tracePt t="58784" x="6046788" y="579438"/>
          <p14:tracePt t="58786" x="6040438" y="579438"/>
          <p14:tracePt t="58788" x="6034088" y="585788"/>
          <p14:tracePt t="58790" x="6027738" y="585788"/>
          <p14:tracePt t="58792" x="6021388" y="592138"/>
          <p14:tracePt t="58794" x="6015038" y="592138"/>
          <p14:tracePt t="58796" x="6008688" y="592138"/>
          <p14:tracePt t="58798" x="6002338" y="592138"/>
          <p14:tracePt t="58800" x="5995988" y="598488"/>
          <p14:tracePt t="58802" x="5989638" y="598488"/>
          <p14:tracePt t="58804" x="5983288" y="604838"/>
          <p14:tracePt t="58808" x="5976938" y="604838"/>
          <p14:tracePt t="58811" x="5970588" y="604838"/>
          <p14:tracePt t="58814" x="5970588" y="611188"/>
          <p14:tracePt t="58816" x="5957888" y="611188"/>
          <p14:tracePt t="58820" x="5957888" y="617538"/>
          <p14:tracePt t="58827" x="5957888" y="623888"/>
          <p14:tracePt t="58833" x="5951538" y="623888"/>
          <p14:tracePt t="58847" x="5945188" y="623888"/>
          <p14:tracePt t="58849" x="5945188" y="630238"/>
          <p14:tracePt t="58854" x="5945188" y="636588"/>
          <p14:tracePt t="58861" x="5938838" y="636588"/>
          <p14:tracePt t="58864" x="5938838" y="644525"/>
          <p14:tracePt t="58866" x="5938838" y="650875"/>
          <p14:tracePt t="58868" x="5938838" y="657225"/>
          <p14:tracePt t="58875" x="5938838" y="663575"/>
          <p14:tracePt t="58876" x="5938838" y="669925"/>
          <p14:tracePt t="58878" x="5932488" y="669925"/>
          <p14:tracePt t="58880" x="5932488" y="676275"/>
          <p14:tracePt t="58882" x="5932488" y="682625"/>
          <p14:tracePt t="58886" x="5926138" y="688975"/>
          <p14:tracePt t="58888" x="5926138" y="695325"/>
          <p14:tracePt t="58890" x="5926138" y="701675"/>
          <p14:tracePt t="58894" x="5926138" y="714375"/>
          <p14:tracePt t="58897" x="5926138" y="720725"/>
          <p14:tracePt t="58898" x="5926138" y="727075"/>
          <p14:tracePt t="58900" x="5919788" y="733425"/>
          <p14:tracePt t="58902" x="5919788" y="739775"/>
          <p14:tracePt t="58904" x="5919788" y="746125"/>
          <p14:tracePt t="58906" x="5919788" y="752475"/>
          <p14:tracePt t="58908" x="5919788" y="758825"/>
          <p14:tracePt t="58910" x="5913438" y="765175"/>
          <p14:tracePt t="58913" x="5913438" y="771525"/>
          <p14:tracePt t="58914" x="5913438" y="777875"/>
          <p14:tracePt t="58916" x="5913438" y="790575"/>
          <p14:tracePt t="58920" x="5913438" y="796925"/>
          <p14:tracePt t="58922" x="5913438" y="809625"/>
          <p14:tracePt t="58926" x="5913438" y="822325"/>
          <p14:tracePt t="58928" x="5913438" y="828675"/>
          <p14:tracePt t="58932" x="5913438" y="841375"/>
          <p14:tracePt t="58936" x="5913438" y="854075"/>
          <p14:tracePt t="58938" x="5913438" y="860425"/>
          <p14:tracePt t="58940" x="5913438" y="866775"/>
          <p14:tracePt t="58942" x="5913438" y="873125"/>
          <p14:tracePt t="58944" x="5913438" y="879475"/>
          <p14:tracePt t="58946" x="5919788" y="885825"/>
          <p14:tracePt t="58948" x="5919788" y="892175"/>
          <p14:tracePt t="58950" x="5919788" y="898525"/>
          <p14:tracePt t="58954" x="5926138" y="904875"/>
          <p14:tracePt t="58956" x="5926138" y="917575"/>
          <p14:tracePt t="58960" x="5932488" y="923925"/>
          <p14:tracePt t="58963" x="5932488" y="930275"/>
          <p14:tracePt t="58964" x="5938838" y="930275"/>
          <p14:tracePt t="58966" x="5938838" y="936625"/>
          <p14:tracePt t="58968" x="5938838" y="942975"/>
          <p14:tracePt t="58970" x="5945188" y="949325"/>
          <p14:tracePt t="58975" x="5945188" y="955675"/>
          <p14:tracePt t="58976" x="5951538" y="962025"/>
          <p14:tracePt t="58980" x="5951538" y="968375"/>
          <p14:tracePt t="58982" x="5951538" y="974725"/>
          <p14:tracePt t="58984" x="5951538" y="981075"/>
          <p14:tracePt t="58988" x="5957888" y="981075"/>
          <p14:tracePt t="58990" x="5957888" y="987425"/>
          <p14:tracePt t="58992" x="5957888" y="993775"/>
          <p14:tracePt t="59000" x="5957888" y="1000125"/>
          <p14:tracePt t="59005" x="5957888" y="1006475"/>
          <p14:tracePt t="59009" x="5957888" y="1012825"/>
          <p14:tracePt t="59015" x="5957888" y="1019175"/>
          <p14:tracePt t="59017" x="5957888" y="1025525"/>
          <p14:tracePt t="59021" x="5957888" y="1031875"/>
          <p14:tracePt t="59022" x="5957888" y="1038225"/>
          <p14:tracePt t="59029" x="5957888" y="1044575"/>
          <p14:tracePt t="59030" x="5951538" y="1050925"/>
          <p14:tracePt t="59032" x="5951538" y="1057275"/>
          <p14:tracePt t="59034" x="5945188" y="1057275"/>
          <p14:tracePt t="59036" x="5945188" y="1063625"/>
          <p14:tracePt t="59038" x="5945188" y="1069975"/>
          <p14:tracePt t="59040" x="5938838" y="1069975"/>
          <p14:tracePt t="59042" x="5932488" y="1077913"/>
          <p14:tracePt t="59044" x="5932488" y="1084263"/>
          <p14:tracePt t="59046" x="5926138" y="1090613"/>
          <p14:tracePt t="59050" x="5919788" y="1096963"/>
          <p14:tracePt t="59052" x="5913438" y="1103313"/>
          <p14:tracePt t="59056" x="5907088" y="1109663"/>
          <p14:tracePt t="59058" x="5900738" y="1109663"/>
          <p14:tracePt t="59060" x="5894388" y="1116013"/>
          <p14:tracePt t="59063" x="5894388" y="1122363"/>
          <p14:tracePt t="59065" x="5888038" y="1122363"/>
          <p14:tracePt t="59066" x="5881688" y="1122363"/>
          <p14:tracePt t="59068" x="5881688" y="1128713"/>
          <p14:tracePt t="59070" x="5875338" y="1135063"/>
          <p14:tracePt t="59072" x="5868988" y="1135063"/>
          <p14:tracePt t="59074" x="5862638" y="1135063"/>
          <p14:tracePt t="59076" x="5862638" y="1141413"/>
          <p14:tracePt t="59078" x="5856288" y="1141413"/>
          <p14:tracePt t="59080" x="5843588" y="1147763"/>
          <p14:tracePt t="59084" x="5837238" y="1154113"/>
          <p14:tracePt t="59098" x="5780088" y="1160463"/>
          <p14:tracePt t="59100" x="5767388" y="1166813"/>
          <p14:tracePt t="59102" x="5754688" y="1166813"/>
          <p14:tracePt t="59104" x="5748338" y="1166813"/>
          <p14:tracePt t="59106" x="5735638" y="1166813"/>
          <p14:tracePt t="59108" x="5729288" y="1166813"/>
          <p14:tracePt t="59110" x="5716588" y="1166813"/>
          <p14:tracePt t="59113" x="5702300" y="1173163"/>
          <p14:tracePt t="59116" x="5676900" y="1173163"/>
          <p14:tracePt t="59118" x="5664200" y="1173163"/>
          <p14:tracePt t="59120" x="5651500" y="1173163"/>
          <p14:tracePt t="59122" x="5632450" y="1173163"/>
          <p14:tracePt t="59124" x="5626100" y="1173163"/>
          <p14:tracePt t="59126" x="5607050" y="1173163"/>
          <p14:tracePt t="59128" x="5588000" y="1173163"/>
          <p14:tracePt t="59130" x="5575300" y="1173163"/>
          <p14:tracePt t="59132" x="5556250" y="1173163"/>
          <p14:tracePt t="59134" x="5537200" y="1173163"/>
          <p14:tracePt t="59136" x="5524500" y="1173163"/>
          <p14:tracePt t="59138" x="5505450" y="1173163"/>
          <p14:tracePt t="59140" x="5480050" y="1173163"/>
          <p14:tracePt t="59142" x="5461000" y="1173163"/>
          <p14:tracePt t="59144" x="5448300" y="1173163"/>
          <p14:tracePt t="59146" x="5422900" y="1173163"/>
          <p14:tracePt t="59148" x="5397500" y="1173163"/>
          <p14:tracePt t="59150" x="5378450" y="1173163"/>
          <p14:tracePt t="59152" x="5359400" y="1173163"/>
          <p14:tracePt t="59154" x="5334000" y="1173163"/>
          <p14:tracePt t="59156" x="5308600" y="1173163"/>
          <p14:tracePt t="59158" x="5289550" y="1173163"/>
          <p14:tracePt t="59160" x="5264150" y="1173163"/>
          <p14:tracePt t="59163" x="5237163" y="1173163"/>
          <p14:tracePt t="59164" x="5211763" y="1173163"/>
          <p14:tracePt t="59166" x="5192713" y="1173163"/>
          <p14:tracePt t="59168" x="5167313" y="1173163"/>
          <p14:tracePt t="59170" x="5141913" y="1173163"/>
          <p14:tracePt t="59172" x="5129213" y="1173163"/>
          <p14:tracePt t="59174" x="5103813" y="1173163"/>
          <p14:tracePt t="59176" x="5084763" y="1173163"/>
          <p14:tracePt t="59178" x="5065713" y="1173163"/>
          <p14:tracePt t="59180" x="5053013" y="1173163"/>
          <p14:tracePt t="59182" x="5033963" y="1173163"/>
          <p14:tracePt t="59184" x="5014913" y="1173163"/>
          <p14:tracePt t="59186" x="5008563" y="1173163"/>
          <p14:tracePt t="59188" x="4995863" y="1173163"/>
          <p14:tracePt t="59190" x="4989513" y="1173163"/>
          <p14:tracePt t="59192" x="4976813" y="1173163"/>
          <p14:tracePt t="59194" x="4964113" y="1166813"/>
          <p14:tracePt t="59196" x="4957763" y="1166813"/>
          <p14:tracePt t="59198" x="4951413" y="1160463"/>
          <p14:tracePt t="59200" x="4938713" y="1160463"/>
          <p14:tracePt t="59204" x="4932363" y="1160463"/>
          <p14:tracePt t="59209" x="4926013" y="1154113"/>
          <p14:tracePt t="59213" x="4919663" y="1147763"/>
          <p14:tracePt t="59216" x="4913313" y="1147763"/>
          <p14:tracePt t="59218" x="4906963" y="1147763"/>
          <p14:tracePt t="59225" x="4900613" y="1141413"/>
          <p14:tracePt t="59226" x="4894263" y="1141413"/>
          <p14:tracePt t="59229" x="4894263" y="1135063"/>
          <p14:tracePt t="59234" x="4887913" y="1135063"/>
          <p14:tracePt t="59247" x="4881563" y="1135063"/>
          <p14:tracePt t="59368" x="4881563" y="1128713"/>
          <p14:tracePt t="59384" x="4881563" y="1122363"/>
          <p14:tracePt t="59391" x="4875213" y="1116013"/>
          <p14:tracePt t="59469" x="4875213" y="1109663"/>
          <p14:tracePt t="59801" x="4875213" y="1103313"/>
          <p14:tracePt t="59815" x="4875213" y="1096963"/>
          <p14:tracePt t="59821" x="4868863" y="1090613"/>
          <p14:tracePt t="59829" x="4868863" y="1084263"/>
          <p14:tracePt t="59836" x="4862513" y="1084263"/>
          <p14:tracePt t="59842" x="4862513" y="1077913"/>
          <p14:tracePt t="59851" x="4862513" y="1069975"/>
          <p14:tracePt t="59867" x="4862513" y="1063625"/>
          <p14:tracePt t="59877" x="4862513" y="1057275"/>
          <p14:tracePt t="59881" x="4856163" y="1057275"/>
          <p14:tracePt t="59897" x="4856163" y="1050925"/>
          <p14:tracePt t="59947" x="4849813" y="1044575"/>
          <p14:tracePt t="59953" x="4849813" y="1038225"/>
          <p14:tracePt t="59965" x="4843463" y="1038225"/>
          <p14:tracePt t="59967" x="4837113" y="1031875"/>
          <p14:tracePt t="59971" x="4830763" y="1025525"/>
          <p14:tracePt t="59976" x="4830763" y="1019175"/>
          <p14:tracePt t="59980" x="4824413" y="1019175"/>
          <p14:tracePt t="59984" x="4818063" y="1019175"/>
          <p14:tracePt t="59988" x="4818063" y="1012825"/>
          <p14:tracePt t="59993" x="4811713" y="1012825"/>
          <p14:tracePt t="59994" x="4811713" y="1006475"/>
          <p14:tracePt t="59996" x="4805363" y="1006475"/>
          <p14:tracePt t="60003" x="4797425" y="1006475"/>
          <p14:tracePt t="60008" x="4797425" y="1000125"/>
          <p14:tracePt t="60010" x="4791075" y="1000125"/>
          <p14:tracePt t="60015" x="4784725" y="1000125"/>
          <p14:tracePt t="60017" x="4784725" y="993775"/>
          <p14:tracePt t="60025" x="4778375" y="993775"/>
          <p14:tracePt t="60029" x="4778375" y="987425"/>
          <p14:tracePt t="60033" x="4772025" y="987425"/>
          <p14:tracePt t="60040" x="4765675" y="987425"/>
          <p14:tracePt t="60065" x="4759325" y="987425"/>
          <p14:tracePt t="60069" x="4752975" y="987425"/>
          <p14:tracePt t="60077" x="4746625" y="987425"/>
          <p14:tracePt t="60080" x="4740275" y="981075"/>
          <p14:tracePt t="60082" x="4733925" y="981075"/>
          <p14:tracePt t="60086" x="4727575" y="981075"/>
          <p14:tracePt t="60088" x="4721225" y="981075"/>
          <p14:tracePt t="60092" x="4714875" y="981075"/>
          <p14:tracePt t="60094" x="4708525" y="981075"/>
          <p14:tracePt t="60096" x="4702175" y="981075"/>
          <p14:tracePt t="60100" x="4695825" y="981075"/>
          <p14:tracePt t="60102" x="4689475" y="981075"/>
          <p14:tracePt t="60106" x="4683125" y="981075"/>
          <p14:tracePt t="60108" x="4676775" y="981075"/>
          <p14:tracePt t="60110" x="4670425" y="981075"/>
          <p14:tracePt t="60113" x="4664075" y="981075"/>
          <p14:tracePt t="60114" x="4657725" y="981075"/>
          <p14:tracePt t="60118" x="4645025" y="981075"/>
          <p14:tracePt t="60120" x="4638675" y="981075"/>
          <p14:tracePt t="60124" x="4625975" y="981075"/>
          <p14:tracePt t="60126" x="4619625" y="981075"/>
          <p14:tracePt t="60130" x="4606925" y="981075"/>
          <p14:tracePt t="60132" x="4600575" y="981075"/>
          <p14:tracePt t="60136" x="4594225" y="981075"/>
          <p14:tracePt t="60139" x="4587875" y="981075"/>
          <p14:tracePt t="60142" x="4581525" y="981075"/>
          <p14:tracePt t="60144" x="4575175" y="981075"/>
          <p14:tracePt t="60147" x="4568825" y="981075"/>
          <p14:tracePt t="60150" x="4562475" y="981075"/>
          <p14:tracePt t="60153" x="4556125" y="981075"/>
          <p14:tracePt t="60155" x="4549775" y="981075"/>
          <p14:tracePt t="60156" x="4543425" y="981075"/>
          <p14:tracePt t="60158" x="4537075" y="981075"/>
          <p14:tracePt t="60163" x="4530725" y="981075"/>
          <p14:tracePt t="60164" x="4524375" y="981075"/>
          <p14:tracePt t="60168" x="4518025" y="981075"/>
          <p14:tracePt t="60170" x="4511675" y="981075"/>
          <p14:tracePt t="60172" x="4505325" y="981075"/>
          <p14:tracePt t="60177" x="4498975" y="981075"/>
          <p14:tracePt t="60178" x="4492625" y="981075"/>
          <p14:tracePt t="60182" x="4486275" y="981075"/>
          <p14:tracePt t="60184" x="4479925" y="981075"/>
          <p14:tracePt t="60188" x="4473575" y="981075"/>
          <p14:tracePt t="60197" x="4467225" y="981075"/>
          <p14:tracePt t="60244" x="4460875" y="981075"/>
          <p14:tracePt t="60261" x="4460875" y="987425"/>
          <p14:tracePt t="60263" x="4454525" y="987425"/>
          <p14:tracePt t="60271" x="4448175" y="987425"/>
          <p14:tracePt t="60277" x="4441825" y="993775"/>
          <p14:tracePt t="60289" x="4435475" y="1000125"/>
          <p14:tracePt t="60295" x="4429125" y="1000125"/>
          <p14:tracePt t="60305" x="4429125" y="1006475"/>
          <p14:tracePt t="60317" x="4429125" y="1012825"/>
          <p14:tracePt t="60342" x="4422775" y="1012825"/>
          <p14:tracePt t="60349" x="4422775" y="1019175"/>
          <p14:tracePt t="60352" x="4416425" y="1019175"/>
          <p14:tracePt t="60354" x="4416425" y="1025525"/>
          <p14:tracePt t="60358" x="4416425" y="1031875"/>
          <p14:tracePt t="60369" x="4410075" y="1031875"/>
          <p14:tracePt t="60370" x="4410075" y="1038225"/>
          <p14:tracePt t="60376" x="4403725" y="1044575"/>
          <p14:tracePt t="60389" x="4397375" y="1044575"/>
          <p14:tracePt t="60913" x="4397375" y="1050925"/>
          <p14:tracePt t="60915" x="4397375" y="1057275"/>
          <p14:tracePt t="60919" x="4403725" y="1063625"/>
          <p14:tracePt t="60922" x="4410075" y="1069975"/>
          <p14:tracePt t="60924" x="4410075" y="1077913"/>
          <p14:tracePt t="60928" x="4410075" y="1084263"/>
          <p14:tracePt t="60930" x="4416425" y="1090613"/>
          <p14:tracePt t="60932" x="4416425" y="1096963"/>
          <p14:tracePt t="60934" x="4422775" y="1096963"/>
          <p14:tracePt t="60936" x="4422775" y="1103313"/>
          <p14:tracePt t="60950" x="4454525" y="1141413"/>
          <p14:tracePt t="60952" x="4454525" y="1147763"/>
          <p14:tracePt t="60954" x="4460875" y="1154113"/>
          <p14:tracePt t="60956" x="4473575" y="1160463"/>
          <p14:tracePt t="60958" x="4479925" y="1166813"/>
          <p14:tracePt t="60960" x="4486275" y="1166813"/>
          <p14:tracePt t="60963" x="4492625" y="1179513"/>
          <p14:tracePt t="60965" x="4505325" y="1185863"/>
          <p14:tracePt t="60966" x="4518025" y="1198563"/>
          <p14:tracePt t="60970" x="4530725" y="1204913"/>
          <p14:tracePt t="60972" x="4543425" y="1217613"/>
          <p14:tracePt t="60975" x="4543425" y="1223963"/>
          <p14:tracePt t="60976" x="4556125" y="1230313"/>
          <p14:tracePt t="60978" x="4568825" y="1230313"/>
          <p14:tracePt t="60980" x="4575175" y="1243013"/>
          <p14:tracePt t="60982" x="4587875" y="1249363"/>
          <p14:tracePt t="60984" x="4600575" y="1255713"/>
          <p14:tracePt t="60986" x="4606925" y="1262063"/>
          <p14:tracePt t="60988" x="4619625" y="1268413"/>
          <p14:tracePt t="60990" x="4632325" y="1268413"/>
          <p14:tracePt t="60992" x="4645025" y="1274763"/>
          <p14:tracePt t="60994" x="4651375" y="1281113"/>
          <p14:tracePt t="60996" x="4664075" y="1287463"/>
          <p14:tracePt t="60998" x="4676775" y="1293813"/>
          <p14:tracePt t="61000" x="4689475" y="1300163"/>
          <p14:tracePt t="61002" x="4708525" y="1306513"/>
          <p14:tracePt t="61004" x="4721225" y="1312863"/>
          <p14:tracePt t="61006" x="4740275" y="1312863"/>
          <p14:tracePt t="61008" x="4752975" y="1319213"/>
          <p14:tracePt t="61010" x="4772025" y="1331913"/>
          <p14:tracePt t="61013" x="4791075" y="1338263"/>
          <p14:tracePt t="61014" x="4811713" y="1344613"/>
          <p14:tracePt t="61016" x="4837113" y="1350963"/>
          <p14:tracePt t="61018" x="4856163" y="1357313"/>
          <p14:tracePt t="61020" x="4881563" y="1363663"/>
          <p14:tracePt t="61022" x="4906963" y="1370013"/>
          <p14:tracePt t="61024" x="4932363" y="1376363"/>
          <p14:tracePt t="61026" x="4957763" y="1382713"/>
          <p14:tracePt t="61028" x="4989513" y="1395413"/>
          <p14:tracePt t="61030" x="5027613" y="1401763"/>
          <p14:tracePt t="61032" x="5059363" y="1408113"/>
          <p14:tracePt t="61034" x="5097463" y="1427163"/>
          <p14:tracePt t="61036" x="5141913" y="1433513"/>
          <p14:tracePt t="61039" x="5186363" y="1446213"/>
          <p14:tracePt t="61040" x="5230813" y="1465263"/>
          <p14:tracePt t="61042" x="5276850" y="1471613"/>
          <p14:tracePt t="61044" x="5334000" y="1484313"/>
          <p14:tracePt t="61046" x="5391150" y="1504950"/>
          <p14:tracePt t="61048" x="5448300" y="1517650"/>
          <p14:tracePt t="61050" x="5505450" y="1536700"/>
          <p14:tracePt t="61052" x="5568950" y="1549400"/>
          <p14:tracePt t="61054" x="5632450" y="1568450"/>
          <p14:tracePt t="61056" x="5702300" y="1593850"/>
          <p14:tracePt t="61058" x="5767388" y="1606550"/>
          <p14:tracePt t="61060" x="5830888" y="1625600"/>
          <p14:tracePt t="61062" x="5900738" y="1651000"/>
          <p14:tracePt t="61064" x="5964238" y="1670050"/>
          <p14:tracePt t="61067" x="6034088" y="1682750"/>
          <p14:tracePt t="61068" x="6097588" y="1701800"/>
          <p14:tracePt t="61070" x="6167438" y="1727200"/>
          <p14:tracePt t="61072" x="6232525" y="1739900"/>
          <p14:tracePt t="61074" x="6296025" y="1758950"/>
          <p14:tracePt t="61076" x="6353175" y="1771650"/>
          <p14:tracePt t="61078" x="6416675" y="1790700"/>
          <p14:tracePt t="61080" x="6473825" y="1816100"/>
          <p14:tracePt t="61082" x="6543675" y="1828800"/>
          <p14:tracePt t="61084" x="6594475" y="1847850"/>
          <p14:tracePt t="61086" x="6653213" y="1860550"/>
          <p14:tracePt t="61088" x="6710363" y="1879600"/>
          <p14:tracePt t="61090" x="6767513" y="1892300"/>
          <p14:tracePt t="61092" x="6824663" y="1911350"/>
          <p14:tracePt t="61094" x="6875463" y="1924050"/>
          <p14:tracePt t="61097" x="6932613" y="1938338"/>
          <p14:tracePt t="61099" x="6977063" y="1951038"/>
          <p14:tracePt t="61100" x="7021513" y="1957388"/>
          <p14:tracePt t="61102" x="7065963" y="1976438"/>
          <p14:tracePt t="61104" x="7112000" y="1982788"/>
          <p14:tracePt t="61106" x="7169150" y="1989138"/>
          <p14:tracePt t="61108" x="7200900" y="1995488"/>
          <p14:tracePt t="61110" x="7245350" y="2001838"/>
          <p14:tracePt t="61114" x="7315200" y="2014538"/>
          <p14:tracePt t="61117" x="7353300" y="2020888"/>
          <p14:tracePt t="61118" x="7385050" y="2033588"/>
          <p14:tracePt t="61120" x="7410450" y="2033588"/>
          <p14:tracePt t="61122" x="7435850" y="2033588"/>
          <p14:tracePt t="61124" x="7454900" y="2039938"/>
          <p14:tracePt t="61126" x="7480300" y="2039938"/>
          <p14:tracePt t="61128" x="7505700" y="2039938"/>
          <p14:tracePt t="61130" x="7531100" y="2039938"/>
          <p14:tracePt t="61132" x="7545388" y="2039938"/>
          <p14:tracePt t="61134" x="7564438" y="2039938"/>
          <p14:tracePt t="61136" x="7583488" y="2039938"/>
          <p14:tracePt t="61138" x="7596188" y="2039938"/>
          <p14:tracePt t="61140" x="7615238" y="2039938"/>
          <p14:tracePt t="61142" x="7634288" y="2039938"/>
          <p14:tracePt t="61144" x="7640638" y="2039938"/>
          <p14:tracePt t="61146" x="7659688" y="2039938"/>
          <p14:tracePt t="61148" x="7672388" y="2039938"/>
          <p14:tracePt t="61150" x="7678738" y="2039938"/>
          <p14:tracePt t="61152" x="7697788" y="2033588"/>
          <p14:tracePt t="61154" x="7710488" y="2033588"/>
          <p14:tracePt t="61156" x="7716838" y="2027238"/>
          <p14:tracePt t="61158" x="7729538" y="2027238"/>
          <p14:tracePt t="61160" x="7742238" y="2020888"/>
          <p14:tracePt t="61165" x="7761288" y="2014538"/>
          <p14:tracePt t="61166" x="7767638" y="2008188"/>
          <p14:tracePt t="61168" x="7773988" y="2008188"/>
          <p14:tracePt t="61170" x="7780338" y="2008188"/>
          <p14:tracePt t="61172" x="7786688" y="2008188"/>
          <p14:tracePt t="61174" x="7793038" y="2001838"/>
          <p14:tracePt t="61176" x="7799388" y="2001838"/>
          <p14:tracePt t="61181" x="7805738" y="1995488"/>
          <p14:tracePt t="61182" x="7812088" y="1995488"/>
          <p14:tracePt t="61184" x="7818438" y="1995488"/>
          <p14:tracePt t="61188" x="7824788" y="1995488"/>
          <p14:tracePt t="61190" x="7831138" y="1995488"/>
          <p14:tracePt t="61197" x="7831138" y="1989138"/>
          <p14:tracePt t="61199" x="7837488" y="1989138"/>
          <p14:tracePt t="61204" x="7843838" y="1989138"/>
          <p14:tracePt t="61213" x="7850188" y="1989138"/>
          <p14:tracePt t="61223" x="7856538" y="1989138"/>
          <p14:tracePt t="61224" x="7862888" y="1982788"/>
          <p14:tracePt t="61231" x="7869238" y="1982788"/>
          <p14:tracePt t="61232" x="7875588" y="1982788"/>
          <p14:tracePt t="61234" x="7881938" y="1982788"/>
          <p14:tracePt t="61238" x="7888288" y="1982788"/>
          <p14:tracePt t="61240" x="7894638" y="1982788"/>
          <p14:tracePt t="61244" x="7900988" y="1982788"/>
          <p14:tracePt t="61247" x="7907338" y="1982788"/>
          <p14:tracePt t="61248" x="7913688" y="1982788"/>
          <p14:tracePt t="61252" x="7920038" y="1982788"/>
          <p14:tracePt t="61254" x="7926388" y="1982788"/>
          <p14:tracePt t="61261" x="7932738" y="1982788"/>
          <p14:tracePt t="61265" x="7939088" y="1982788"/>
          <p14:tracePt t="61270" x="7945438" y="1982788"/>
          <p14:tracePt t="61333" x="7945438" y="1989138"/>
          <p14:tracePt t="61345" x="7951788" y="1989138"/>
          <p14:tracePt t="61365" x="7958138" y="1989138"/>
          <p14:tracePt t="61381" x="7964488" y="1989138"/>
          <p14:tracePt t="61383" x="7970838" y="1989138"/>
          <p14:tracePt t="61388" x="7977188" y="1989138"/>
          <p14:tracePt t="61390" x="7983538" y="1989138"/>
          <p14:tracePt t="61392" x="7989888" y="1989138"/>
          <p14:tracePt t="61397" x="7996238" y="1989138"/>
          <p14:tracePt t="61398" x="8004175" y="1989138"/>
          <p14:tracePt t="61402" x="8010525" y="1989138"/>
          <p14:tracePt t="61404" x="8016875" y="1989138"/>
          <p14:tracePt t="61406" x="8023225" y="1989138"/>
          <p14:tracePt t="61408" x="8023225" y="1982788"/>
          <p14:tracePt t="61410" x="8029575" y="1982788"/>
          <p14:tracePt t="61413" x="8035925" y="1982788"/>
          <p14:tracePt t="61416" x="8042275" y="1976438"/>
          <p14:tracePt t="61418" x="8048625" y="1976438"/>
          <p14:tracePt t="61420" x="8054975" y="1976438"/>
          <p14:tracePt t="61424" x="8061325" y="1976438"/>
          <p14:tracePt t="61426" x="8067675" y="1976438"/>
          <p14:tracePt t="61434" x="8074025" y="1976438"/>
          <p14:tracePt t="61439" x="8080375" y="1970088"/>
          <p14:tracePt t="61447" x="8086725" y="1970088"/>
          <p14:tracePt t="61464" x="8093075" y="1970088"/>
          <p14:tracePt t="61467" x="8099425" y="1963738"/>
          <p14:tracePt t="61473" x="8105775" y="1963738"/>
          <p14:tracePt t="61477" x="8112125" y="1963738"/>
          <p14:tracePt t="61478" x="8118475" y="1963738"/>
          <p14:tracePt t="61485" x="8124825" y="1963738"/>
          <p14:tracePt t="61486" x="8131175" y="1957388"/>
          <p14:tracePt t="61491" x="8137525" y="1957388"/>
          <p14:tracePt t="61494" x="8143875" y="1951038"/>
          <p14:tracePt t="61496" x="8150225" y="1951038"/>
          <p14:tracePt t="61500" x="8156575" y="1951038"/>
          <p14:tracePt t="61502" x="8162925" y="1944688"/>
          <p14:tracePt t="61506" x="8169275" y="1944688"/>
          <p14:tracePt t="61508" x="8175625" y="1944688"/>
          <p14:tracePt t="61514" x="8181975" y="1944688"/>
          <p14:tracePt t="61517" x="8188325" y="1944688"/>
          <p14:tracePt t="61518" x="8194675" y="1938338"/>
          <p14:tracePt t="61525" x="8201025" y="1938338"/>
          <p14:tracePt t="61527" x="8207375" y="1938338"/>
          <p14:tracePt t="61529" x="8207375" y="1931988"/>
          <p14:tracePt t="61531" x="8213725" y="1931988"/>
          <p14:tracePt t="61534" x="8220075" y="1931988"/>
          <p14:tracePt t="61538" x="8226425" y="1931988"/>
          <p14:tracePt t="61545" x="8232775" y="1931988"/>
          <p14:tracePt t="61551" x="8239125" y="1931988"/>
          <p14:tracePt t="61671" x="8245475" y="1931988"/>
          <p14:tracePt t="61675" x="8251825" y="1931988"/>
          <p14:tracePt t="61679" x="8258175" y="1931988"/>
          <p14:tracePt t="61685" x="8264525" y="1931988"/>
          <p14:tracePt t="61689" x="8270875" y="1931988"/>
          <p14:tracePt t="61699" x="8277225" y="1931988"/>
          <p14:tracePt t="61753" x="8283575" y="1938338"/>
          <p14:tracePt t="61757" x="8289925" y="1938338"/>
          <p14:tracePt t="61763" x="8296275" y="1938338"/>
          <p14:tracePt t="61764" x="8302625" y="1938338"/>
          <p14:tracePt t="61772" x="8308975" y="1938338"/>
          <p14:tracePt t="61779" x="8315325" y="1938338"/>
          <p14:tracePt t="61829" x="8315325" y="1944688"/>
          <p14:tracePt t="61832" x="8321675" y="1944688"/>
          <p14:tracePt t="61841" x="8328025" y="1944688"/>
          <p14:tracePt t="61843" x="8328025" y="1951038"/>
          <p14:tracePt t="61844" x="8334375" y="1951038"/>
          <p14:tracePt t="61850" x="8340725" y="1951038"/>
          <p14:tracePt t="61852" x="8347075" y="1957388"/>
          <p14:tracePt t="61857" x="8353425" y="1957388"/>
          <p14:tracePt t="61863" x="8359775" y="1957388"/>
          <p14:tracePt t="61865" x="8366125" y="1957388"/>
          <p14:tracePt t="61866" x="8366125" y="1963738"/>
          <p14:tracePt t="61870" x="8366125" y="1970088"/>
          <p14:tracePt t="61872" x="8372475" y="1970088"/>
          <p14:tracePt t="61876" x="8378825" y="1970088"/>
          <p14:tracePt t="61883" x="8378825" y="1976438"/>
          <p14:tracePt t="61887" x="8385175" y="1982788"/>
          <p14:tracePt t="61889" x="8391525" y="1982788"/>
          <p14:tracePt t="61890" x="8391525" y="1989138"/>
          <p14:tracePt t="61892" x="8397875" y="1989138"/>
          <p14:tracePt t="61897" x="8410575" y="1995488"/>
          <p14:tracePt t="61903" x="8416925" y="2001838"/>
          <p14:tracePt t="62117" x="8416925" y="1995488"/>
          <p14:tracePt t="62120" x="8416925" y="1989138"/>
          <p14:tracePt t="62122" x="8416925" y="1982788"/>
          <p14:tracePt t="62124" x="8416925" y="1976438"/>
          <p14:tracePt t="62126" x="8416925" y="1970088"/>
          <p14:tracePt t="62128" x="8416925" y="1963738"/>
          <p14:tracePt t="62131" x="8416925" y="1957388"/>
          <p14:tracePt t="62132" x="8416925" y="1944688"/>
          <p14:tracePt t="62136" x="8416925" y="1931988"/>
          <p14:tracePt t="62138" x="8416925" y="1924050"/>
          <p14:tracePt t="62142" x="8416925" y="1917700"/>
          <p14:tracePt t="62144" x="8416925" y="1905000"/>
          <p14:tracePt t="62148" x="8416925" y="1898650"/>
          <p14:tracePt t="62150" x="8416925" y="1892300"/>
          <p14:tracePt t="62154" x="8416925" y="1885950"/>
          <p14:tracePt t="62156" x="8416925" y="1879600"/>
          <p14:tracePt t="62160" x="8416925" y="1873250"/>
          <p14:tracePt t="62171" x="8416925" y="1866900"/>
          <p14:tracePt t="62172" x="8423275" y="1860550"/>
          <p14:tracePt t="62177" x="8429625" y="1860550"/>
          <p14:tracePt t="62187" x="8435975" y="1860550"/>
          <p14:tracePt t="62197" x="8442325" y="1860550"/>
          <p14:tracePt t="62209" x="8448675" y="1860550"/>
          <p14:tracePt t="62221" x="8448675" y="1866900"/>
          <p14:tracePt t="62223" x="8455025" y="1866900"/>
          <p14:tracePt t="62225" x="8455025" y="1873250"/>
          <p14:tracePt t="62227" x="8462963" y="1879600"/>
          <p14:tracePt t="62228" x="8462963" y="1885950"/>
          <p14:tracePt t="62232" x="8462963" y="1892300"/>
          <p14:tracePt t="62234" x="8462963" y="1898650"/>
          <p14:tracePt t="62236" x="8469313" y="1898650"/>
          <p14:tracePt t="62238" x="8469313" y="1905000"/>
          <p14:tracePt t="62240" x="8475663" y="1917700"/>
          <p14:tracePt t="62244" x="8482013" y="1931988"/>
          <p14:tracePt t="62246" x="8482013" y="1944688"/>
          <p14:tracePt t="62250" x="8482013" y="1957388"/>
          <p14:tracePt t="62253" x="8488363" y="1970088"/>
          <p14:tracePt t="62257" x="8488363" y="1982788"/>
          <p14:tracePt t="62258" x="8494713" y="1989138"/>
          <p14:tracePt t="62260" x="8494713" y="2001838"/>
          <p14:tracePt t="62265" x="8501063" y="2014538"/>
          <p14:tracePt t="62266" x="8501063" y="2027238"/>
          <p14:tracePt t="62268" x="8501063" y="2033588"/>
          <p14:tracePt t="62270" x="8501063" y="2039938"/>
          <p14:tracePt t="62272" x="8507413" y="2046288"/>
          <p14:tracePt t="62274" x="8507413" y="2052638"/>
          <p14:tracePt t="62276" x="8507413" y="2058988"/>
          <p14:tracePt t="62278" x="8507413" y="2071688"/>
          <p14:tracePt t="62281" x="8507413" y="2078038"/>
          <p14:tracePt t="62282" x="8507413" y="2084388"/>
          <p14:tracePt t="62284" x="8507413" y="2090738"/>
          <p14:tracePt t="62286" x="8507413" y="2097088"/>
          <p14:tracePt t="62288" x="8507413" y="2109788"/>
          <p14:tracePt t="62292" x="8507413" y="2116138"/>
          <p14:tracePt t="62295" x="8507413" y="2128838"/>
          <p14:tracePt t="62298" x="8507413" y="2141538"/>
          <p14:tracePt t="62303" x="8507413" y="2147888"/>
          <p14:tracePt t="62305" x="8507413" y="2160588"/>
          <p14:tracePt t="62306" x="8501063" y="2160588"/>
          <p14:tracePt t="62308" x="8501063" y="2166938"/>
          <p14:tracePt t="62310" x="8494713" y="2179638"/>
          <p14:tracePt t="62315" x="8494713" y="2185988"/>
          <p14:tracePt t="62316" x="8488363" y="2192338"/>
          <p14:tracePt t="62318" x="8488363" y="2198688"/>
          <p14:tracePt t="62320" x="8482013" y="2205038"/>
          <p14:tracePt t="62322" x="8482013" y="2211388"/>
          <p14:tracePt t="62326" x="8475663" y="2217738"/>
          <p14:tracePt t="62328" x="8469313" y="2224088"/>
          <p14:tracePt t="62330" x="8462963" y="2230438"/>
          <p14:tracePt t="62334" x="8462963" y="2236788"/>
          <p14:tracePt t="62336" x="8455025" y="2243138"/>
          <p14:tracePt t="62338" x="8448675" y="2243138"/>
          <p14:tracePt t="62340" x="8448675" y="2249488"/>
          <p14:tracePt t="62342" x="8442325" y="2255838"/>
          <p14:tracePt t="62344" x="8442325" y="2262188"/>
          <p14:tracePt t="62346" x="8435975" y="2262188"/>
          <p14:tracePt t="62348" x="8429625" y="2262188"/>
          <p14:tracePt t="62352" x="8423275" y="2262188"/>
          <p14:tracePt t="62354" x="8416925" y="2268538"/>
          <p14:tracePt t="62360" x="8410575" y="2268538"/>
          <p14:tracePt t="62363" x="8404225" y="2274888"/>
          <p14:tracePt t="62365" x="8397875" y="2274888"/>
          <p14:tracePt t="62371" x="8391525" y="2274888"/>
          <p14:tracePt t="62372" x="8385175" y="2274888"/>
          <p14:tracePt t="62379" x="8378825" y="2274888"/>
          <p14:tracePt t="62382" x="8372475" y="2274888"/>
          <p14:tracePt t="62389" x="8366125" y="2274888"/>
          <p14:tracePt t="62395" x="8359775" y="2268538"/>
          <p14:tracePt t="62400" x="8353425" y="2268538"/>
          <p14:tracePt t="62409" x="8353425" y="2262188"/>
          <p14:tracePt t="62414" x="8353425" y="2255838"/>
          <p14:tracePt t="62417" x="8353425" y="2249488"/>
          <p14:tracePt t="62422" x="8353425" y="2243138"/>
          <p14:tracePt t="62424" x="8353425" y="2236788"/>
          <p14:tracePt t="62428" x="8353425" y="2230438"/>
          <p14:tracePt t="62430" x="8359775" y="2224088"/>
          <p14:tracePt t="62432" x="8366125" y="2217738"/>
          <p14:tracePt t="62436" x="8366125" y="2211388"/>
          <p14:tracePt t="62438" x="8372475" y="2205038"/>
          <p14:tracePt t="62440" x="8378825" y="2198688"/>
          <p14:tracePt t="62442" x="8378825" y="2192338"/>
          <p14:tracePt t="62444" x="8378825" y="2179638"/>
          <p14:tracePt t="62447" x="8385175" y="2173288"/>
          <p14:tracePt t="62448" x="8391525" y="2160588"/>
          <p14:tracePt t="62450" x="8397875" y="2154238"/>
          <p14:tracePt t="62452" x="8404225" y="2147888"/>
          <p14:tracePt t="62454" x="8410575" y="2135188"/>
          <p14:tracePt t="62456" x="8410575" y="2122488"/>
          <p14:tracePt t="62458" x="8416925" y="2122488"/>
          <p14:tracePt t="62460" x="8423275" y="2109788"/>
          <p14:tracePt t="62464" x="8435975" y="2090738"/>
          <p14:tracePt t="62466" x="8435975" y="2078038"/>
          <p14:tracePt t="62468" x="8442325" y="2065338"/>
          <p14:tracePt t="62470" x="8448675" y="2058988"/>
          <p14:tracePt t="62472" x="8455025" y="2052638"/>
          <p14:tracePt t="62474" x="8462963" y="2039938"/>
          <p14:tracePt t="62476" x="8469313" y="2033588"/>
          <p14:tracePt t="62478" x="8469313" y="2020888"/>
          <p14:tracePt t="62480" x="8482013" y="2008188"/>
          <p14:tracePt t="62482" x="8488363" y="1995488"/>
          <p14:tracePt t="62484" x="8494713" y="1995488"/>
          <p14:tracePt t="62486" x="8494713" y="1989138"/>
          <p14:tracePt t="62488" x="8501063" y="1982788"/>
          <p14:tracePt t="62490" x="8507413" y="1982788"/>
          <p14:tracePt t="62492" x="8513763" y="1970088"/>
          <p14:tracePt t="62494" x="8513763" y="1963738"/>
          <p14:tracePt t="62496" x="8520113" y="1963738"/>
          <p14:tracePt t="62499" x="8526463" y="1957388"/>
          <p14:tracePt t="62500" x="8526463" y="1951038"/>
          <p14:tracePt t="62502" x="8532813" y="1944688"/>
          <p14:tracePt t="62504" x="8539163" y="1944688"/>
          <p14:tracePt t="62506" x="8545513" y="1938338"/>
          <p14:tracePt t="62508" x="8545513" y="1931988"/>
          <p14:tracePt t="62510" x="8551863" y="1931988"/>
          <p14:tracePt t="62513" x="8558213" y="1931988"/>
          <p14:tracePt t="62516" x="8564563" y="1931988"/>
          <p14:tracePt t="62518" x="8570913" y="1931988"/>
          <p14:tracePt t="62520" x="8577263" y="1931988"/>
          <p14:tracePt t="62524" x="8589963" y="1931988"/>
          <p14:tracePt t="62526" x="8596313" y="1931988"/>
          <p14:tracePt t="62530" x="8609013" y="1931988"/>
          <p14:tracePt t="62534" x="8621713" y="1931988"/>
          <p14:tracePt t="62536" x="8628063" y="1931988"/>
          <p14:tracePt t="62540" x="8640763" y="1931988"/>
          <p14:tracePt t="62542" x="8647113" y="1931988"/>
          <p14:tracePt t="62544" x="8653463" y="1931988"/>
          <p14:tracePt t="62547" x="8659813" y="1931988"/>
          <p14:tracePt t="62548" x="8666163" y="1931988"/>
          <p14:tracePt t="62550" x="8672513" y="1938338"/>
          <p14:tracePt t="62552" x="8678863" y="1938338"/>
          <p14:tracePt t="62554" x="8685213" y="1944688"/>
          <p14:tracePt t="62556" x="8691563" y="1944688"/>
          <p14:tracePt t="62558" x="8697913" y="1944688"/>
          <p14:tracePt t="62563" x="8704263" y="1951038"/>
          <p14:tracePt t="62565" x="8710613" y="1951038"/>
          <p14:tracePt t="62566" x="8716963" y="1957388"/>
          <p14:tracePt t="62570" x="8723313" y="1957388"/>
          <p14:tracePt t="62575" x="8729663" y="1963738"/>
          <p14:tracePt t="62578" x="8729663" y="1970088"/>
          <p14:tracePt t="62581" x="8736013" y="1970088"/>
          <p14:tracePt t="62584" x="8742363" y="1976438"/>
          <p14:tracePt t="62588" x="8748713" y="1982788"/>
          <p14:tracePt t="62592" x="8748713" y="1989138"/>
          <p14:tracePt t="62600" x="8748713" y="1995488"/>
          <p14:tracePt t="62604" x="8748713" y="2001838"/>
          <p14:tracePt t="62607" x="8755063" y="2001838"/>
          <p14:tracePt t="62611" x="8755063" y="2008188"/>
          <p14:tracePt t="62614" x="8755063" y="2014538"/>
          <p14:tracePt t="62616" x="8755063" y="2020888"/>
          <p14:tracePt t="62624" x="8755063" y="2027238"/>
          <p14:tracePt t="62626" x="8755063" y="2033588"/>
          <p14:tracePt t="62634" x="8755063" y="2039938"/>
          <p14:tracePt t="62636" x="8755063" y="2046288"/>
          <p14:tracePt t="62643" x="8755063" y="2052638"/>
          <p14:tracePt t="62651" x="8761413" y="2052638"/>
          <p14:tracePt t="62653" x="8761413" y="2058988"/>
          <p14:tracePt t="62656" x="8761413" y="2065338"/>
          <p14:tracePt t="62664" x="8767763" y="2065338"/>
          <p14:tracePt t="62666" x="8767763" y="2071688"/>
          <p14:tracePt t="62670" x="8767763" y="2078038"/>
          <p14:tracePt t="62672" x="8774113" y="2078038"/>
          <p14:tracePt t="62676" x="8774113" y="2084388"/>
          <p14:tracePt t="62678" x="8780463" y="2084388"/>
          <p14:tracePt t="62687" x="8780463" y="2090738"/>
          <p14:tracePt t="62692" x="8780463" y="2097088"/>
          <p14:tracePt t="62698" x="8786813" y="2097088"/>
          <p14:tracePt t="62703" x="8786813" y="2103438"/>
          <p14:tracePt t="62707" x="8786813" y="2109788"/>
          <p14:tracePt t="62711" x="8793163" y="2116138"/>
          <p14:tracePt t="62719" x="8793163" y="2122488"/>
          <p14:tracePt t="62723" x="8793163" y="2128838"/>
          <p14:tracePt t="62726" x="8793163" y="2135188"/>
          <p14:tracePt t="62730" x="8793163" y="2141538"/>
          <p14:tracePt t="62733" x="8793163" y="2147888"/>
          <p14:tracePt t="62736" x="8793163" y="2154238"/>
          <p14:tracePt t="62738" x="8793163" y="2160588"/>
          <p14:tracePt t="62742" x="8793163" y="2166938"/>
          <p14:tracePt t="62744" x="8793163" y="2173288"/>
          <p14:tracePt t="62748" x="8786813" y="2185988"/>
          <p14:tracePt t="62750" x="8786813" y="2192338"/>
          <p14:tracePt t="62754" x="8780463" y="2198688"/>
          <p14:tracePt t="62756" x="8780463" y="2211388"/>
          <p14:tracePt t="62760" x="8780463" y="2217738"/>
          <p14:tracePt t="62763" x="8774113" y="2224088"/>
          <p14:tracePt t="62765" x="8774113" y="2230438"/>
          <p14:tracePt t="62766" x="8774113" y="2236788"/>
          <p14:tracePt t="62768" x="8767763" y="2243138"/>
          <p14:tracePt t="62772" x="8767763" y="2249488"/>
          <p14:tracePt t="62775" x="8767763" y="2255838"/>
          <p14:tracePt t="62776" x="8767763" y="2262188"/>
          <p14:tracePt t="62781" x="8761413" y="2274888"/>
          <p14:tracePt t="62782" x="8761413" y="2281238"/>
          <p14:tracePt t="62786" x="8761413" y="2287588"/>
          <p14:tracePt t="62788" x="8755063" y="2293938"/>
          <p14:tracePt t="62790" x="8755063" y="2300288"/>
          <p14:tracePt t="62794" x="8755063" y="2312988"/>
          <p14:tracePt t="62797" x="8748713" y="2319338"/>
          <p14:tracePt t="62800" x="8748713" y="2325688"/>
          <p14:tracePt t="62802" x="8748713" y="2332038"/>
          <p14:tracePt t="62804" x="8748713" y="2338388"/>
          <p14:tracePt t="62806" x="8748713" y="2344738"/>
          <p14:tracePt t="62808" x="8748713" y="2351088"/>
          <p14:tracePt t="62810" x="8748713" y="2359025"/>
          <p14:tracePt t="62813" x="8742363" y="2365375"/>
          <p14:tracePt t="62814" x="8742363" y="2371725"/>
          <p14:tracePt t="62818" x="8736013" y="2378075"/>
          <p14:tracePt t="62820" x="8736013" y="2384425"/>
          <p14:tracePt t="62822" x="8736013" y="2390775"/>
          <p14:tracePt t="62824" x="8736013" y="2397125"/>
          <p14:tracePt t="62826" x="8736013" y="2403475"/>
          <p14:tracePt t="62831" x="8729663" y="2409825"/>
          <p14:tracePt t="62832" x="8729663" y="2416175"/>
          <p14:tracePt t="62834" x="8723313" y="2422525"/>
          <p14:tracePt t="62836" x="8723313" y="2428875"/>
          <p14:tracePt t="62838" x="8716963" y="2435225"/>
          <p14:tracePt t="62840" x="8716963" y="2441575"/>
          <p14:tracePt t="62842" x="8716963" y="2447925"/>
          <p14:tracePt t="62844" x="8716963" y="2454275"/>
          <p14:tracePt t="62846" x="8710613" y="2454275"/>
          <p14:tracePt t="62848" x="8704263" y="2466975"/>
          <p14:tracePt t="62850" x="8704263" y="2473325"/>
          <p14:tracePt t="62852" x="8697913" y="2473325"/>
          <p14:tracePt t="62854" x="8697913" y="2486025"/>
          <p14:tracePt t="62856" x="8691563" y="2492375"/>
          <p14:tracePt t="62858" x="8685213" y="2492375"/>
          <p14:tracePt t="62860" x="8685213" y="2498725"/>
          <p14:tracePt t="62863" x="8678863" y="2511425"/>
          <p14:tracePt t="62865" x="8672513" y="2511425"/>
          <p14:tracePt t="62866" x="8666163" y="2524125"/>
          <p14:tracePt t="62868" x="8666163" y="2530475"/>
          <p14:tracePt t="62870" x="8659813" y="2530475"/>
          <p14:tracePt t="62872" x="8653463" y="2536825"/>
          <p14:tracePt t="62874" x="8647113" y="2549525"/>
          <p14:tracePt t="62878" x="8640763" y="2555875"/>
          <p14:tracePt t="62880" x="8634413" y="2562225"/>
          <p14:tracePt t="62884" x="8628063" y="2568575"/>
          <p14:tracePt t="62886" x="8621713" y="2574925"/>
          <p14:tracePt t="62888" x="8615363" y="2581275"/>
          <p14:tracePt t="62892" x="8609013" y="2587625"/>
          <p14:tracePt t="62895" x="8602663" y="2593975"/>
          <p14:tracePt t="62899" x="8596313" y="2600325"/>
          <p14:tracePt t="62900" x="8596313" y="2606675"/>
          <p14:tracePt t="62902" x="8589963" y="2613025"/>
          <p14:tracePt t="62904" x="8583613" y="2613025"/>
          <p14:tracePt t="62908" x="8583613" y="2619375"/>
          <p14:tracePt t="62910" x="8577263" y="2625725"/>
          <p14:tracePt t="62913" x="8570913" y="2625725"/>
          <p14:tracePt t="62919" x="8564563" y="2632075"/>
          <p14:tracePt t="62920" x="8558213" y="2632075"/>
          <p14:tracePt t="62922" x="8558213" y="2638425"/>
          <p14:tracePt t="62924" x="8551863" y="2644775"/>
          <p14:tracePt t="62929" x="8545513" y="2644775"/>
          <p14:tracePt t="62933" x="8539163" y="2644775"/>
          <p14:tracePt t="62937" x="8532813" y="2651125"/>
          <p14:tracePt t="62941" x="8526463" y="2651125"/>
          <p14:tracePt t="62942" x="8520113" y="2651125"/>
          <p14:tracePt t="62947" x="8513763" y="2651125"/>
          <p14:tracePt t="62948" x="8513763" y="2657475"/>
          <p14:tracePt t="62950" x="8507413" y="2657475"/>
          <p14:tracePt t="62954" x="8501063" y="2657475"/>
          <p14:tracePt t="62956" x="8494713" y="2657475"/>
          <p14:tracePt t="62961" x="8488363" y="2657475"/>
          <p14:tracePt t="62965" x="8482013" y="2657475"/>
          <p14:tracePt t="62966" x="8475663" y="2657475"/>
          <p14:tracePt t="62970" x="8469313" y="2657475"/>
          <p14:tracePt t="62972" x="8462963" y="2657475"/>
          <p14:tracePt t="62976" x="8455025" y="2657475"/>
          <p14:tracePt t="62982" x="8448675" y="2657475"/>
          <p14:tracePt t="62986" x="8442325" y="2657475"/>
          <p14:tracePt t="62992" x="8435975" y="2651125"/>
          <p14:tracePt t="62997" x="8429625" y="2651125"/>
          <p14:tracePt t="63002" x="8423275" y="2651125"/>
          <p14:tracePt t="63005" x="8416925" y="2651125"/>
          <p14:tracePt t="63014" x="8410575" y="2644775"/>
          <p14:tracePt t="63020" x="8410575" y="2638425"/>
          <p14:tracePt t="63032" x="8410575" y="2632075"/>
          <p14:tracePt t="63041" x="8410575" y="2625725"/>
          <p14:tracePt t="63044" x="8410575" y="2619375"/>
          <p14:tracePt t="63050" x="8410575" y="2613025"/>
          <p14:tracePt t="63052" x="8410575" y="2606675"/>
          <p14:tracePt t="63057" x="8416925" y="2600325"/>
          <p14:tracePt t="63060" x="8423275" y="2600325"/>
          <p14:tracePt t="63066" x="8429625" y="2600325"/>
          <p14:tracePt t="63070" x="8435975" y="2600325"/>
          <p14:tracePt t="63077" x="8442325" y="2600325"/>
          <p14:tracePt t="63079" x="8448675" y="2600325"/>
          <p14:tracePt t="63084" x="8455025" y="2600325"/>
          <p14:tracePt t="63087" x="8462963" y="2600325"/>
          <p14:tracePt t="63088" x="8469313" y="2600325"/>
          <p14:tracePt t="63105" x="8475663" y="2606675"/>
          <p14:tracePt t="63107" x="8482013" y="2606675"/>
          <p14:tracePt t="63304" x="8494713" y="2606675"/>
          <p14:tracePt t="63308" x="8501063" y="2606675"/>
          <p14:tracePt t="63313" x="8507413" y="2606675"/>
          <p14:tracePt t="63314" x="8513763" y="2606675"/>
          <p14:tracePt t="63321" x="8520113" y="2606675"/>
          <p14:tracePt t="63325" x="8526463" y="2606675"/>
          <p14:tracePt t="63331" x="8532813" y="2606675"/>
          <p14:tracePt t="63345" x="8539163" y="2606675"/>
          <p14:tracePt t="63351" x="8539163" y="2600325"/>
          <p14:tracePt t="63357" x="8545513" y="2600325"/>
          <p14:tracePt t="63359" x="8545513" y="2593975"/>
          <p14:tracePt t="63364" x="8545513" y="2587625"/>
          <p14:tracePt t="63370" x="8545513" y="2581275"/>
          <p14:tracePt t="63375" x="8545513" y="2574925"/>
          <p14:tracePt t="63376" x="8545513" y="2568575"/>
          <p14:tracePt t="63383" x="8545513" y="2562225"/>
          <p14:tracePt t="63386" x="8545513" y="2555875"/>
          <p14:tracePt t="63393" x="8545513" y="2549525"/>
          <p14:tracePt t="63394" x="8545513" y="2543175"/>
          <p14:tracePt t="63399" x="8545513" y="2536825"/>
          <p14:tracePt t="63405" x="8545513" y="2530475"/>
          <p14:tracePt t="63406" x="8551863" y="2524125"/>
          <p14:tracePt t="63415" x="8558213" y="2511425"/>
          <p14:tracePt t="63416" x="8558213" y="2505075"/>
          <p14:tracePt t="63418" x="8564563" y="2505075"/>
          <p14:tracePt t="63424" x="8564563" y="2498725"/>
          <p14:tracePt t="63426" x="8564563" y="2492375"/>
          <p14:tracePt t="63432" x="8564563" y="2486025"/>
          <p14:tracePt t="63436" x="8564563" y="2479675"/>
          <p14:tracePt t="63441" x="8570913" y="2473325"/>
          <p14:tracePt t="63442" x="8570913" y="2466975"/>
          <p14:tracePt t="63444" x="8570913" y="2460625"/>
          <p14:tracePt t="63450" x="8577263" y="2454275"/>
          <p14:tracePt t="63452" x="8577263" y="2447925"/>
          <p14:tracePt t="63456" x="8577263" y="2441575"/>
          <p14:tracePt t="63458" x="8577263" y="2435225"/>
          <p14:tracePt t="63460" x="8577263" y="2428875"/>
          <p14:tracePt t="63464" x="8577263" y="2422525"/>
          <p14:tracePt t="63466" x="8577263" y="2416175"/>
          <p14:tracePt t="63468" x="8577263" y="2409825"/>
          <p14:tracePt t="63470" x="8577263" y="2403475"/>
          <p14:tracePt t="63472" x="8577263" y="2397125"/>
          <p14:tracePt t="63474" x="8577263" y="2390775"/>
          <p14:tracePt t="63476" x="8577263" y="2384425"/>
          <p14:tracePt t="63478" x="8577263" y="2378075"/>
          <p14:tracePt t="63482" x="8577263" y="2365375"/>
          <p14:tracePt t="63484" x="8577263" y="2359025"/>
          <p14:tracePt t="63488" x="8577263" y="2344738"/>
          <p14:tracePt t="63492" x="8577263" y="2338388"/>
          <p14:tracePt t="63494" x="8577263" y="2332038"/>
          <p14:tracePt t="63497" x="8570913" y="2325688"/>
          <p14:tracePt t="63498" x="8570913" y="2319338"/>
          <p14:tracePt t="63500" x="8564563" y="2312988"/>
          <p14:tracePt t="63502" x="8564563" y="2306638"/>
          <p14:tracePt t="63504" x="8564563" y="2300288"/>
          <p14:tracePt t="63506" x="8564563" y="2287588"/>
          <p14:tracePt t="63508" x="8558213" y="2287588"/>
          <p14:tracePt t="63510" x="8558213" y="2274888"/>
          <p14:tracePt t="63513" x="8551863" y="2268538"/>
          <p14:tracePt t="63514" x="8551863" y="2262188"/>
          <p14:tracePt t="63516" x="8551863" y="2249488"/>
          <p14:tracePt t="63520" x="8545513" y="2236788"/>
          <p14:tracePt t="63522" x="8545513" y="2224088"/>
          <p14:tracePt t="63526" x="8539163" y="2211388"/>
          <p14:tracePt t="63528" x="8539163" y="2198688"/>
          <p14:tracePt t="63530" x="8539163" y="2192338"/>
          <p14:tracePt t="63532" x="8539163" y="2179638"/>
          <p14:tracePt t="63534" x="8539163" y="2173288"/>
          <p14:tracePt t="63536" x="8539163" y="2160588"/>
          <p14:tracePt t="63538" x="8539163" y="2147888"/>
          <p14:tracePt t="63542" x="8539163" y="2135188"/>
          <p14:tracePt t="63545" x="8539163" y="2128838"/>
          <p14:tracePt t="63546" x="8539163" y="2116138"/>
          <p14:tracePt t="63548" x="8539163" y="2103438"/>
          <p14:tracePt t="63550" x="8539163" y="2097088"/>
          <p14:tracePt t="63552" x="8539163" y="2084388"/>
          <p14:tracePt t="63554" x="8539163" y="2078038"/>
          <p14:tracePt t="63556" x="8545513" y="2071688"/>
          <p14:tracePt t="63558" x="8545513" y="2058988"/>
          <p14:tracePt t="63563" x="8551863" y="2046288"/>
          <p14:tracePt t="63565" x="8558213" y="2039938"/>
          <p14:tracePt t="63568" x="8564563" y="2027238"/>
          <p14:tracePt t="63570" x="8564563" y="2020888"/>
          <p14:tracePt t="63572" x="8570913" y="2020888"/>
          <p14:tracePt t="63574" x="8577263" y="2014538"/>
          <p14:tracePt t="63581" x="8583613" y="2001838"/>
          <p14:tracePt t="63582" x="8589963" y="2001838"/>
          <p14:tracePt t="63584" x="8596313" y="1995488"/>
          <p14:tracePt t="63586" x="8596313" y="1989138"/>
          <p14:tracePt t="63588" x="8602663" y="1989138"/>
          <p14:tracePt t="63590" x="8609013" y="1989138"/>
          <p14:tracePt t="63594" x="8615363" y="1989138"/>
          <p14:tracePt t="63596" x="8621713" y="1982788"/>
          <p14:tracePt t="63598" x="8628063" y="1982788"/>
          <p14:tracePt t="63600" x="8634413" y="1976438"/>
          <p14:tracePt t="63602" x="8640763" y="1976438"/>
          <p14:tracePt t="63604" x="8647113" y="1970088"/>
          <p14:tracePt t="63606" x="8653463" y="1970088"/>
          <p14:tracePt t="63608" x="8659813" y="1970088"/>
          <p14:tracePt t="63610" x="8666163" y="1970088"/>
          <p14:tracePt t="63613" x="8672513" y="1970088"/>
          <p14:tracePt t="63615" x="8685213" y="1970088"/>
          <p14:tracePt t="63616" x="8685213" y="1963738"/>
          <p14:tracePt t="63618" x="8697913" y="1963738"/>
          <p14:tracePt t="63622" x="8710613" y="1963738"/>
          <p14:tracePt t="63624" x="8723313" y="1963738"/>
          <p14:tracePt t="63626" x="8729663" y="1963738"/>
          <p14:tracePt t="63628" x="8736013" y="1963738"/>
          <p14:tracePt t="63630" x="8742363" y="1963738"/>
          <p14:tracePt t="63632" x="8748713" y="1963738"/>
          <p14:tracePt t="63634" x="8761413" y="1963738"/>
          <p14:tracePt t="63636" x="8767763" y="1963738"/>
          <p14:tracePt t="63638" x="8780463" y="1963738"/>
          <p14:tracePt t="63640" x="8786813" y="1963738"/>
          <p14:tracePt t="63642" x="8793163" y="1970088"/>
          <p14:tracePt t="63644" x="8799513" y="1970088"/>
          <p14:tracePt t="63646" x="8805863" y="1970088"/>
          <p14:tracePt t="63648" x="8818563" y="1970088"/>
          <p14:tracePt t="63650" x="8824913" y="1976438"/>
          <p14:tracePt t="63652" x="8824913" y="1982788"/>
          <p14:tracePt t="63654" x="8837613" y="1982788"/>
          <p14:tracePt t="63656" x="8843963" y="1982788"/>
          <p14:tracePt t="63658" x="8843963" y="1989138"/>
          <p14:tracePt t="63660" x="8856663" y="1995488"/>
          <p14:tracePt t="63663" x="8863013" y="2001838"/>
          <p14:tracePt t="63666" x="8869363" y="2008188"/>
          <p14:tracePt t="63668" x="8875713" y="2014538"/>
          <p14:tracePt t="63670" x="8882063" y="2020888"/>
          <p14:tracePt t="63676" x="8888413" y="2027238"/>
          <p14:tracePt t="63678" x="8894763" y="2033588"/>
          <p14:tracePt t="63680" x="8894763" y="2039938"/>
          <p14:tracePt t="63682" x="8894763" y="2046288"/>
          <p14:tracePt t="63684" x="8901113" y="2052638"/>
          <p14:tracePt t="63686" x="8901113" y="2065338"/>
          <p14:tracePt t="63688" x="8907463" y="2078038"/>
          <p14:tracePt t="63690" x="8907463" y="2084388"/>
          <p14:tracePt t="63692" x="8913813" y="2097088"/>
          <p14:tracePt t="63694" x="8913813" y="2109788"/>
          <p14:tracePt t="63696" x="8913813" y="2116138"/>
          <p14:tracePt t="63698" x="8921750" y="2128838"/>
          <p14:tracePt t="63700" x="8921750" y="2141538"/>
          <p14:tracePt t="63702" x="8921750" y="2147888"/>
          <p14:tracePt t="63704" x="8921750" y="2160588"/>
          <p14:tracePt t="63706" x="8928100" y="2166938"/>
          <p14:tracePt t="63708" x="8928100" y="2179638"/>
          <p14:tracePt t="63710" x="8928100" y="2192338"/>
          <p14:tracePt t="63714" x="8928100" y="2211388"/>
          <p14:tracePt t="63716" x="8928100" y="2217738"/>
          <p14:tracePt t="63718" x="8928100" y="2230438"/>
          <p14:tracePt t="63720" x="8928100" y="2249488"/>
          <p14:tracePt t="63722" x="8928100" y="2255838"/>
          <p14:tracePt t="63724" x="8928100" y="2268538"/>
          <p14:tracePt t="63726" x="8928100" y="2287588"/>
          <p14:tracePt t="63729" x="8921750" y="2293938"/>
          <p14:tracePt t="63730" x="8921750" y="2306638"/>
          <p14:tracePt t="63732" x="8913813" y="2325688"/>
          <p14:tracePt t="63734" x="8907463" y="2332038"/>
          <p14:tracePt t="63736" x="8907463" y="2344738"/>
          <p14:tracePt t="63738" x="8901113" y="2359025"/>
          <p14:tracePt t="63740" x="8894763" y="2378075"/>
          <p14:tracePt t="63742" x="8888413" y="2384425"/>
          <p14:tracePt t="63744" x="8888413" y="2397125"/>
          <p14:tracePt t="63746" x="8882063" y="2409825"/>
          <p14:tracePt t="63748" x="8875713" y="2422525"/>
          <p14:tracePt t="63750" x="8869363" y="2435225"/>
          <p14:tracePt t="63752" x="8863013" y="2447925"/>
          <p14:tracePt t="63754" x="8856663" y="2460625"/>
          <p14:tracePt t="63756" x="8850313" y="2466975"/>
          <p14:tracePt t="63758" x="8850313" y="2479675"/>
          <p14:tracePt t="63760" x="8843963" y="2492375"/>
          <p14:tracePt t="63763" x="8837613" y="2498725"/>
          <p14:tracePt t="63765" x="8831263" y="2511425"/>
          <p14:tracePt t="63766" x="8824913" y="2524125"/>
          <p14:tracePt t="63768" x="8818563" y="2530475"/>
          <p14:tracePt t="63770" x="8812213" y="2543175"/>
          <p14:tracePt t="63772" x="8812213" y="2555875"/>
          <p14:tracePt t="63774" x="8805863" y="2568575"/>
          <p14:tracePt t="63776" x="8799513" y="2568575"/>
          <p14:tracePt t="63778" x="8793163" y="2581275"/>
          <p14:tracePt t="63780" x="8793163" y="2587625"/>
          <p14:tracePt t="63782" x="8786813" y="2587625"/>
          <p14:tracePt t="63784" x="8780463" y="2593975"/>
          <p14:tracePt t="63786" x="8774113" y="2600325"/>
          <p14:tracePt t="63790" x="8774113" y="2606675"/>
          <p14:tracePt t="63792" x="8767763" y="2613025"/>
          <p14:tracePt t="63794" x="8767763" y="2619375"/>
          <p14:tracePt t="63796" x="8761413" y="2619375"/>
          <p14:tracePt t="63798" x="8761413" y="2625725"/>
          <p14:tracePt t="63800" x="8761413" y="2632075"/>
          <p14:tracePt t="63802" x="8755063" y="2632075"/>
          <p14:tracePt t="63806" x="8748713" y="2632075"/>
          <p14:tracePt t="63811" x="8742363" y="2632075"/>
          <p14:tracePt t="63815" x="8742363" y="2638425"/>
          <p14:tracePt t="63822" x="8736013" y="2638425"/>
          <p14:tracePt t="63831" x="8729663" y="2638425"/>
          <p14:tracePt t="63834" x="8729663" y="2644775"/>
          <p14:tracePt t="63855" x="8723313" y="2644775"/>
          <p14:tracePt t="63871" x="8716963" y="2644775"/>
          <p14:tracePt t="63881" x="8710613" y="2644775"/>
          <p14:tracePt t="63907" x="8704263" y="2644775"/>
          <p14:tracePt t="63917" x="8697913" y="2651125"/>
          <p14:tracePt t="63935" x="8691563" y="2651125"/>
          <p14:tracePt t="63947" x="8685213" y="2651125"/>
          <p14:tracePt t="63954" x="8678863" y="2657475"/>
          <p14:tracePt t="63963" x="8678863" y="2663825"/>
          <p14:tracePt t="63965" x="8672513" y="2663825"/>
          <p14:tracePt t="63969" x="8666163" y="2663825"/>
          <p14:tracePt t="63975" x="8666163" y="2670175"/>
          <p14:tracePt t="63981" x="8659813" y="2676525"/>
          <p14:tracePt t="63989" x="8659813" y="2682875"/>
          <p14:tracePt t="63991" x="8653463" y="2682875"/>
          <p14:tracePt t="64005" x="8653463" y="2689225"/>
          <p14:tracePt t="64011" x="8647113" y="2695575"/>
          <p14:tracePt t="64018" x="8640763" y="2695575"/>
          <p14:tracePt t="64025" x="8640763" y="2701925"/>
          <p14:tracePt t="64028" x="8634413" y="2701925"/>
          <p14:tracePt t="64030" x="8634413" y="2708275"/>
          <p14:tracePt t="64165" x="8628063" y="2708275"/>
          <p14:tracePt t="64179" x="8628063" y="2701925"/>
          <p14:tracePt t="64187" x="8621713" y="2701925"/>
          <p14:tracePt t="64197" x="8621713" y="2695575"/>
          <p14:tracePt t="64205" x="8621713" y="2689225"/>
          <p14:tracePt t="64220" x="8621713" y="2682875"/>
          <p14:tracePt t="64231" x="8621713" y="2676525"/>
          <p14:tracePt t="64245" x="8628063" y="2676525"/>
          <p14:tracePt t="64248" x="8628063" y="2670175"/>
          <p14:tracePt t="65047" x="8621713" y="2670175"/>
          <p14:tracePt t="65053" x="8615363" y="2670175"/>
          <p14:tracePt t="65057" x="8609013" y="2670175"/>
          <p14:tracePt t="65058" x="8602663" y="2670175"/>
          <p14:tracePt t="65067" x="8596313" y="2670175"/>
          <p14:tracePt t="65071" x="8589963" y="2670175"/>
          <p14:tracePt t="66700" x="8583613" y="2670175"/>
          <p14:tracePt t="66702" x="8577263" y="2670175"/>
          <p14:tracePt t="66707" x="8570913" y="2663825"/>
          <p14:tracePt t="66715" x="8558213" y="2657475"/>
          <p14:tracePt t="66718" x="8551863" y="2651125"/>
          <p14:tracePt t="66720" x="8545513" y="2644775"/>
          <p14:tracePt t="66722" x="8539163" y="2638425"/>
          <p14:tracePt t="66724" x="8526463" y="2638425"/>
          <p14:tracePt t="66726" x="8513763" y="2632075"/>
          <p14:tracePt t="66728" x="8507413" y="2632075"/>
          <p14:tracePt t="66731" x="8494713" y="2625725"/>
          <p14:tracePt t="66732" x="8475663" y="2619375"/>
          <p14:tracePt t="66734" x="8455025" y="2613025"/>
          <p14:tracePt t="66736" x="8442325" y="2606675"/>
          <p14:tracePt t="66738" x="8423275" y="2600325"/>
          <p14:tracePt t="66740" x="8404225" y="2593975"/>
          <p14:tracePt t="66742" x="8391525" y="2587625"/>
          <p14:tracePt t="66744" x="8378825" y="2581275"/>
          <p14:tracePt t="66747" x="8359775" y="2581275"/>
          <p14:tracePt t="66749" x="8340725" y="2574925"/>
          <p14:tracePt t="66750" x="8321675" y="2568575"/>
          <p14:tracePt t="66752" x="8308975" y="2562225"/>
          <p14:tracePt t="66754" x="8289925" y="2555875"/>
          <p14:tracePt t="66756" x="8270875" y="2549525"/>
          <p14:tracePt t="66758" x="8258175" y="2543175"/>
          <p14:tracePt t="66760" x="8245475" y="2536825"/>
          <p14:tracePt t="66764" x="8213725" y="2524125"/>
          <p14:tracePt t="66766" x="8207375" y="2524125"/>
          <p14:tracePt t="66768" x="8194675" y="2517775"/>
          <p14:tracePt t="66770" x="8181975" y="2511425"/>
          <p14:tracePt t="66772" x="8175625" y="2511425"/>
          <p14:tracePt t="66774" x="8169275" y="2505075"/>
          <p14:tracePt t="66776" x="8162925" y="2505075"/>
          <p14:tracePt t="66783" x="8162925" y="2498725"/>
          <p14:tracePt t="66799" x="8162925" y="2492375"/>
          <p14:tracePt t="66803" x="8162925" y="2486025"/>
          <p14:tracePt t="66806" x="8169275" y="2479675"/>
          <p14:tracePt t="66809" x="8169275" y="2473325"/>
          <p14:tracePt t="66810" x="8169275" y="2466975"/>
          <p14:tracePt t="66813" x="8169275" y="2460625"/>
          <p14:tracePt t="66814" x="8175625" y="2454275"/>
          <p14:tracePt t="66816" x="8181975" y="2447925"/>
          <p14:tracePt t="66818" x="8188325" y="2435225"/>
          <p14:tracePt t="66820" x="8188325" y="2422525"/>
          <p14:tracePt t="66822" x="8188325" y="2416175"/>
          <p14:tracePt t="66824" x="8194675" y="2403475"/>
          <p14:tracePt t="66826" x="8201025" y="2390775"/>
          <p14:tracePt t="66828" x="8207375" y="2384425"/>
          <p14:tracePt t="66830" x="8213725" y="2371725"/>
          <p14:tracePt t="66832" x="8220075" y="2359025"/>
          <p14:tracePt t="66834" x="8226425" y="2344738"/>
          <p14:tracePt t="66836" x="8226425" y="2338388"/>
          <p14:tracePt t="66838" x="8232775" y="2325688"/>
          <p14:tracePt t="66840" x="8239125" y="2312988"/>
          <p14:tracePt t="66842" x="8245475" y="2306638"/>
          <p14:tracePt t="66844" x="8251825" y="2300288"/>
          <p14:tracePt t="66846" x="8251825" y="2293938"/>
          <p14:tracePt t="66848" x="8258175" y="2287588"/>
          <p14:tracePt t="66850" x="8264525" y="2287588"/>
          <p14:tracePt t="66852" x="8270875" y="2281238"/>
          <p14:tracePt t="66856" x="8270875" y="2274888"/>
          <p14:tracePt t="66963" x="8264525" y="2274888"/>
          <p14:tracePt t="66967" x="8258175" y="2274888"/>
          <p14:tracePt t="66968" x="8258175" y="2281238"/>
          <p14:tracePt t="67015" x="8258175" y="2274888"/>
          <p14:tracePt t="67020" x="8258175" y="2268538"/>
          <p14:tracePt t="67025" x="8258175" y="2262188"/>
          <p14:tracePt t="67026" x="8258175" y="2255838"/>
          <p14:tracePt t="67030" x="8258175" y="2249488"/>
          <p14:tracePt t="67032" x="8258175" y="2243138"/>
          <p14:tracePt t="67036" x="8258175" y="2236788"/>
          <p14:tracePt t="67038" x="8258175" y="2230438"/>
          <p14:tracePt t="67040" x="8258175" y="2224088"/>
          <p14:tracePt t="67047" x="8258175" y="2217738"/>
          <p14:tracePt t="67048" x="8258175" y="2211388"/>
          <p14:tracePt t="67052" x="8258175" y="2205038"/>
          <p14:tracePt t="67056" x="8258175" y="2198688"/>
          <p14:tracePt t="67058" x="8264525" y="2192338"/>
          <p14:tracePt t="67065" x="8264525" y="2185988"/>
          <p14:tracePt t="67068" x="8264525" y="2179638"/>
          <p14:tracePt t="67070" x="8270875" y="2179638"/>
          <p14:tracePt t="67082" x="8270875" y="2173288"/>
          <p14:tracePt t="67111" x="8270875" y="2166938"/>
          <p14:tracePt t="67337" x="8270875" y="2160588"/>
          <p14:tracePt t="67347" x="8277225" y="2160588"/>
          <p14:tracePt t="67516" x="8277225" y="2154238"/>
          <p14:tracePt t="67695" x="8270875" y="2154238"/>
          <p14:tracePt t="67701" x="8264525" y="2154238"/>
          <p14:tracePt t="67704" x="8258175" y="2154238"/>
          <p14:tracePt t="67708" x="8258175" y="2160588"/>
          <p14:tracePt t="67711" x="8251825" y="2160588"/>
          <p14:tracePt t="67715" x="8245475" y="2160588"/>
          <p14:tracePt t="67719" x="8239125" y="2160588"/>
          <p14:tracePt t="67720" x="8232775" y="2160588"/>
          <p14:tracePt t="67723" x="8226425" y="2160588"/>
          <p14:tracePt t="67729" x="8220075" y="2160588"/>
          <p14:tracePt t="67731" x="8213725" y="2160588"/>
          <p14:tracePt t="67734" x="8207375" y="2160588"/>
          <p14:tracePt t="67739" x="8201025" y="2160588"/>
          <p14:tracePt t="67740" x="8194675" y="2160588"/>
          <p14:tracePt t="67747" x="8188325" y="2160588"/>
          <p14:tracePt t="67751" x="8181975" y="2160588"/>
          <p14:tracePt t="67754" x="8175625" y="2160588"/>
          <p14:tracePt t="67758" x="8169275" y="2160588"/>
          <p14:tracePt t="67760" x="8162925" y="2160588"/>
          <p14:tracePt t="67767" x="8156575" y="2160588"/>
          <p14:tracePt t="67769" x="8150225" y="2160588"/>
          <p14:tracePt t="67775" x="8143875" y="2166938"/>
          <p14:tracePt t="67777" x="8137525" y="2166938"/>
          <p14:tracePt t="67783" x="8131175" y="2166938"/>
          <p14:tracePt t="67786" x="8124825" y="2166938"/>
          <p14:tracePt t="67790" x="8118475" y="2166938"/>
          <p14:tracePt t="67813" x="8112125" y="2166938"/>
          <p14:tracePt t="67843" x="8105775" y="2166938"/>
          <p14:tracePt t="67957" x="8105775" y="2173288"/>
          <p14:tracePt t="67961" x="8099425" y="2173288"/>
          <p14:tracePt t="67965" x="8093075" y="2179638"/>
          <p14:tracePt t="67967" x="8086725" y="2185988"/>
          <p14:tracePt t="67973" x="8080375" y="2192338"/>
          <p14:tracePt t="67977" x="8080375" y="2198688"/>
          <p14:tracePt t="67978" x="8074025" y="2198688"/>
          <p14:tracePt t="67980" x="8074025" y="2205038"/>
          <p14:tracePt t="68282" x="8074025" y="2211388"/>
          <p14:tracePt t="68287" x="8074025" y="2217738"/>
          <p14:tracePt t="68290" x="8080375" y="2217738"/>
          <p14:tracePt t="68293" x="8080375" y="2224088"/>
          <p14:tracePt t="68294" x="8080375" y="2230438"/>
          <p14:tracePt t="68296" x="8086725" y="2236788"/>
          <p14:tracePt t="68298" x="8093075" y="2236788"/>
          <p14:tracePt t="68300" x="8093075" y="2243138"/>
          <p14:tracePt t="68302" x="8099425" y="2249488"/>
          <p14:tracePt t="68306" x="8099425" y="2255838"/>
          <p14:tracePt t="68308" x="8105775" y="2262188"/>
          <p14:tracePt t="68310" x="8112125" y="2268538"/>
          <p14:tracePt t="68314" x="8112125" y="2274888"/>
          <p14:tracePt t="68316" x="8118475" y="2287588"/>
          <p14:tracePt t="68318" x="8118475" y="2293938"/>
          <p14:tracePt t="68320" x="8124825" y="2300288"/>
          <p14:tracePt t="68322" x="8124825" y="2306638"/>
          <p14:tracePt t="68324" x="8131175" y="2319338"/>
          <p14:tracePt t="68326" x="8131175" y="2332038"/>
          <p14:tracePt t="68331" x="8137525" y="2344738"/>
          <p14:tracePt t="68332" x="8137525" y="2359025"/>
          <p14:tracePt t="68334" x="8137525" y="2365375"/>
          <p14:tracePt t="68336" x="8137525" y="2378075"/>
          <p14:tracePt t="68338" x="8137525" y="2384425"/>
          <p14:tracePt t="68340" x="8137525" y="2403475"/>
          <p14:tracePt t="68342" x="8137525" y="2422525"/>
          <p14:tracePt t="68344" x="8137525" y="2428875"/>
          <p14:tracePt t="68347" x="8137525" y="2447925"/>
          <p14:tracePt t="68348" x="8137525" y="2466975"/>
          <p14:tracePt t="68350" x="8137525" y="2479675"/>
          <p14:tracePt t="68352" x="8137525" y="2498725"/>
          <p14:tracePt t="68354" x="8137525" y="2517775"/>
          <p14:tracePt t="68356" x="8137525" y="2530475"/>
          <p14:tracePt t="68358" x="8131175" y="2549525"/>
          <p14:tracePt t="68360" x="8131175" y="2568575"/>
          <p14:tracePt t="68363" x="8124825" y="2587625"/>
          <p14:tracePt t="68364" x="8118475" y="2606675"/>
          <p14:tracePt t="68366" x="8118475" y="2625725"/>
          <p14:tracePt t="68368" x="8112125" y="2644775"/>
          <p14:tracePt t="68370" x="8112125" y="2670175"/>
          <p14:tracePt t="68372" x="8105775" y="2682875"/>
          <p14:tracePt t="68374" x="8105775" y="2701925"/>
          <p14:tracePt t="68376" x="8105775" y="2720975"/>
          <p14:tracePt t="68378" x="8105775" y="2733675"/>
          <p14:tracePt t="68380" x="8105775" y="2752725"/>
          <p14:tracePt t="68382" x="8105775" y="2771775"/>
          <p14:tracePt t="68384" x="8105775" y="2784475"/>
          <p14:tracePt t="68386" x="8105775" y="2805113"/>
          <p14:tracePt t="68388" x="8105775" y="2817813"/>
          <p14:tracePt t="68390" x="8112125" y="2830513"/>
          <p14:tracePt t="68393" x="8118475" y="2843213"/>
          <p14:tracePt t="68394" x="8124825" y="2855913"/>
          <p14:tracePt t="68396" x="8124825" y="2868613"/>
          <p14:tracePt t="68398" x="8131175" y="2874963"/>
          <p14:tracePt t="68400" x="8137525" y="2887663"/>
          <p14:tracePt t="68402" x="8143875" y="2900363"/>
          <p14:tracePt t="68404" x="8150225" y="2900363"/>
          <p14:tracePt t="68411" x="8150225" y="2906713"/>
          <p14:tracePt t="68415" x="8156575" y="2913063"/>
          <p14:tracePt t="68418" x="8162925" y="2919413"/>
          <p14:tracePt t="68631" x="8156575" y="2919413"/>
          <p14:tracePt t="68636" x="8150225" y="2919413"/>
          <p14:tracePt t="68638" x="8143875" y="2919413"/>
          <p14:tracePt t="68642" x="8137525" y="2919413"/>
          <p14:tracePt t="68644" x="8131175" y="2919413"/>
          <p14:tracePt t="68649" x="8124825" y="2919413"/>
          <p14:tracePt t="68654" x="8118475" y="2919413"/>
          <p14:tracePt t="68659" x="8118475" y="2913063"/>
          <p14:tracePt t="68660" x="8112125" y="2913063"/>
          <p14:tracePt t="68667" x="8112125" y="2906713"/>
          <p14:tracePt t="68681" x="8105775" y="2906713"/>
          <p14:tracePt t="68687" x="8099425" y="2906713"/>
          <p14:tracePt t="68690" x="8093075" y="2906713"/>
          <p14:tracePt t="68699" x="8086725" y="2906713"/>
          <p14:tracePt t="68703" x="8080375" y="2906713"/>
          <p14:tracePt t="68707" x="8074025" y="2906713"/>
          <p14:tracePt t="68708" x="8067675" y="2913063"/>
          <p14:tracePt t="68710" x="8061325" y="2913063"/>
          <p14:tracePt t="68715" x="8054975" y="2919413"/>
          <p14:tracePt t="68716" x="8048625" y="2919413"/>
          <p14:tracePt t="68720" x="8042275" y="2919413"/>
          <p14:tracePt t="68722" x="8035925" y="2925763"/>
          <p14:tracePt t="68724" x="8029575" y="2925763"/>
          <p14:tracePt t="68726" x="8029575" y="2932113"/>
          <p14:tracePt t="68728" x="8023225" y="2932113"/>
          <p14:tracePt t="68730" x="8016875" y="2932113"/>
          <p14:tracePt t="68732" x="8016875" y="2938463"/>
          <p14:tracePt t="68734" x="8010525" y="2938463"/>
          <p14:tracePt t="68736" x="8004175" y="2944813"/>
          <p14:tracePt t="68738" x="7996238" y="2944813"/>
          <p14:tracePt t="68742" x="7996238" y="2951163"/>
          <p14:tracePt t="68744" x="7989888" y="2957513"/>
          <p14:tracePt t="68747" x="7983538" y="2957513"/>
          <p14:tracePt t="68749" x="7983538" y="2963863"/>
          <p14:tracePt t="68750" x="7977188" y="2963863"/>
          <p14:tracePt t="68752" x="7970838" y="2963863"/>
          <p14:tracePt t="68754" x="7964488" y="2970213"/>
          <p14:tracePt t="68756" x="7964488" y="2976563"/>
          <p14:tracePt t="68758" x="7958138" y="2976563"/>
          <p14:tracePt t="68760" x="7951788" y="2976563"/>
          <p14:tracePt t="68765" x="7939088" y="2982913"/>
          <p14:tracePt t="68766" x="7932738" y="2989263"/>
          <p14:tracePt t="68770" x="7920038" y="2995613"/>
          <p14:tracePt t="68772" x="7913688" y="2995613"/>
          <p14:tracePt t="68776" x="7900988" y="3001963"/>
          <p14:tracePt t="68778" x="7894638" y="3001963"/>
          <p14:tracePt t="68782" x="7888288" y="3001963"/>
          <p14:tracePt t="68784" x="7881938" y="3001963"/>
          <p14:tracePt t="68788" x="7875588" y="3001963"/>
          <p14:tracePt t="68790" x="7869238" y="3001963"/>
          <p14:tracePt t="68793" x="7862888" y="3001963"/>
          <p14:tracePt t="68797" x="7856538" y="3001963"/>
          <p14:tracePt t="68798" x="7850188" y="3001963"/>
          <p14:tracePt t="68802" x="7843838" y="3008313"/>
          <p14:tracePt t="68804" x="7837488" y="3008313"/>
          <p14:tracePt t="68806" x="7831138" y="3008313"/>
          <p14:tracePt t="68810" x="7824788" y="3014663"/>
          <p14:tracePt t="68815" x="7818438" y="3014663"/>
          <p14:tracePt t="68819" x="7812088" y="3014663"/>
          <p14:tracePt t="68820" x="7805738" y="3014663"/>
          <p14:tracePt t="68822" x="7799388" y="3021013"/>
          <p14:tracePt t="68826" x="7793038" y="3021013"/>
          <p14:tracePt t="68828" x="7786688" y="3027363"/>
          <p14:tracePt t="68832" x="7780338" y="3027363"/>
          <p14:tracePt t="68834" x="7773988" y="3033713"/>
          <p14:tracePt t="68836" x="7767638" y="3040063"/>
          <p14:tracePt t="68838" x="7761288" y="3046413"/>
          <p14:tracePt t="68840" x="7754938" y="3046413"/>
          <p14:tracePt t="68842" x="7748588" y="3052763"/>
          <p14:tracePt t="68844" x="7742238" y="3059113"/>
          <p14:tracePt t="68846" x="7729538" y="3065463"/>
          <p14:tracePt t="68850" x="7716838" y="3071813"/>
          <p14:tracePt t="68852" x="7704138" y="3078163"/>
          <p14:tracePt t="68854" x="7704138" y="3084513"/>
          <p14:tracePt t="68856" x="7691438" y="3090863"/>
          <p14:tracePt t="68858" x="7685088" y="3090863"/>
          <p14:tracePt t="68860" x="7678738" y="3097213"/>
          <p14:tracePt t="68863" x="7666038" y="3103563"/>
          <p14:tracePt t="68864" x="7653338" y="3116263"/>
          <p14:tracePt t="68868" x="7640638" y="3122613"/>
          <p14:tracePt t="68870" x="7627938" y="3135313"/>
          <p14:tracePt t="68872" x="7621588" y="3141663"/>
          <p14:tracePt t="68874" x="7608888" y="3148013"/>
          <p14:tracePt t="68876" x="7602538" y="3148013"/>
          <p14:tracePt t="68879" x="7596188" y="3160713"/>
          <p14:tracePt t="68880" x="7583488" y="3167063"/>
          <p14:tracePt t="68882" x="7570788" y="3173413"/>
          <p14:tracePt t="68884" x="7558088" y="3179763"/>
          <p14:tracePt t="68888" x="7545388" y="3186113"/>
          <p14:tracePt t="68890" x="7531100" y="3192463"/>
          <p14:tracePt t="68892" x="7524750" y="3198813"/>
          <p14:tracePt t="68894" x="7518400" y="3198813"/>
          <p14:tracePt t="68897" x="7505700" y="3205163"/>
          <p14:tracePt t="68899" x="7499350" y="3211513"/>
          <p14:tracePt t="68900" x="7486650" y="3211513"/>
          <p14:tracePt t="68902" x="7480300" y="3211513"/>
          <p14:tracePt t="68904" x="7473950" y="3219450"/>
          <p14:tracePt t="68906" x="7467600" y="3219450"/>
          <p14:tracePt t="68908" x="7461250" y="3225800"/>
          <p14:tracePt t="68910" x="7454900" y="3225800"/>
          <p14:tracePt t="68913" x="7448550" y="3225800"/>
          <p14:tracePt t="68914" x="7442200" y="3225800"/>
          <p14:tracePt t="68916" x="7435850" y="3225800"/>
          <p14:tracePt t="68918" x="7429500" y="3225800"/>
          <p14:tracePt t="68920" x="7429500" y="3232150"/>
          <p14:tracePt t="68922" x="7423150" y="3232150"/>
          <p14:tracePt t="68924" x="7410450" y="3232150"/>
          <p14:tracePt t="68926" x="7410450" y="3238500"/>
          <p14:tracePt t="68928" x="7397750" y="3238500"/>
          <p14:tracePt t="68930" x="7391400" y="3238500"/>
          <p14:tracePt t="68932" x="7385050" y="3244850"/>
          <p14:tracePt t="68934" x="7372350" y="3244850"/>
          <p14:tracePt t="68938" x="7359650" y="3244850"/>
          <p14:tracePt t="68940" x="7346950" y="3244850"/>
          <p14:tracePt t="68942" x="7340600" y="3244850"/>
          <p14:tracePt t="68944" x="7327900" y="3244850"/>
          <p14:tracePt t="68948" x="7308850" y="3244850"/>
          <p14:tracePt t="68950" x="7296150" y="3251200"/>
          <p14:tracePt t="68952" x="7283450" y="3251200"/>
          <p14:tracePt t="68954" x="7270750" y="3251200"/>
          <p14:tracePt t="68956" x="7251700" y="3251200"/>
          <p14:tracePt t="68958" x="7245350" y="3257550"/>
          <p14:tracePt t="68960" x="7226300" y="3257550"/>
          <p14:tracePt t="68963" x="7207250" y="3257550"/>
          <p14:tracePt t="68964" x="7188200" y="3263900"/>
          <p14:tracePt t="68966" x="7175500" y="3263900"/>
          <p14:tracePt t="68968" x="7156450" y="3263900"/>
          <p14:tracePt t="68970" x="7137400" y="3270250"/>
          <p14:tracePt t="68972" x="7124700" y="3270250"/>
          <p14:tracePt t="68974" x="7112000" y="3270250"/>
          <p14:tracePt t="68976" x="7099300" y="3276600"/>
          <p14:tracePt t="68978" x="7085013" y="3276600"/>
          <p14:tracePt t="68980" x="7072313" y="3276600"/>
          <p14:tracePt t="68982" x="7053263" y="3276600"/>
          <p14:tracePt t="68984" x="7040563" y="3282950"/>
          <p14:tracePt t="68986" x="7027863" y="3282950"/>
          <p14:tracePt t="68988" x="7008813" y="3282950"/>
          <p14:tracePt t="68990" x="6996113" y="3282950"/>
          <p14:tracePt t="68992" x="6977063" y="3282950"/>
          <p14:tracePt t="68994" x="6958013" y="3282950"/>
          <p14:tracePt t="68996" x="6945313" y="3282950"/>
          <p14:tracePt t="68998" x="6926263" y="3282950"/>
          <p14:tracePt t="69000" x="6907213" y="3282950"/>
          <p14:tracePt t="69002" x="6900863" y="3282950"/>
          <p14:tracePt t="69004" x="6888163" y="3282950"/>
          <p14:tracePt t="69006" x="6875463" y="3282950"/>
          <p14:tracePt t="69008" x="6862763" y="3282950"/>
          <p14:tracePt t="69010" x="6850063" y="3282950"/>
          <p14:tracePt t="69013" x="6843713" y="3282950"/>
          <p14:tracePt t="69014" x="6831013" y="3282950"/>
          <p14:tracePt t="69016" x="6818313" y="3282950"/>
          <p14:tracePt t="69018" x="6818313" y="3276600"/>
          <p14:tracePt t="69020" x="6811963" y="3276600"/>
          <p14:tracePt t="69022" x="6805613" y="3270250"/>
          <p14:tracePt t="69024" x="6799263" y="3270250"/>
          <p14:tracePt t="69026" x="6792913" y="3270250"/>
          <p14:tracePt t="69028" x="6786563" y="3270250"/>
          <p14:tracePt t="69030" x="6786563" y="3263900"/>
          <p14:tracePt t="69032" x="6780213" y="3263900"/>
          <p14:tracePt t="69034" x="6773863" y="3257550"/>
          <p14:tracePt t="69038" x="6767513" y="3257550"/>
          <p14:tracePt t="69040" x="6761163" y="3257550"/>
          <p14:tracePt t="69042" x="6754813" y="3251200"/>
          <p14:tracePt t="69047" x="6748463" y="3244850"/>
          <p14:tracePt t="69048" x="6742113" y="3244850"/>
          <p14:tracePt t="69050" x="6735763" y="3244850"/>
          <p14:tracePt t="69053" x="6729413" y="3238500"/>
          <p14:tracePt t="69054" x="6723063" y="3238500"/>
          <p14:tracePt t="69059" x="6710363" y="3238500"/>
          <p14:tracePt t="69061" x="6704013" y="3238500"/>
          <p14:tracePt t="69063" x="6697663" y="3232150"/>
          <p14:tracePt t="69064" x="6691313" y="3232150"/>
          <p14:tracePt t="69066" x="6684963" y="3232150"/>
          <p14:tracePt t="69068" x="6672263" y="3232150"/>
          <p14:tracePt t="69070" x="6665913" y="3232150"/>
          <p14:tracePt t="69072" x="6659563" y="3225800"/>
          <p14:tracePt t="69074" x="6646863" y="3225800"/>
          <p14:tracePt t="69076" x="6640513" y="3225800"/>
          <p14:tracePt t="69078" x="6634163" y="3225800"/>
          <p14:tracePt t="69081" x="6619875" y="3225800"/>
          <p14:tracePt t="69082" x="6613525" y="3225800"/>
          <p14:tracePt t="69084" x="6600825" y="3225800"/>
          <p14:tracePt t="69086" x="6594475" y="3225800"/>
          <p14:tracePt t="69088" x="6581775" y="3225800"/>
          <p14:tracePt t="69090" x="6569075" y="3225800"/>
          <p14:tracePt t="69092" x="6562725" y="3225800"/>
          <p14:tracePt t="69094" x="6550025" y="3225800"/>
          <p14:tracePt t="69096" x="6537325" y="3232150"/>
          <p14:tracePt t="69098" x="6530975" y="3232150"/>
          <p14:tracePt t="69100" x="6518275" y="3232150"/>
          <p14:tracePt t="69102" x="6505575" y="3238500"/>
          <p14:tracePt t="69104" x="6499225" y="3238500"/>
          <p14:tracePt t="69106" x="6486525" y="3238500"/>
          <p14:tracePt t="69108" x="6480175" y="3238500"/>
          <p14:tracePt t="69110" x="6473825" y="3238500"/>
          <p14:tracePt t="69113" x="6461125" y="3238500"/>
          <p14:tracePt t="69115" x="6454775" y="3238500"/>
          <p14:tracePt t="69116" x="6448425" y="3238500"/>
          <p14:tracePt t="69118" x="6442075" y="3238500"/>
          <p14:tracePt t="69120" x="6435725" y="3238500"/>
          <p14:tracePt t="69122" x="6423025" y="3238500"/>
          <p14:tracePt t="69127" x="6416675" y="3244850"/>
          <p14:tracePt t="69131" x="6410325" y="3244850"/>
          <p14:tracePt t="69132" x="6403975" y="3244850"/>
          <p14:tracePt t="69134" x="6397625" y="3244850"/>
          <p14:tracePt t="69136" x="6391275" y="3244850"/>
          <p14:tracePt t="69140" x="6384925" y="3244850"/>
          <p14:tracePt t="69145" x="6378575" y="3244850"/>
          <p14:tracePt t="69147" x="6372225" y="3244850"/>
          <p14:tracePt t="69151" x="6365875" y="3244850"/>
          <p14:tracePt t="69152" x="6359525" y="3244850"/>
          <p14:tracePt t="69158" x="6353175" y="3244850"/>
          <p14:tracePt t="69160" x="6346825" y="3244850"/>
          <p14:tracePt t="69165" x="6340475" y="3244850"/>
          <p14:tracePt t="69168" x="6334125" y="3244850"/>
          <p14:tracePt t="69172" x="6327775" y="3244850"/>
          <p14:tracePt t="69174" x="6327775" y="3238500"/>
          <p14:tracePt t="69176" x="6321425" y="3238500"/>
          <p14:tracePt t="69180" x="6315075" y="3238500"/>
          <p14:tracePt t="69182" x="6308725" y="3238500"/>
          <p14:tracePt t="69187" x="6308725" y="3232150"/>
          <p14:tracePt t="69188" x="6302375" y="3232150"/>
          <p14:tracePt t="69190" x="6296025" y="3232150"/>
          <p14:tracePt t="69197" x="6289675" y="3232150"/>
          <p14:tracePt t="69198" x="6283325" y="3232150"/>
          <p14:tracePt t="69200" x="6276975" y="3232150"/>
          <p14:tracePt t="69202" x="6276975" y="3225800"/>
          <p14:tracePt t="69204" x="6270625" y="3225800"/>
          <p14:tracePt t="69206" x="6264275" y="3225800"/>
          <p14:tracePt t="69208" x="6257925" y="3219450"/>
          <p14:tracePt t="69211" x="6251575" y="3219450"/>
          <p14:tracePt t="69213" x="6245225" y="3211513"/>
          <p14:tracePt t="69214" x="6238875" y="3211513"/>
          <p14:tracePt t="69216" x="6226175" y="3211513"/>
          <p14:tracePt t="69218" x="6219825" y="3211513"/>
          <p14:tracePt t="69220" x="6213475" y="3205163"/>
          <p14:tracePt t="69222" x="6200775" y="3198813"/>
          <p14:tracePt t="69224" x="6194425" y="3198813"/>
          <p14:tracePt t="69226" x="6181725" y="3192463"/>
          <p14:tracePt t="69228" x="6167438" y="3186113"/>
          <p14:tracePt t="69230" x="6161088" y="3186113"/>
          <p14:tracePt t="69232" x="6148388" y="3179763"/>
          <p14:tracePt t="69234" x="6135688" y="3173413"/>
          <p14:tracePt t="69236" x="6122988" y="3173413"/>
          <p14:tracePt t="69238" x="6116638" y="3173413"/>
          <p14:tracePt t="69240" x="6103938" y="3167063"/>
          <p14:tracePt t="69242" x="6097588" y="3167063"/>
          <p14:tracePt t="69244" x="6084888" y="3160713"/>
          <p14:tracePt t="69246" x="6072188" y="3154363"/>
          <p14:tracePt t="69248" x="6059488" y="3154363"/>
          <p14:tracePt t="69250" x="6053138" y="3148013"/>
          <p14:tracePt t="69252" x="6040438" y="3141663"/>
          <p14:tracePt t="69254" x="6034088" y="3141663"/>
          <p14:tracePt t="69256" x="6027738" y="3141663"/>
          <p14:tracePt t="69258" x="6021388" y="3141663"/>
          <p14:tracePt t="69260" x="6015038" y="3141663"/>
          <p14:tracePt t="69263" x="6008688" y="3135313"/>
          <p14:tracePt t="69265" x="6002338" y="3135313"/>
          <p14:tracePt t="69266" x="5995988" y="3135313"/>
          <p14:tracePt t="69268" x="5995988" y="3128963"/>
          <p14:tracePt t="69270" x="5989638" y="3128963"/>
          <p14:tracePt t="69272" x="5983288" y="3128963"/>
          <p14:tracePt t="69274" x="5983288" y="3122613"/>
          <p14:tracePt t="69276" x="5976938" y="3122613"/>
          <p14:tracePt t="69282" x="5964238" y="3122613"/>
          <p14:tracePt t="69288" x="5957888" y="3122613"/>
          <p14:tracePt t="69291" x="5951538" y="3116263"/>
          <p14:tracePt t="69297" x="5945188" y="3116263"/>
          <p14:tracePt t="69298" x="5938838" y="3109913"/>
          <p14:tracePt t="69300" x="5932488" y="3109913"/>
          <p14:tracePt t="69307" x="5926138" y="3109913"/>
          <p14:tracePt t="69309" x="5919788" y="3109913"/>
          <p14:tracePt t="69315" x="5919788" y="3103563"/>
          <p14:tracePt t="69316" x="5913438" y="3103563"/>
          <p14:tracePt t="69318" x="5907088" y="3103563"/>
          <p14:tracePt t="69320" x="5907088" y="3097213"/>
          <p14:tracePt t="69322" x="5900738" y="3097213"/>
          <p14:tracePt t="69324" x="5900738" y="3090863"/>
          <p14:tracePt t="69326" x="5894388" y="3090863"/>
          <p14:tracePt t="69331" x="5888038" y="3090863"/>
          <p14:tracePt t="69334" x="5881688" y="3084513"/>
          <p14:tracePt t="69336" x="5875338" y="3078163"/>
          <p14:tracePt t="69339" x="5868988" y="3078163"/>
          <p14:tracePt t="69342" x="5862638" y="3078163"/>
          <p14:tracePt t="69345" x="5856288" y="3071813"/>
          <p14:tracePt t="69346" x="5856288" y="3065463"/>
          <p14:tracePt t="69348" x="5849938" y="3065463"/>
          <p14:tracePt t="69350" x="5843588" y="3059113"/>
          <p14:tracePt t="69354" x="5837238" y="3052763"/>
          <p14:tracePt t="69357" x="5830888" y="3052763"/>
          <p14:tracePt t="69359" x="5824538" y="3046413"/>
          <p14:tracePt t="69365" x="5811838" y="3040063"/>
          <p14:tracePt t="69366" x="5811838" y="3033713"/>
          <p14:tracePt t="69368" x="5805488" y="3027363"/>
          <p14:tracePt t="69370" x="5799138" y="3027363"/>
          <p14:tracePt t="69372" x="5792788" y="3027363"/>
          <p14:tracePt t="69374" x="5792788" y="3021013"/>
          <p14:tracePt t="69376" x="5786438" y="3014663"/>
          <p14:tracePt t="69379" x="5780088" y="3014663"/>
          <p14:tracePt t="69384" x="5773738" y="3008313"/>
          <p14:tracePt t="69386" x="5773738" y="3001963"/>
          <p14:tracePt t="69388" x="5767388" y="3001963"/>
          <p14:tracePt t="69390" x="5767388" y="2995613"/>
          <p14:tracePt t="69392" x="5761038" y="2995613"/>
          <p14:tracePt t="69400" x="5754688" y="2989263"/>
          <p14:tracePt t="69407" x="5754688" y="2982913"/>
          <p14:tracePt t="69409" x="5748338" y="2982913"/>
          <p14:tracePt t="69427" x="5741988" y="2982913"/>
          <p14:tracePt t="69441" x="5741988" y="2976563"/>
          <p14:tracePt t="69471" x="5741988" y="2970213"/>
          <p14:tracePt t="69473" x="5735638" y="2970213"/>
          <p14:tracePt t="69474" x="5735638" y="2963863"/>
          <p14:tracePt t="69485" x="5735638" y="2957513"/>
          <p14:tracePt t="69489" x="5735638" y="2951163"/>
          <p14:tracePt t="69497" x="5735638" y="2944813"/>
          <p14:tracePt t="69500" x="5735638" y="2938463"/>
          <p14:tracePt t="69511" x="5735638" y="2932113"/>
          <p14:tracePt t="69515" x="5735638" y="2925763"/>
          <p14:tracePt t="69519" x="5735638" y="2919413"/>
          <p14:tracePt t="69524" x="5735638" y="2913063"/>
          <p14:tracePt t="69528" x="5735638" y="2906713"/>
          <p14:tracePt t="69535" x="5735638" y="2900363"/>
          <p14:tracePt t="69538" x="5735638" y="2894013"/>
          <p14:tracePt t="69541" x="5735638" y="2887663"/>
          <p14:tracePt t="69548" x="5735638" y="2881313"/>
          <p14:tracePt t="69552" x="5735638" y="2874963"/>
          <p14:tracePt t="69558" x="5741988" y="2868613"/>
          <p14:tracePt t="69561" x="5741988" y="2862263"/>
          <p14:tracePt t="69564" x="5741988" y="2855913"/>
          <p14:tracePt t="69566" x="5748338" y="2855913"/>
          <p14:tracePt t="69570" x="5754688" y="2849563"/>
          <p14:tracePt t="69574" x="5754688" y="2843213"/>
          <p14:tracePt t="69576" x="5761038" y="2843213"/>
          <p14:tracePt t="69581" x="5767388" y="2836863"/>
          <p14:tracePt t="69582" x="5773738" y="2836863"/>
          <p14:tracePt t="69584" x="5773738" y="2830513"/>
          <p14:tracePt t="69588" x="5780088" y="2824163"/>
          <p14:tracePt t="69590" x="5786438" y="2824163"/>
          <p14:tracePt t="69597" x="5792788" y="2817813"/>
          <p14:tracePt t="69599" x="5799138" y="2817813"/>
          <p14:tracePt t="69600" x="5805488" y="2817813"/>
          <p14:tracePt t="69602" x="5805488" y="2811463"/>
          <p14:tracePt t="69606" x="5811838" y="2811463"/>
          <p14:tracePt t="69608" x="5818188" y="2811463"/>
          <p14:tracePt t="69610" x="5818188" y="2805113"/>
          <p14:tracePt t="69612" x="5824538" y="2805113"/>
          <p14:tracePt t="69615" x="5830888" y="2805113"/>
          <p14:tracePt t="69617" x="5837238" y="2798763"/>
          <p14:tracePt t="69620" x="5843588" y="2798763"/>
          <p14:tracePt t="69622" x="5849938" y="2792413"/>
          <p14:tracePt t="69626" x="5856288" y="2792413"/>
          <p14:tracePt t="69628" x="5862638" y="2792413"/>
          <p14:tracePt t="69632" x="5868988" y="2792413"/>
          <p14:tracePt t="69634" x="5875338" y="2784475"/>
          <p14:tracePt t="69636" x="5881688" y="2784475"/>
          <p14:tracePt t="69640" x="5888038" y="2784475"/>
          <p14:tracePt t="69642" x="5900738" y="2778125"/>
          <p14:tracePt t="69647" x="5907088" y="2778125"/>
          <p14:tracePt t="69648" x="5919788" y="2778125"/>
          <p14:tracePt t="69650" x="5926138" y="2778125"/>
          <p14:tracePt t="69652" x="5932488" y="2778125"/>
          <p14:tracePt t="69654" x="5938838" y="2778125"/>
          <p14:tracePt t="69656" x="5945188" y="2778125"/>
          <p14:tracePt t="69658" x="5957888" y="2778125"/>
          <p14:tracePt t="69660" x="5964238" y="2778125"/>
          <p14:tracePt t="69665" x="5976938" y="2771775"/>
          <p14:tracePt t="69666" x="5983288" y="2771775"/>
          <p14:tracePt t="69668" x="5995988" y="2771775"/>
          <p14:tracePt t="69670" x="6002338" y="2771775"/>
          <p14:tracePt t="69672" x="6008688" y="2771775"/>
          <p14:tracePt t="69674" x="6021388" y="2771775"/>
          <p14:tracePt t="69676" x="6027738" y="2771775"/>
          <p14:tracePt t="69678" x="6040438" y="2771775"/>
          <p14:tracePt t="69680" x="6040438" y="2765425"/>
          <p14:tracePt t="69682" x="6053138" y="2765425"/>
          <p14:tracePt t="69684" x="6065838" y="2765425"/>
          <p14:tracePt t="69686" x="6072188" y="2765425"/>
          <p14:tracePt t="69688" x="6078538" y="2765425"/>
          <p14:tracePt t="69690" x="6084888" y="2765425"/>
          <p14:tracePt t="69692" x="6097588" y="2765425"/>
          <p14:tracePt t="69694" x="6110288" y="2765425"/>
          <p14:tracePt t="69698" x="6122988" y="2765425"/>
          <p14:tracePt t="69700" x="6129338" y="2765425"/>
          <p14:tracePt t="69702" x="6135688" y="2765425"/>
          <p14:tracePt t="69704" x="6148388" y="2765425"/>
          <p14:tracePt t="69706" x="6154738" y="2765425"/>
          <p14:tracePt t="69708" x="6167438" y="2765425"/>
          <p14:tracePt t="69710" x="6175375" y="2765425"/>
          <p14:tracePt t="69713" x="6181725" y="2765425"/>
          <p14:tracePt t="69714" x="6194425" y="2765425"/>
          <p14:tracePt t="69716" x="6200775" y="2765425"/>
          <p14:tracePt t="69718" x="6213475" y="2765425"/>
          <p14:tracePt t="69720" x="6226175" y="2759075"/>
          <p14:tracePt t="69724" x="6238875" y="2759075"/>
          <p14:tracePt t="69726" x="6245225" y="2759075"/>
          <p14:tracePt t="69728" x="6257925" y="2759075"/>
          <p14:tracePt t="69730" x="6270625" y="2759075"/>
          <p14:tracePt t="69734" x="6283325" y="2759075"/>
          <p14:tracePt t="69736" x="6289675" y="2759075"/>
          <p14:tracePt t="69738" x="6302375" y="2759075"/>
          <p14:tracePt t="69740" x="6315075" y="2759075"/>
          <p14:tracePt t="69742" x="6321425" y="2759075"/>
          <p14:tracePt t="69744" x="6334125" y="2759075"/>
          <p14:tracePt t="69746" x="6340475" y="2759075"/>
          <p14:tracePt t="69748" x="6353175" y="2759075"/>
          <p14:tracePt t="69750" x="6365875" y="2759075"/>
          <p14:tracePt t="69752" x="6372225" y="2759075"/>
          <p14:tracePt t="69754" x="6384925" y="2759075"/>
          <p14:tracePt t="69758" x="6397625" y="2759075"/>
          <p14:tracePt t="69760" x="6410325" y="2759075"/>
          <p14:tracePt t="69763" x="6416675" y="2759075"/>
          <p14:tracePt t="69764" x="6429375" y="2759075"/>
          <p14:tracePt t="69766" x="6435725" y="2759075"/>
          <p14:tracePt t="69768" x="6442075" y="2759075"/>
          <p14:tracePt t="69770" x="6454775" y="2759075"/>
          <p14:tracePt t="69772" x="6461125" y="2759075"/>
          <p14:tracePt t="69774" x="6467475" y="2765425"/>
          <p14:tracePt t="69776" x="6480175" y="2765425"/>
          <p14:tracePt t="69781" x="6492875" y="2765425"/>
          <p14:tracePt t="69784" x="6505575" y="2765425"/>
          <p14:tracePt t="69786" x="6518275" y="2765425"/>
          <p14:tracePt t="69790" x="6530975" y="2765425"/>
          <p14:tracePt t="69792" x="6537325" y="2771775"/>
          <p14:tracePt t="69794" x="6543675" y="2771775"/>
          <p14:tracePt t="69796" x="6556375" y="2771775"/>
          <p14:tracePt t="69800" x="6569075" y="2771775"/>
          <p14:tracePt t="69802" x="6575425" y="2771775"/>
          <p14:tracePt t="69804" x="6581775" y="2771775"/>
          <p14:tracePt t="69806" x="6594475" y="2778125"/>
          <p14:tracePt t="69811" x="6607175" y="2778125"/>
          <p14:tracePt t="69813" x="6619875" y="2778125"/>
          <p14:tracePt t="69815" x="6626225" y="2778125"/>
          <p14:tracePt t="69816" x="6634163" y="2778125"/>
          <p14:tracePt t="69818" x="6640513" y="2778125"/>
          <p14:tracePt t="69820" x="6653213" y="2778125"/>
          <p14:tracePt t="69822" x="6659563" y="2778125"/>
          <p14:tracePt t="69824" x="6665913" y="2778125"/>
          <p14:tracePt t="69826" x="6672263" y="2778125"/>
          <p14:tracePt t="69828" x="6678613" y="2778125"/>
          <p14:tracePt t="69830" x="6691313" y="2778125"/>
          <p14:tracePt t="69832" x="6697663" y="2778125"/>
          <p14:tracePt t="69834" x="6704013" y="2778125"/>
          <p14:tracePt t="69836" x="6716713" y="2778125"/>
          <p14:tracePt t="69838" x="6723063" y="2778125"/>
          <p14:tracePt t="69840" x="6729413" y="2778125"/>
          <p14:tracePt t="69842" x="6742113" y="2778125"/>
          <p14:tracePt t="69844" x="6748463" y="2778125"/>
          <p14:tracePt t="69846" x="6761163" y="2778125"/>
          <p14:tracePt t="69848" x="6767513" y="2778125"/>
          <p14:tracePt t="69850" x="6780213" y="2778125"/>
          <p14:tracePt t="69852" x="6792913" y="2778125"/>
          <p14:tracePt t="69854" x="6799263" y="2778125"/>
          <p14:tracePt t="69856" x="6811963" y="2778125"/>
          <p14:tracePt t="69858" x="6831013" y="2778125"/>
          <p14:tracePt t="69860" x="6837363" y="2778125"/>
          <p14:tracePt t="69862" x="6850063" y="2778125"/>
          <p14:tracePt t="69865" x="6856413" y="2778125"/>
          <p14:tracePt t="69866" x="6875463" y="2778125"/>
          <p14:tracePt t="69868" x="6888163" y="2778125"/>
          <p14:tracePt t="69870" x="6894513" y="2778125"/>
          <p14:tracePt t="69872" x="6907213" y="2778125"/>
          <p14:tracePt t="69875" x="6913563" y="2778125"/>
          <p14:tracePt t="69876" x="6926263" y="2778125"/>
          <p14:tracePt t="69878" x="6938963" y="2778125"/>
          <p14:tracePt t="69880" x="6945313" y="2778125"/>
          <p14:tracePt t="69882" x="6958013" y="2778125"/>
          <p14:tracePt t="69884" x="6964363" y="2778125"/>
          <p14:tracePt t="69886" x="6970713" y="2778125"/>
          <p14:tracePt t="69888" x="6983413" y="2778125"/>
          <p14:tracePt t="69890" x="6989763" y="2778125"/>
          <p14:tracePt t="69892" x="6996113" y="2778125"/>
          <p14:tracePt t="69894" x="7002463" y="2778125"/>
          <p14:tracePt t="69896" x="7008813" y="2778125"/>
          <p14:tracePt t="69898" x="7021513" y="2778125"/>
          <p14:tracePt t="69902" x="7034213" y="2778125"/>
          <p14:tracePt t="69904" x="7040563" y="2778125"/>
          <p14:tracePt t="69906" x="7053263" y="2778125"/>
          <p14:tracePt t="69908" x="7059613" y="2778125"/>
          <p14:tracePt t="69910" x="7065963" y="2778125"/>
          <p14:tracePt t="69914" x="7072313" y="2778125"/>
          <p14:tracePt t="69915" x="7085013" y="2778125"/>
          <p14:tracePt t="69916" x="7092950" y="2778125"/>
          <p14:tracePt t="69918" x="7099300" y="2778125"/>
          <p14:tracePt t="69920" x="7105650" y="2778125"/>
          <p14:tracePt t="69922" x="7118350" y="2778125"/>
          <p14:tracePt t="69924" x="7124700" y="2778125"/>
          <p14:tracePt t="69926" x="7131050" y="2778125"/>
          <p14:tracePt t="69928" x="7143750" y="2778125"/>
          <p14:tracePt t="69930" x="7143750" y="2784475"/>
          <p14:tracePt t="69932" x="7156450" y="2784475"/>
          <p14:tracePt t="69934" x="7169150" y="2784475"/>
          <p14:tracePt t="69936" x="7175500" y="2784475"/>
          <p14:tracePt t="69938" x="7181850" y="2784475"/>
          <p14:tracePt t="69940" x="7188200" y="2784475"/>
          <p14:tracePt t="69942" x="7200900" y="2784475"/>
          <p14:tracePt t="69949" x="7226300" y="2792413"/>
          <p14:tracePt t="69950" x="7239000" y="2792413"/>
          <p14:tracePt t="69952" x="7245350" y="2792413"/>
          <p14:tracePt t="69954" x="7258050" y="2798763"/>
          <p14:tracePt t="69956" x="7264400" y="2798763"/>
          <p14:tracePt t="69958" x="7277100" y="2798763"/>
          <p14:tracePt t="69960" x="7289800" y="2805113"/>
          <p14:tracePt t="69962" x="7296150" y="2805113"/>
          <p14:tracePt t="69965" x="7308850" y="2805113"/>
          <p14:tracePt t="69966" x="7321550" y="2811463"/>
          <p14:tracePt t="69968" x="7327900" y="2811463"/>
          <p14:tracePt t="69970" x="7340600" y="2811463"/>
          <p14:tracePt t="69972" x="7346950" y="2811463"/>
          <p14:tracePt t="69974" x="7353300" y="2817813"/>
          <p14:tracePt t="69976" x="7366000" y="2817813"/>
          <p14:tracePt t="69978" x="7372350" y="2817813"/>
          <p14:tracePt t="69980" x="7378700" y="2817813"/>
          <p14:tracePt t="69982" x="7391400" y="2817813"/>
          <p14:tracePt t="69986" x="7397750" y="2817813"/>
          <p14:tracePt t="69988" x="7404100" y="2817813"/>
          <p14:tracePt t="69990" x="7410450" y="2817813"/>
          <p14:tracePt t="69992" x="7416800" y="2817813"/>
          <p14:tracePt t="69994" x="7423150" y="2817813"/>
          <p14:tracePt t="69998" x="7435850" y="2817813"/>
          <p14:tracePt t="70000" x="7442200" y="2817813"/>
          <p14:tracePt t="70005" x="7448550" y="2817813"/>
          <p14:tracePt t="70006" x="7454900" y="2817813"/>
          <p14:tracePt t="70010" x="7461250" y="2817813"/>
          <p14:tracePt t="70012" x="7467600" y="2817813"/>
          <p14:tracePt t="70014" x="7473950" y="2817813"/>
          <p14:tracePt t="70018" x="7480300" y="2817813"/>
          <p14:tracePt t="70020" x="7486650" y="2817813"/>
          <p14:tracePt t="70025" x="7493000" y="2817813"/>
          <p14:tracePt t="70026" x="7499350" y="2817813"/>
          <p14:tracePt t="70029" x="7505700" y="2817813"/>
          <p14:tracePt t="70032" x="7512050" y="2817813"/>
          <p14:tracePt t="70034" x="7518400" y="2817813"/>
          <p14:tracePt t="70038" x="7524750" y="2817813"/>
          <p14:tracePt t="70040" x="7531100" y="2817813"/>
          <p14:tracePt t="70045" x="7537450" y="2817813"/>
          <p14:tracePt t="70047" x="7545388" y="2817813"/>
          <p14:tracePt t="70048" x="7551738" y="2817813"/>
          <p14:tracePt t="70052" x="7558088" y="2817813"/>
          <p14:tracePt t="70054" x="7564438" y="2817813"/>
          <p14:tracePt t="70058" x="7570788" y="2817813"/>
          <p14:tracePt t="70060" x="7577138" y="2817813"/>
          <p14:tracePt t="70064" x="7583488" y="2817813"/>
          <p14:tracePt t="70066" x="7589838" y="2817813"/>
          <p14:tracePt t="70068" x="7596188" y="2817813"/>
          <p14:tracePt t="70072" x="7602538" y="2817813"/>
          <p14:tracePt t="70074" x="7608888" y="2817813"/>
          <p14:tracePt t="70078" x="7615238" y="2817813"/>
          <p14:tracePt t="70082" x="7621588" y="2817813"/>
          <p14:tracePt t="70084" x="7627938" y="2817813"/>
          <p14:tracePt t="70088" x="7634288" y="2817813"/>
          <p14:tracePt t="70090" x="7640638" y="2817813"/>
          <p14:tracePt t="70092" x="7646988" y="2817813"/>
          <p14:tracePt t="70097" x="7653338" y="2817813"/>
          <p14:tracePt t="70098" x="7659688" y="2817813"/>
          <p14:tracePt t="70100" x="7666038" y="2817813"/>
          <p14:tracePt t="70102" x="7672388" y="2817813"/>
          <p14:tracePt t="70104" x="7678738" y="2817813"/>
          <p14:tracePt t="70108" x="7685088" y="2817813"/>
          <p14:tracePt t="70110" x="7697788" y="2817813"/>
          <p14:tracePt t="70113" x="7697788" y="2824163"/>
          <p14:tracePt t="70114" x="7704138" y="2824163"/>
          <p14:tracePt t="70116" x="7710488" y="2824163"/>
          <p14:tracePt t="70118" x="7716838" y="2830513"/>
          <p14:tracePt t="70120" x="7729538" y="2830513"/>
          <p14:tracePt t="70124" x="7742238" y="2830513"/>
          <p14:tracePt t="70127" x="7754938" y="2830513"/>
          <p14:tracePt t="70128" x="7754938" y="2836863"/>
          <p14:tracePt t="70130" x="7767638" y="2836863"/>
          <p14:tracePt t="70132" x="7773988" y="2843213"/>
          <p14:tracePt t="70134" x="7780338" y="2843213"/>
          <p14:tracePt t="70136" x="7793038" y="2843213"/>
          <p14:tracePt t="70138" x="7799388" y="2849563"/>
          <p14:tracePt t="70140" x="7805738" y="2849563"/>
          <p14:tracePt t="70142" x="7818438" y="2855913"/>
          <p14:tracePt t="70144" x="7824788" y="2855913"/>
          <p14:tracePt t="70146" x="7831138" y="2855913"/>
          <p14:tracePt t="70148" x="7837488" y="2855913"/>
          <p14:tracePt t="70150" x="7843838" y="2855913"/>
          <p14:tracePt t="70152" x="7856538" y="2862263"/>
          <p14:tracePt t="70156" x="7869238" y="2862263"/>
          <p14:tracePt t="70158" x="7875588" y="2868613"/>
          <p14:tracePt t="70160" x="7881938" y="2868613"/>
          <p14:tracePt t="70163" x="7888288" y="2868613"/>
          <p14:tracePt t="70165" x="7894638" y="2868613"/>
          <p14:tracePt t="70166" x="7894638" y="2874963"/>
          <p14:tracePt t="70168" x="7900988" y="2874963"/>
          <p14:tracePt t="70170" x="7913688" y="2874963"/>
          <p14:tracePt t="70174" x="7920038" y="2874963"/>
          <p14:tracePt t="70176" x="7926388" y="2874963"/>
          <p14:tracePt t="70180" x="7932738" y="2881313"/>
          <p14:tracePt t="70182" x="7939088" y="2881313"/>
          <p14:tracePt t="70184" x="7945438" y="2881313"/>
          <p14:tracePt t="70188" x="7951788" y="2887663"/>
          <p14:tracePt t="70190" x="7958138" y="2887663"/>
          <p14:tracePt t="70197" x="7964488" y="2887663"/>
          <p14:tracePt t="70198" x="7970838" y="2887663"/>
          <p14:tracePt t="70200" x="7977188" y="2887663"/>
          <p14:tracePt t="70202" x="7977188" y="2894013"/>
          <p14:tracePt t="70206" x="7983538" y="2894013"/>
          <p14:tracePt t="70209" x="7989888" y="2900363"/>
          <p14:tracePt t="70215" x="7996238" y="2906713"/>
          <p14:tracePt t="70218" x="8004175" y="2906713"/>
          <p14:tracePt t="70220" x="8010525" y="2906713"/>
          <p14:tracePt t="70224" x="8010525" y="2913063"/>
          <p14:tracePt t="70226" x="8016875" y="2913063"/>
          <p14:tracePt t="70228" x="8016875" y="2919413"/>
          <p14:tracePt t="70231" x="8023225" y="2919413"/>
          <p14:tracePt t="70236" x="8023225" y="2925763"/>
          <p14:tracePt t="70238" x="8029575" y="2925763"/>
          <p14:tracePt t="70240" x="8029575" y="2932113"/>
          <p14:tracePt t="70242" x="8035925" y="2932113"/>
          <p14:tracePt t="70244" x="8035925" y="2938463"/>
          <p14:tracePt t="70253" x="8042275" y="2944813"/>
          <p14:tracePt t="70256" x="8042275" y="2951163"/>
          <p14:tracePt t="70260" x="8048625" y="2951163"/>
          <p14:tracePt t="70263" x="8048625" y="2957513"/>
          <p14:tracePt t="70266" x="8048625" y="2963863"/>
          <p14:tracePt t="70270" x="8054975" y="2963863"/>
          <p14:tracePt t="70275" x="8054975" y="2970213"/>
          <p14:tracePt t="70276" x="8054975" y="2976563"/>
          <p14:tracePt t="70281" x="8054975" y="2982913"/>
          <p14:tracePt t="70284" x="8054975" y="2989263"/>
          <p14:tracePt t="70289" x="8054975" y="2995613"/>
          <p14:tracePt t="70295" x="8054975" y="3001963"/>
          <p14:tracePt t="70297" x="8054975" y="3008313"/>
          <p14:tracePt t="70298" x="8054975" y="3014663"/>
          <p14:tracePt t="70304" x="8054975" y="3021013"/>
          <p14:tracePt t="70306" x="8054975" y="3027363"/>
          <p14:tracePt t="70315" x="8054975" y="3040063"/>
          <p14:tracePt t="70316" x="8054975" y="3046413"/>
          <p14:tracePt t="70318" x="8048625" y="3046413"/>
          <p14:tracePt t="70322" x="8048625" y="3052763"/>
          <p14:tracePt t="70324" x="8048625" y="3059113"/>
          <p14:tracePt t="70326" x="8042275" y="3059113"/>
          <p14:tracePt t="70331" x="8042275" y="3065463"/>
          <p14:tracePt t="70332" x="8042275" y="3071813"/>
          <p14:tracePt t="70337" x="8042275" y="3078163"/>
          <p14:tracePt t="70341" x="8035925" y="3084513"/>
          <p14:tracePt t="70342" x="8035925" y="3090863"/>
          <p14:tracePt t="70346" x="8029575" y="3090863"/>
          <p14:tracePt t="70348" x="8029575" y="3097213"/>
          <p14:tracePt t="70350" x="8029575" y="3103563"/>
          <p14:tracePt t="70354" x="8029575" y="3109913"/>
          <p14:tracePt t="70358" x="8023225" y="3116263"/>
          <p14:tracePt t="70364" x="8023225" y="3122613"/>
          <p14:tracePt t="70365" x="8016875" y="3122613"/>
          <p14:tracePt t="70366" x="8016875" y="3128963"/>
          <p14:tracePt t="70368" x="8016875" y="3135313"/>
          <p14:tracePt t="70370" x="8016875" y="3141663"/>
          <p14:tracePt t="70372" x="8010525" y="3141663"/>
          <p14:tracePt t="70377" x="8004175" y="3148013"/>
          <p14:tracePt t="70378" x="8004175" y="3154363"/>
          <p14:tracePt t="70380" x="7996238" y="3154363"/>
          <p14:tracePt t="70382" x="7996238" y="3160713"/>
          <p14:tracePt t="70387" x="7989888" y="3167063"/>
          <p14:tracePt t="70391" x="7983538" y="3173413"/>
          <p14:tracePt t="70392" x="7983538" y="3179763"/>
          <p14:tracePt t="70394" x="7983538" y="3186113"/>
          <p14:tracePt t="70397" x="7977188" y="3186113"/>
          <p14:tracePt t="70398" x="7970838" y="3186113"/>
          <p14:tracePt t="70400" x="7964488" y="3192463"/>
          <p14:tracePt t="70402" x="7964488" y="3198813"/>
          <p14:tracePt t="70406" x="7958138" y="3198813"/>
          <p14:tracePt t="70408" x="7951788" y="3205163"/>
          <p14:tracePt t="70412" x="7951788" y="3211513"/>
          <p14:tracePt t="70415" x="7945438" y="3211513"/>
          <p14:tracePt t="70416" x="7939088" y="3219450"/>
          <p14:tracePt t="70418" x="7932738" y="3219450"/>
          <p14:tracePt t="70424" x="7926388" y="3225800"/>
          <p14:tracePt t="70426" x="7920038" y="3225800"/>
          <p14:tracePt t="70428" x="7920038" y="3232150"/>
          <p14:tracePt t="70432" x="7913688" y="3232150"/>
          <p14:tracePt t="70437" x="7907338" y="3232150"/>
          <p14:tracePt t="70440" x="7900988" y="3232150"/>
          <p14:tracePt t="70465" x="7900988" y="3238500"/>
          <p14:tracePt t="70517" x="7894638" y="3238500"/>
          <p14:tracePt t="70525" x="7888288" y="3238500"/>
          <p14:tracePt t="70531" x="7881938" y="3244850"/>
          <p14:tracePt t="70535" x="7875588" y="3244850"/>
          <p14:tracePt t="70536" x="7869238" y="3244850"/>
          <p14:tracePt t="70538" x="7869238" y="3251200"/>
          <p14:tracePt t="70540" x="7862888" y="3251200"/>
          <p14:tracePt t="70543" x="7856538" y="3251200"/>
          <p14:tracePt t="70547" x="7850188" y="3251200"/>
          <p14:tracePt t="70548" x="7843838" y="3257550"/>
          <p14:tracePt t="70550" x="7837488" y="3257550"/>
          <p14:tracePt t="70554" x="7831138" y="3263900"/>
          <p14:tracePt t="70556" x="7824788" y="3263900"/>
          <p14:tracePt t="70558" x="7818438" y="3263900"/>
          <p14:tracePt t="70560" x="7805738" y="3263900"/>
          <p14:tracePt t="70563" x="7805738" y="3270250"/>
          <p14:tracePt t="70564" x="7793038" y="3270250"/>
          <p14:tracePt t="70566" x="7780338" y="3276600"/>
          <p14:tracePt t="70568" x="7773988" y="3276600"/>
          <p14:tracePt t="70570" x="7767638" y="3282950"/>
          <p14:tracePt t="70572" x="7761288" y="3282950"/>
          <p14:tracePt t="70574" x="7748588" y="3282950"/>
          <p14:tracePt t="70576" x="7735888" y="3289300"/>
          <p14:tracePt t="70578" x="7729538" y="3289300"/>
          <p14:tracePt t="70580" x="7716838" y="3289300"/>
          <p14:tracePt t="70582" x="7704138" y="3289300"/>
          <p14:tracePt t="70584" x="7697788" y="3289300"/>
          <p14:tracePt t="70586" x="7685088" y="3295650"/>
          <p14:tracePt t="70588" x="7672388" y="3295650"/>
          <p14:tracePt t="70590" x="7666038" y="3295650"/>
          <p14:tracePt t="70592" x="7653338" y="3302000"/>
          <p14:tracePt t="70594" x="7646988" y="3302000"/>
          <p14:tracePt t="70596" x="7634288" y="3308350"/>
          <p14:tracePt t="70598" x="7621588" y="3308350"/>
          <p14:tracePt t="70600" x="7615238" y="3308350"/>
          <p14:tracePt t="70602" x="7602538" y="3314700"/>
          <p14:tracePt t="70604" x="7589838" y="3314700"/>
          <p14:tracePt t="70606" x="7583488" y="3321050"/>
          <p14:tracePt t="70608" x="7564438" y="3321050"/>
          <p14:tracePt t="70610" x="7551738" y="3321050"/>
          <p14:tracePt t="70613" x="7537450" y="3327400"/>
          <p14:tracePt t="70615" x="7524750" y="3327400"/>
          <p14:tracePt t="70616" x="7512050" y="3327400"/>
          <p14:tracePt t="70618" x="7499350" y="3327400"/>
          <p14:tracePt t="70620" x="7480300" y="3333750"/>
          <p14:tracePt t="70622" x="7467600" y="3333750"/>
          <p14:tracePt t="70624" x="7454900" y="3333750"/>
          <p14:tracePt t="70626" x="7435850" y="3333750"/>
          <p14:tracePt t="70628" x="7416800" y="3333750"/>
          <p14:tracePt t="70631" x="7404100" y="3333750"/>
          <p14:tracePt t="70632" x="7385050" y="3333750"/>
          <p14:tracePt t="70634" x="7366000" y="3340100"/>
          <p14:tracePt t="70636" x="7353300" y="3340100"/>
          <p14:tracePt t="70638" x="7334250" y="3340100"/>
          <p14:tracePt t="70640" x="7308850" y="3346450"/>
          <p14:tracePt t="70642" x="7289800" y="3346450"/>
          <p14:tracePt t="70644" x="7277100" y="3346450"/>
          <p14:tracePt t="70646" x="7251700" y="3346450"/>
          <p14:tracePt t="70648" x="7226300" y="3352800"/>
          <p14:tracePt t="70650" x="7200900" y="3352800"/>
          <p14:tracePt t="70652" x="7181850" y="3352800"/>
          <p14:tracePt t="70654" x="7156450" y="3352800"/>
          <p14:tracePt t="70656" x="7131050" y="3352800"/>
          <p14:tracePt t="70658" x="7105650" y="3352800"/>
          <p14:tracePt t="70660" x="7085013" y="3352800"/>
          <p14:tracePt t="70663" x="7053263" y="3352800"/>
          <p14:tracePt t="70665" x="7021513" y="3352800"/>
          <p14:tracePt t="70666" x="6996113" y="3352800"/>
          <p14:tracePt t="70670" x="6977063" y="3352800"/>
          <p14:tracePt t="70673" x="6970713" y="3352800"/>
          <p14:tracePt t="70674" x="6958013" y="3352800"/>
          <p14:tracePt t="70676" x="6945313" y="3352800"/>
          <p14:tracePt t="70678" x="6938963" y="3352800"/>
          <p14:tracePt t="70680" x="6926263" y="3352800"/>
          <p14:tracePt t="70682" x="6913563" y="3352800"/>
          <p14:tracePt t="70686" x="6907213" y="3352800"/>
          <p14:tracePt t="70871" x="6900863" y="3352800"/>
          <p14:tracePt t="70893" x="6894513" y="3352800"/>
          <p14:tracePt t="70895" x="6888163" y="3352800"/>
          <p14:tracePt t="70896" x="6881813" y="3352800"/>
          <p14:tracePt t="70898" x="6875463" y="3352800"/>
          <p14:tracePt t="70900" x="6869113" y="3352800"/>
          <p14:tracePt t="70904" x="6856413" y="3352800"/>
          <p14:tracePt t="70906" x="6843713" y="3352800"/>
          <p14:tracePt t="70910" x="6831013" y="3352800"/>
          <p14:tracePt t="70912" x="6824663" y="3352800"/>
          <p14:tracePt t="70914" x="6811963" y="3346450"/>
          <p14:tracePt t="70916" x="6799263" y="3346450"/>
          <p14:tracePt t="70918" x="6792913" y="3340100"/>
          <p14:tracePt t="70920" x="6780213" y="3340100"/>
          <p14:tracePt t="70922" x="6761163" y="3340100"/>
          <p14:tracePt t="70924" x="6748463" y="3333750"/>
          <p14:tracePt t="70926" x="6735763" y="3333750"/>
          <p14:tracePt t="70928" x="6716713" y="3333750"/>
          <p14:tracePt t="70930" x="6704013" y="3327400"/>
          <p14:tracePt t="70932" x="6678613" y="3327400"/>
          <p14:tracePt t="70934" x="6659563" y="3327400"/>
          <p14:tracePt t="70936" x="6634163" y="3321050"/>
          <p14:tracePt t="70938" x="6613525" y="3321050"/>
          <p14:tracePt t="70940" x="6588125" y="3321050"/>
          <p14:tracePt t="70942" x="6562725" y="3314700"/>
          <p14:tracePt t="70944" x="6537325" y="3314700"/>
          <p14:tracePt t="70947" x="6505575" y="3308350"/>
          <p14:tracePt t="70948" x="6480175" y="3302000"/>
          <p14:tracePt t="70966" x="6161088" y="3257550"/>
          <p14:tracePt t="70968" x="6116638" y="3244850"/>
          <p14:tracePt t="70970" x="6084888" y="3238500"/>
          <p14:tracePt t="70972" x="6053138" y="3232150"/>
          <p14:tracePt t="70974" x="6015038" y="3225800"/>
          <p14:tracePt t="70976" x="5970588" y="3219450"/>
          <p14:tracePt t="70978" x="5932488" y="3205163"/>
          <p14:tracePt t="70980" x="5900738" y="3198813"/>
          <p14:tracePt t="70982" x="5875338" y="3192463"/>
          <p14:tracePt t="70984" x="5843588" y="3186113"/>
          <p14:tracePt t="70986" x="5818188" y="3173413"/>
          <p14:tracePt t="70988" x="5792788" y="3167063"/>
          <p14:tracePt t="70990" x="5767388" y="3160713"/>
          <p14:tracePt t="70992" x="5741988" y="3154363"/>
          <p14:tracePt t="70994" x="5716588" y="3148013"/>
          <p14:tracePt t="70996" x="5689600" y="3141663"/>
          <p14:tracePt t="70999" x="5676900" y="3135313"/>
          <p14:tracePt t="71000" x="5657850" y="3128963"/>
          <p14:tracePt t="71002" x="5638800" y="3122613"/>
          <p14:tracePt t="71004" x="5619750" y="3116263"/>
          <p14:tracePt t="71006" x="5607050" y="3109913"/>
          <p14:tracePt t="71008" x="5594350" y="3103563"/>
          <p14:tracePt t="71010" x="5581650" y="3097213"/>
          <p14:tracePt t="71012" x="5575300" y="3097213"/>
          <p14:tracePt t="71014" x="5562600" y="3097213"/>
          <p14:tracePt t="71016" x="5549900" y="3097213"/>
          <p14:tracePt t="71018" x="5543550" y="3097213"/>
          <p14:tracePt t="71020" x="5537200" y="3097213"/>
          <p14:tracePt t="71022" x="5524500" y="3097213"/>
          <p14:tracePt t="71026" x="5518150" y="3097213"/>
          <p14:tracePt t="71028" x="5511800" y="3097213"/>
          <p14:tracePt t="71035" x="5505450" y="3097213"/>
          <p14:tracePt t="71038" x="5499100" y="3097213"/>
          <p14:tracePt t="71040" x="5492750" y="3097213"/>
          <p14:tracePt t="71053" x="5492750" y="3103563"/>
          <p14:tracePt t="71063" x="5492750" y="3109913"/>
          <p14:tracePt t="71066" x="5492750" y="3116263"/>
          <p14:tracePt t="71070" x="5499100" y="3122613"/>
          <p14:tracePt t="71073" x="5505450" y="3122613"/>
          <p14:tracePt t="71076" x="5511800" y="3122613"/>
          <p14:tracePt t="71079" x="5518150" y="3128963"/>
          <p14:tracePt t="71082" x="5524500" y="3128963"/>
          <p14:tracePt t="71084" x="5530850" y="3135313"/>
          <p14:tracePt t="71086" x="5537200" y="3135313"/>
          <p14:tracePt t="71090" x="5543550" y="3135313"/>
          <p14:tracePt t="71092" x="5549900" y="3135313"/>
          <p14:tracePt t="71097" x="5556250" y="3135313"/>
          <p14:tracePt t="71098" x="5562600" y="3135313"/>
          <p14:tracePt t="71100" x="5568950" y="3135313"/>
          <p14:tracePt t="71102" x="5575300" y="3135313"/>
          <p14:tracePt t="71104" x="5581650" y="3135313"/>
          <p14:tracePt t="71108" x="5594350" y="3135313"/>
          <p14:tracePt t="71110" x="5600700" y="3135313"/>
          <p14:tracePt t="71114" x="5607050" y="3135313"/>
          <p14:tracePt t="71116" x="5613400" y="3135313"/>
          <p14:tracePt t="71119" x="5619750" y="3141663"/>
          <p14:tracePt t="71120" x="5626100" y="3141663"/>
          <p14:tracePt t="71122" x="5632450" y="3141663"/>
          <p14:tracePt t="71124" x="5638800" y="3141663"/>
          <p14:tracePt t="71128" x="5645150" y="3141663"/>
          <p14:tracePt t="71131" x="5651500" y="3141663"/>
          <p14:tracePt t="71132" x="5657850" y="3141663"/>
          <p14:tracePt t="71134" x="5664200" y="3141663"/>
          <p14:tracePt t="71136" x="5670550" y="3141663"/>
          <p14:tracePt t="71140" x="5683250" y="3141663"/>
          <p14:tracePt t="71143" x="5689600" y="3141663"/>
          <p14:tracePt t="71147" x="5695950" y="3141663"/>
          <p14:tracePt t="71148" x="5702300" y="3141663"/>
          <p14:tracePt t="71150" x="5708650" y="3141663"/>
          <p14:tracePt t="71152" x="5716588" y="3141663"/>
          <p14:tracePt t="71154" x="5722938" y="3141663"/>
          <p14:tracePt t="71159" x="5729288" y="3141663"/>
          <p14:tracePt t="71165" x="5735638" y="3141663"/>
          <p14:tracePt t="71166" x="5741988" y="3141663"/>
          <p14:tracePt t="71168" x="5748338" y="3141663"/>
          <p14:tracePt t="71172" x="5754688" y="3141663"/>
          <p14:tracePt t="71179" x="5761038" y="3141663"/>
          <p14:tracePt t="71181" x="5767388" y="3141663"/>
          <p14:tracePt t="71186" x="5773738" y="3141663"/>
          <p14:tracePt t="71188" x="5780088" y="3141663"/>
          <p14:tracePt t="71191" x="5786438" y="3141663"/>
          <p14:tracePt t="71194" x="5792788" y="3141663"/>
          <p14:tracePt t="71197" x="5799138" y="3135313"/>
          <p14:tracePt t="71200" x="5805488" y="3135313"/>
          <p14:tracePt t="71202" x="5811838" y="3135313"/>
          <p14:tracePt t="71204" x="5818188" y="3135313"/>
          <p14:tracePt t="71206" x="5818188" y="3128963"/>
          <p14:tracePt t="71208" x="5824538" y="3128963"/>
          <p14:tracePt t="71210" x="5830888" y="3128963"/>
          <p14:tracePt t="71214" x="5837238" y="3128963"/>
          <p14:tracePt t="71216" x="5843588" y="3128963"/>
          <p14:tracePt t="71218" x="5843588" y="3122613"/>
          <p14:tracePt t="71224" x="5849938" y="3116263"/>
          <p14:tracePt t="71232" x="5849938" y="3109913"/>
          <p14:tracePt t="71247" x="5849938" y="3103563"/>
          <p14:tracePt t="71251" x="5849938" y="3097213"/>
          <p14:tracePt t="71257" x="5843588" y="3090863"/>
          <p14:tracePt t="71258" x="5837238" y="3090863"/>
          <p14:tracePt t="71260" x="5837238" y="3084513"/>
          <p14:tracePt t="71263" x="5830888" y="3078163"/>
          <p14:tracePt t="71264" x="5824538" y="3078163"/>
          <p14:tracePt t="71268" x="5811838" y="3071813"/>
          <p14:tracePt t="71270" x="5799138" y="3065463"/>
          <p14:tracePt t="71272" x="5792788" y="3059113"/>
          <p14:tracePt t="71275" x="5780088" y="3059113"/>
          <p14:tracePt t="71276" x="5767388" y="3052763"/>
          <p14:tracePt t="71278" x="5761038" y="3052763"/>
          <p14:tracePt t="71280" x="5748338" y="3046413"/>
          <p14:tracePt t="71282" x="5735638" y="3040063"/>
          <p14:tracePt t="71284" x="5716588" y="3040063"/>
          <p14:tracePt t="71286" x="5702300" y="3033713"/>
          <p14:tracePt t="71288" x="5683250" y="3027363"/>
          <p14:tracePt t="71290" x="5664200" y="3021013"/>
          <p14:tracePt t="71292" x="5651500" y="3021013"/>
          <p14:tracePt t="71294" x="5632450" y="3014663"/>
          <p14:tracePt t="71296" x="5607050" y="3008313"/>
          <p14:tracePt t="71298" x="5581650" y="3001963"/>
          <p14:tracePt t="71300" x="5556250" y="2995613"/>
          <p14:tracePt t="71302" x="5530850" y="2995613"/>
          <p14:tracePt t="71304" x="5499100" y="2989263"/>
          <p14:tracePt t="71306" x="5467350" y="2982913"/>
          <p14:tracePt t="71308" x="5429250" y="2976563"/>
          <p14:tracePt t="71310" x="5397500" y="2976563"/>
          <p14:tracePt t="71313" x="5365750" y="2970213"/>
          <p14:tracePt t="71314" x="5327650" y="2963863"/>
          <p14:tracePt t="71316" x="5283200" y="2957513"/>
          <p14:tracePt t="71318" x="5243513" y="2957513"/>
          <p14:tracePt t="71320" x="5199063" y="2951163"/>
          <p14:tracePt t="71322" x="5154613" y="2938463"/>
          <p14:tracePt t="71324" x="5110163" y="2938463"/>
          <p14:tracePt t="71326" x="5065713" y="2932113"/>
          <p14:tracePt t="71328" x="5021263" y="2932113"/>
          <p14:tracePt t="71330" x="4976813" y="2925763"/>
          <p14:tracePt t="71332" x="4932363" y="2925763"/>
          <p14:tracePt t="71334" x="4887913" y="2919413"/>
          <p14:tracePt t="71336" x="4849813" y="2919413"/>
          <p14:tracePt t="71338" x="4805363" y="2919413"/>
          <p14:tracePt t="71340" x="4759325" y="2919413"/>
          <p14:tracePt t="71342" x="4714875" y="2919413"/>
          <p14:tracePt t="71344" x="4670425" y="2919413"/>
          <p14:tracePt t="71347" x="4632325" y="2919413"/>
          <p14:tracePt t="71348" x="4587875" y="2919413"/>
          <p14:tracePt t="71350" x="4543425" y="2919413"/>
          <p14:tracePt t="71352" x="4511675" y="2919413"/>
          <p14:tracePt t="71354" x="4479925" y="2919413"/>
          <p14:tracePt t="71356" x="4441825" y="2919413"/>
          <p14:tracePt t="71358" x="4410075" y="2919413"/>
          <p14:tracePt t="71360" x="4378325" y="2925763"/>
          <p14:tracePt t="71362" x="4346575" y="2925763"/>
          <p14:tracePt t="71365" x="4319588" y="2932113"/>
          <p14:tracePt t="71366" x="4294188" y="2938463"/>
          <p14:tracePt t="71368" x="4268788" y="2938463"/>
          <p14:tracePt t="71370" x="4243388" y="2944813"/>
          <p14:tracePt t="71372" x="4230688" y="2944813"/>
          <p14:tracePt t="71374" x="4211638" y="2951163"/>
          <p14:tracePt t="71376" x="4192588" y="2951163"/>
          <p14:tracePt t="71378" x="4173538" y="2957513"/>
          <p14:tracePt t="71380" x="4167188" y="2957513"/>
          <p14:tracePt t="71382" x="4154488" y="2963863"/>
          <p14:tracePt t="71384" x="4148138" y="2963863"/>
          <p14:tracePt t="71386" x="4135438" y="2970213"/>
          <p14:tracePt t="71388" x="4122738" y="2970213"/>
          <p14:tracePt t="71392" x="4116388" y="2970213"/>
          <p14:tracePt t="71394" x="4110038" y="2976563"/>
          <p14:tracePt t="71396" x="4103688" y="2976563"/>
          <p14:tracePt t="71398" x="4103688" y="2982913"/>
          <p14:tracePt t="71409" x="4103688" y="2989263"/>
          <p14:tracePt t="71415" x="4103688" y="2995613"/>
          <p14:tracePt t="71419" x="4110038" y="3001963"/>
          <p14:tracePt t="71420" x="4116388" y="3001963"/>
          <p14:tracePt t="71425" x="4129088" y="3001963"/>
          <p14:tracePt t="71426" x="4135438" y="3008313"/>
          <p14:tracePt t="71428" x="4148138" y="3008313"/>
          <p14:tracePt t="71430" x="4160838" y="3008313"/>
          <p14:tracePt t="71432" x="4167188" y="3008313"/>
          <p14:tracePt t="71434" x="4179888" y="3008313"/>
          <p14:tracePt t="71436" x="4186238" y="3008313"/>
          <p14:tracePt t="71438" x="4205288" y="3014663"/>
          <p14:tracePt t="71440" x="4217988" y="3014663"/>
          <p14:tracePt t="71442" x="4230688" y="3014663"/>
          <p14:tracePt t="71444" x="4249738" y="3014663"/>
          <p14:tracePt t="71446" x="4268788" y="3014663"/>
          <p14:tracePt t="71448" x="4281488" y="3014663"/>
          <p14:tracePt t="71450" x="4300538" y="3014663"/>
          <p14:tracePt t="71452" x="4325938" y="3014663"/>
          <p14:tracePt t="71454" x="4346575" y="3008313"/>
          <p14:tracePt t="71456" x="4365625" y="3008313"/>
          <p14:tracePt t="71458" x="4391025" y="3001963"/>
          <p14:tracePt t="71460" x="4416425" y="3001963"/>
          <p14:tracePt t="71462" x="4441825" y="2995613"/>
          <p14:tracePt t="71465" x="4473575" y="2995613"/>
          <p14:tracePt t="71466" x="4505325" y="2989263"/>
          <p14:tracePt t="71468" x="4530725" y="2989263"/>
          <p14:tracePt t="71470" x="4562475" y="2982913"/>
          <p14:tracePt t="71472" x="4594225" y="2982913"/>
          <p14:tracePt t="71474" x="4632325" y="2976563"/>
          <p14:tracePt t="71476" x="4664075" y="2976563"/>
          <p14:tracePt t="71478" x="4695825" y="2970213"/>
          <p14:tracePt t="71480" x="4733925" y="2970213"/>
          <p14:tracePt t="71482" x="4778375" y="2963863"/>
          <p14:tracePt t="71484" x="4811713" y="2963863"/>
          <p14:tracePt t="71486" x="4843463" y="2957513"/>
          <p14:tracePt t="71488" x="4887913" y="2957513"/>
          <p14:tracePt t="71490" x="4919663" y="2957513"/>
          <p14:tracePt t="71492" x="4951413" y="2957513"/>
          <p14:tracePt t="71494" x="4995863" y="2951163"/>
          <p14:tracePt t="71496" x="5040313" y="2951163"/>
          <p14:tracePt t="71498" x="5072063" y="2951163"/>
          <p14:tracePt t="71500" x="5116513" y="2951163"/>
          <p14:tracePt t="71502" x="5148263" y="2951163"/>
          <p14:tracePt t="71504" x="5192713" y="2951163"/>
          <p14:tracePt t="71506" x="5237163" y="2951163"/>
          <p14:tracePt t="71508" x="5270500" y="2951163"/>
          <p14:tracePt t="71510" x="5314950" y="2951163"/>
          <p14:tracePt t="71513" x="5346700" y="2951163"/>
          <p14:tracePt t="71515" x="5391150" y="2951163"/>
          <p14:tracePt t="71516" x="5422900" y="2951163"/>
          <p14:tracePt t="71518" x="5454650" y="2951163"/>
          <p14:tracePt t="71520" x="5499100" y="2957513"/>
          <p14:tracePt t="71522" x="5537200" y="2963863"/>
          <p14:tracePt t="71524" x="5568950" y="2970213"/>
          <p14:tracePt t="71526" x="5594350" y="2976563"/>
          <p14:tracePt t="71528" x="5626100" y="2982913"/>
          <p14:tracePt t="71531" x="5651500" y="2989263"/>
          <p14:tracePt t="71532" x="5689600" y="2995613"/>
          <p14:tracePt t="71534" x="5716588" y="3001963"/>
          <p14:tracePt t="71536" x="5735638" y="3008313"/>
          <p14:tracePt t="71538" x="5773738" y="3014663"/>
          <p14:tracePt t="71540" x="5799138" y="3021013"/>
          <p14:tracePt t="71542" x="5824538" y="3027363"/>
          <p14:tracePt t="71544" x="5843588" y="3033713"/>
          <p14:tracePt t="71546" x="5875338" y="3046413"/>
          <p14:tracePt t="71549" x="5888038" y="3052763"/>
          <p14:tracePt t="71550" x="5907088" y="3059113"/>
          <p14:tracePt t="71552" x="5926138" y="3065463"/>
          <p14:tracePt t="71554" x="5945188" y="3078163"/>
          <p14:tracePt t="71556" x="5957888" y="3084513"/>
          <p14:tracePt t="71558" x="5983288" y="3090863"/>
          <p14:tracePt t="71560" x="6002338" y="3090863"/>
          <p14:tracePt t="71563" x="6021388" y="3097213"/>
          <p14:tracePt t="71564" x="6034088" y="3103563"/>
          <p14:tracePt t="71566" x="6053138" y="3109913"/>
          <p14:tracePt t="71568" x="6072188" y="3116263"/>
          <p14:tracePt t="71570" x="6091238" y="3122613"/>
          <p14:tracePt t="71572" x="6103938" y="3128963"/>
          <p14:tracePt t="71574" x="6116638" y="3135313"/>
          <p14:tracePt t="71576" x="6135688" y="3141663"/>
          <p14:tracePt t="71578" x="6154738" y="3148013"/>
          <p14:tracePt t="71580" x="6161088" y="3148013"/>
          <p14:tracePt t="71582" x="6181725" y="3154363"/>
          <p14:tracePt t="71584" x="6200775" y="3154363"/>
          <p14:tracePt t="71586" x="6207125" y="3154363"/>
          <p14:tracePt t="71588" x="6226175" y="3154363"/>
          <p14:tracePt t="71590" x="6238875" y="3154363"/>
          <p14:tracePt t="71592" x="6245225" y="3154363"/>
          <p14:tracePt t="71594" x="6257925" y="3160713"/>
          <p14:tracePt t="71596" x="6276975" y="3160713"/>
          <p14:tracePt t="71598" x="6283325" y="3160713"/>
          <p14:tracePt t="71600" x="6296025" y="3160713"/>
          <p14:tracePt t="71602" x="6302375" y="3160713"/>
          <p14:tracePt t="71604" x="6315075" y="3160713"/>
          <p14:tracePt t="71606" x="6321425" y="3160713"/>
          <p14:tracePt t="71608" x="6327775" y="3160713"/>
          <p14:tracePt t="71610" x="6334125" y="3160713"/>
          <p14:tracePt t="71613" x="6340475" y="3160713"/>
          <p14:tracePt t="71616" x="6346825" y="3160713"/>
          <p14:tracePt t="71618" x="6353175" y="3160713"/>
          <p14:tracePt t="71626" x="6359525" y="3160713"/>
          <p14:tracePt t="71634" x="6365875" y="3160713"/>
          <p14:tracePt t="71651" x="6372225" y="3160713"/>
          <p14:tracePt t="71725" x="6378575" y="3160713"/>
          <p14:tracePt t="71727" x="6384925" y="3154363"/>
          <p14:tracePt t="71732" x="6391275" y="3154363"/>
          <p14:tracePt t="71734" x="6397625" y="3154363"/>
          <p14:tracePt t="71738" x="6403975" y="3154363"/>
          <p14:tracePt t="71745" x="6410325" y="3154363"/>
          <p14:tracePt t="71747" x="6410325" y="3148013"/>
          <p14:tracePt t="71748" x="6416675" y="3148013"/>
          <p14:tracePt t="71754" x="6423025" y="3148013"/>
          <p14:tracePt t="71756" x="6429375" y="3148013"/>
          <p14:tracePt t="71758" x="6435725" y="3148013"/>
          <p14:tracePt t="71763" x="6442075" y="3148013"/>
          <p14:tracePt t="71765" x="6448425" y="3148013"/>
          <p14:tracePt t="71768" x="6454775" y="3148013"/>
          <p14:tracePt t="71770" x="6461125" y="3148013"/>
          <p14:tracePt t="71774" x="6467475" y="3148013"/>
          <p14:tracePt t="71776" x="6473825" y="3148013"/>
          <p14:tracePt t="71778" x="6480175" y="3148013"/>
          <p14:tracePt t="71782" x="6486525" y="3148013"/>
          <p14:tracePt t="71784" x="6492875" y="3148013"/>
          <p14:tracePt t="71789" x="6499225" y="3148013"/>
          <p14:tracePt t="71790" x="6505575" y="3148013"/>
          <p14:tracePt t="71792" x="6511925" y="3148013"/>
          <p14:tracePt t="71797" x="6524625" y="3148013"/>
          <p14:tracePt t="71798" x="6530975" y="3148013"/>
          <p14:tracePt t="71802" x="6537325" y="3148013"/>
          <p14:tracePt t="71804" x="6543675" y="3148013"/>
          <p14:tracePt t="71807" x="6550025" y="3148013"/>
          <p14:tracePt t="71808" x="6556375" y="3148013"/>
          <p14:tracePt t="71810" x="6562725" y="3148013"/>
          <p14:tracePt t="71814" x="6569075" y="3148013"/>
          <p14:tracePt t="71816" x="6575425" y="3148013"/>
          <p14:tracePt t="71818" x="6581775" y="3148013"/>
          <p14:tracePt t="71820" x="6588125" y="3148013"/>
          <p14:tracePt t="71822" x="6594475" y="3148013"/>
          <p14:tracePt t="71826" x="6607175" y="3148013"/>
          <p14:tracePt t="71828" x="6613525" y="3148013"/>
          <p14:tracePt t="71832" x="6619875" y="3148013"/>
          <p14:tracePt t="71834" x="6634163" y="3148013"/>
          <p14:tracePt t="71838" x="6646863" y="3148013"/>
          <p14:tracePt t="71842" x="6659563" y="3148013"/>
          <p14:tracePt t="71844" x="6665913" y="3148013"/>
          <p14:tracePt t="71848" x="6678613" y="3148013"/>
          <p14:tracePt t="71850" x="6684963" y="3148013"/>
          <p14:tracePt t="71852" x="6691313" y="3148013"/>
          <p14:tracePt t="71854" x="6697663" y="3148013"/>
          <p14:tracePt t="71856" x="6704013" y="3148013"/>
          <p14:tracePt t="71858" x="6716713" y="3148013"/>
          <p14:tracePt t="71860" x="6723063" y="3148013"/>
          <p14:tracePt t="71863" x="6729413" y="3148013"/>
          <p14:tracePt t="71865" x="6742113" y="3148013"/>
          <p14:tracePt t="71866" x="6748463" y="3148013"/>
          <p14:tracePt t="71868" x="6754813" y="3148013"/>
          <p14:tracePt t="71871" x="6767513" y="3148013"/>
          <p14:tracePt t="71872" x="6773863" y="3148013"/>
          <p14:tracePt t="71874" x="6780213" y="3141663"/>
          <p14:tracePt t="71876" x="6786563" y="3141663"/>
          <p14:tracePt t="71878" x="6792913" y="3135313"/>
          <p14:tracePt t="71880" x="6805613" y="3135313"/>
          <p14:tracePt t="71884" x="6811963" y="3128963"/>
          <p14:tracePt t="71886" x="6818313" y="3128963"/>
          <p14:tracePt t="71888" x="6824663" y="3128963"/>
          <p14:tracePt t="71893" x="6831013" y="3128963"/>
          <p14:tracePt t="71897" x="6837363" y="3122613"/>
          <p14:tracePt t="71911" x="6843713" y="3122613"/>
          <p14:tracePt t="71943" x="6843713" y="3128963"/>
          <p14:tracePt t="71945" x="6843713" y="3135313"/>
          <p14:tracePt t="71946" x="6843713" y="3141663"/>
          <p14:tracePt t="71953" x="6843713" y="3148013"/>
          <p14:tracePt t="71965" x="6843713" y="3154363"/>
          <p14:tracePt t="71970" x="6837363" y="3154363"/>
          <p14:tracePt t="71972" x="6831013" y="3160713"/>
          <p14:tracePt t="71976" x="6831013" y="3167063"/>
          <p14:tracePt t="72144" x="6831013" y="3160713"/>
          <p14:tracePt t="72150" x="6831013" y="3154363"/>
          <p14:tracePt t="72154" x="6831013" y="3148013"/>
          <p14:tracePt t="72158" x="6831013" y="3141663"/>
          <p14:tracePt t="72163" x="6831013" y="3135313"/>
          <p14:tracePt t="72165" x="6831013" y="3128963"/>
          <p14:tracePt t="72166" x="6837363" y="3128963"/>
          <p14:tracePt t="72173" x="6837363" y="3122613"/>
          <p14:tracePt t="72177" x="6837363" y="3116263"/>
          <p14:tracePt t="72183" x="6843713" y="3116263"/>
          <p14:tracePt t="72189" x="6850063" y="3109913"/>
          <p14:tracePt t="72195" x="6856413" y="3109913"/>
          <p14:tracePt t="72202" x="6856413" y="3103563"/>
          <p14:tracePt t="72207" x="6862763" y="3103563"/>
          <p14:tracePt t="72214" x="6869113" y="3103563"/>
          <p14:tracePt t="72220" x="6875463" y="3103563"/>
          <p14:tracePt t="72222" x="6881813" y="3103563"/>
          <p14:tracePt t="72228" x="6888163" y="3103563"/>
          <p14:tracePt t="72230" x="6894513" y="3103563"/>
          <p14:tracePt t="72234" x="6900863" y="3103563"/>
          <p14:tracePt t="72241" x="6907213" y="3103563"/>
          <p14:tracePt t="72242" x="6913563" y="3103563"/>
          <p14:tracePt t="72248" x="6919913" y="3103563"/>
          <p14:tracePt t="72253" x="6926263" y="3103563"/>
          <p14:tracePt t="72257" x="6932613" y="3103563"/>
          <p14:tracePt t="72263" x="6938963" y="3103563"/>
          <p14:tracePt t="72267" x="6945313" y="3103563"/>
          <p14:tracePt t="72272" x="6951663" y="3103563"/>
          <p14:tracePt t="72276" x="6958013" y="3103563"/>
          <p14:tracePt t="72281" x="6964363" y="3103563"/>
          <p14:tracePt t="72287" x="6970713" y="3103563"/>
          <p14:tracePt t="72291" x="6977063" y="3103563"/>
          <p14:tracePt t="72297" x="6983413" y="3103563"/>
          <p14:tracePt t="72301" x="6989763" y="3103563"/>
          <p14:tracePt t="72302" x="6996113" y="3103563"/>
          <p14:tracePt t="72308" x="7002463" y="3103563"/>
          <p14:tracePt t="72311" x="7008813" y="3103563"/>
          <p14:tracePt t="72316" x="7015163" y="3103563"/>
          <p14:tracePt t="72318" x="7021513" y="3103563"/>
          <p14:tracePt t="72320" x="7027863" y="3103563"/>
          <p14:tracePt t="72324" x="7034213" y="3103563"/>
          <p14:tracePt t="72326" x="7040563" y="3103563"/>
          <p14:tracePt t="72330" x="7046913" y="3103563"/>
          <p14:tracePt t="72332" x="7053263" y="3103563"/>
          <p14:tracePt t="72334" x="7059613" y="3103563"/>
          <p14:tracePt t="72338" x="7065963" y="3103563"/>
          <p14:tracePt t="72340" x="7072313" y="3103563"/>
          <p14:tracePt t="72343" x="7078663" y="3103563"/>
          <p14:tracePt t="72345" x="7085013" y="3103563"/>
          <p14:tracePt t="72346" x="7092950" y="3103563"/>
          <p14:tracePt t="72348" x="7099300" y="3103563"/>
          <p14:tracePt t="72350" x="7112000" y="3103563"/>
          <p14:tracePt t="72352" x="7118350" y="3103563"/>
          <p14:tracePt t="72354" x="7124700" y="3103563"/>
          <p14:tracePt t="72356" x="7131050" y="3103563"/>
          <p14:tracePt t="72358" x="7143750" y="3103563"/>
          <p14:tracePt t="72360" x="7156450" y="3103563"/>
          <p14:tracePt t="72364" x="7169150" y="3103563"/>
          <p14:tracePt t="72366" x="7175500" y="3103563"/>
          <p14:tracePt t="72368" x="7181850" y="3103563"/>
          <p14:tracePt t="72370" x="7188200" y="3103563"/>
          <p14:tracePt t="72372" x="7194550" y="3103563"/>
          <p14:tracePt t="72375" x="7200900" y="3103563"/>
          <p14:tracePt t="72376" x="7213600" y="3103563"/>
          <p14:tracePt t="72380" x="7219950" y="3103563"/>
          <p14:tracePt t="72382" x="7226300" y="3103563"/>
          <p14:tracePt t="72386" x="7232650" y="3103563"/>
          <p14:tracePt t="72388" x="7239000" y="3103563"/>
          <p14:tracePt t="72390" x="7245350" y="3103563"/>
          <p14:tracePt t="72397" x="7251700" y="3103563"/>
          <p14:tracePt t="72401" x="7258050" y="3103563"/>
          <p14:tracePt t="72404" x="7264400" y="3103563"/>
          <p14:tracePt t="72408" x="7270750" y="3103563"/>
          <p14:tracePt t="72414" x="7277100" y="3103563"/>
          <p14:tracePt t="72425" x="7283450" y="3103563"/>
          <p14:tracePt t="72431" x="7289800" y="3103563"/>
          <p14:tracePt t="72439" x="7289800" y="3097213"/>
          <p14:tracePt t="72449" x="7296150" y="3097213"/>
          <p14:tracePt t="72451" x="7296150" y="3090863"/>
          <p14:tracePt t="72457" x="7302500" y="3090863"/>
          <p14:tracePt t="72460" x="7302500" y="3084513"/>
          <p14:tracePt t="72465" x="7308850" y="3084513"/>
          <p14:tracePt t="72475" x="7308850" y="3078163"/>
          <p14:tracePt t="72483" x="7308850" y="3071813"/>
          <p14:tracePt t="72518" x="7308850" y="3065463"/>
          <p14:tracePt t="72527" x="7308850" y="3059113"/>
          <p14:tracePt t="72532" x="7302500" y="3059113"/>
          <p14:tracePt t="72535" x="7302500" y="3052763"/>
          <p14:tracePt t="72536" x="7296150" y="3052763"/>
          <p14:tracePt t="72548" x="7289800" y="3052763"/>
          <p14:tracePt t="72551" x="7283450" y="3046413"/>
          <p14:tracePt t="72561" x="7283450" y="3040063"/>
          <p14:tracePt t="72563" x="7277100" y="3040063"/>
          <p14:tracePt t="72566" x="7270750" y="3040063"/>
          <p14:tracePt t="72570" x="7264400" y="3040063"/>
          <p14:tracePt t="72581" x="7258050" y="3040063"/>
          <p14:tracePt t="72584" x="7251700" y="3040063"/>
          <p14:tracePt t="72597" x="7245350" y="3040063"/>
          <p14:tracePt t="72606" x="7239000" y="3040063"/>
          <p14:tracePt t="72621" x="7232650" y="3040063"/>
          <p14:tracePt t="72647" x="7226300" y="3046413"/>
          <p14:tracePt t="72731" x="7232650" y="3046413"/>
          <p14:tracePt t="72773" x="7239000" y="3046413"/>
          <p14:tracePt t="72783" x="7245350" y="3046413"/>
          <p14:tracePt t="72796" x="7251700" y="3046413"/>
          <p14:tracePt t="72805" x="7258050" y="3046413"/>
          <p14:tracePt t="72806" x="7258050" y="3052763"/>
          <p14:tracePt t="72821" x="7264400" y="3052763"/>
          <p14:tracePt t="72829" x="7270750" y="3052763"/>
          <p14:tracePt t="72837" x="7277100" y="3052763"/>
          <p14:tracePt t="72843" x="7277100" y="3059113"/>
          <p14:tracePt t="72847" x="7283450" y="3059113"/>
          <p14:tracePt t="72851" x="7289800" y="3059113"/>
          <p14:tracePt t="72858" x="7296150" y="3059113"/>
          <p14:tracePt t="72860" x="7302500" y="3059113"/>
          <p14:tracePt t="72864" x="7308850" y="3059113"/>
          <p14:tracePt t="72868" x="7315200" y="3059113"/>
          <p14:tracePt t="72873" x="7321550" y="3059113"/>
          <p14:tracePt t="72878" x="7327900" y="3065463"/>
          <p14:tracePt t="72880" x="7334250" y="3065463"/>
          <p14:tracePt t="72882" x="7340600" y="3065463"/>
          <p14:tracePt t="72889" x="7346950" y="3065463"/>
          <p14:tracePt t="72893" x="7353300" y="3065463"/>
          <p14:tracePt t="72901" x="7359650" y="3065463"/>
          <p14:tracePt t="72908" x="7366000" y="3065463"/>
          <p14:tracePt t="72965" x="7372350" y="3065463"/>
          <p14:tracePt t="72969" x="7378700" y="3065463"/>
          <p14:tracePt t="72972" x="7385050" y="3065463"/>
          <p14:tracePt t="72983" x="7391400" y="3065463"/>
          <p14:tracePt t="72987" x="7397750" y="3065463"/>
          <p14:tracePt t="72997" x="7404100" y="3065463"/>
          <p14:tracePt t="73000" x="7410450" y="3065463"/>
          <p14:tracePt t="73004" x="7416800" y="3065463"/>
          <p14:tracePt t="73017" x="7423150" y="3065463"/>
          <p14:tracePt t="73031" x="7429500" y="3065463"/>
          <p14:tracePt t="73033" x="7429500" y="3071813"/>
          <p14:tracePt t="73065" x="7435850" y="3071813"/>
          <p14:tracePt t="73085" x="7442200" y="3071813"/>
          <p14:tracePt t="73097" x="7448550" y="3071813"/>
          <p14:tracePt t="73099" x="7448550" y="3078163"/>
          <p14:tracePt t="73107" x="7454900" y="3078163"/>
          <p14:tracePt t="73110" x="7461250" y="3078163"/>
          <p14:tracePt t="73117" x="7467600" y="3078163"/>
          <p14:tracePt t="73118" x="7473950" y="3078163"/>
          <p14:tracePt t="73123" x="7480300" y="3078163"/>
          <p14:tracePt t="73126" x="7486650" y="3078163"/>
          <p14:tracePt t="73128" x="7493000" y="3078163"/>
          <p14:tracePt t="73134" x="7499350" y="3078163"/>
          <p14:tracePt t="73136" x="7505700" y="3078163"/>
          <p14:tracePt t="73138" x="7512050" y="3078163"/>
          <p14:tracePt t="73145" x="7518400" y="3078163"/>
          <p14:tracePt t="73149" x="7524750" y="3078163"/>
          <p14:tracePt t="73155" x="7531100" y="3078163"/>
          <p14:tracePt t="73161" x="7537450" y="3078163"/>
          <p14:tracePt t="73167" x="7545388" y="3078163"/>
          <p14:tracePt t="73183" x="7551738" y="3078163"/>
          <p14:tracePt t="73189" x="7558088" y="3078163"/>
          <p14:tracePt t="73205" x="7564438" y="3078163"/>
          <p14:tracePt t="73215" x="7570788" y="3078163"/>
          <p14:tracePt t="73319" x="7570788" y="3084513"/>
          <p14:tracePt t="73322" x="7570788" y="3090863"/>
          <p14:tracePt t="73329" x="7570788" y="3097213"/>
          <p14:tracePt t="73661" x="7564438" y="3097213"/>
          <p14:tracePt t="73669" x="7558088" y="3097213"/>
          <p14:tracePt t="73673" x="7551738" y="3097213"/>
          <p14:tracePt t="73681" x="7545388" y="3097213"/>
          <p14:tracePt t="73684" x="7537450" y="3097213"/>
          <p14:tracePt t="73689" x="7531100" y="3097213"/>
          <p14:tracePt t="73698" x="7524750" y="3097213"/>
          <p14:tracePt t="73703" x="7518400" y="3097213"/>
          <p14:tracePt t="73709" x="7518400" y="3090863"/>
          <p14:tracePt t="73997" x="7524750" y="3090863"/>
          <p14:tracePt t="74011" x="7524750" y="3097213"/>
          <p14:tracePt t="74017" x="7524750" y="3103563"/>
          <p14:tracePt t="74019" x="7518400" y="3109913"/>
          <p14:tracePt t="74022" x="7512050" y="3109913"/>
          <p14:tracePt t="74024" x="7505700" y="3109913"/>
          <p14:tracePt t="74026" x="7499350" y="3116263"/>
          <p14:tracePt t="74028" x="7499350" y="3122613"/>
          <p14:tracePt t="74030" x="7486650" y="3122613"/>
          <p14:tracePt t="74032" x="7473950" y="3128963"/>
          <p14:tracePt t="74034" x="7467600" y="3128963"/>
          <p14:tracePt t="74036" x="7454900" y="3128963"/>
          <p14:tracePt t="74038" x="7448550" y="3128963"/>
          <p14:tracePt t="74040" x="7435850" y="3135313"/>
          <p14:tracePt t="74042" x="7423150" y="3135313"/>
          <p14:tracePt t="74044" x="7416800" y="3141663"/>
          <p14:tracePt t="74046" x="7404100" y="3141663"/>
          <p14:tracePt t="74048" x="7391400" y="3148013"/>
          <p14:tracePt t="74050" x="7385050" y="3148013"/>
          <p14:tracePt t="74052" x="7372350" y="3148013"/>
          <p14:tracePt t="74054" x="7359650" y="3154363"/>
          <p14:tracePt t="74056" x="7353300" y="3154363"/>
          <p14:tracePt t="74059" x="7346950" y="3154363"/>
          <p14:tracePt t="74060" x="7340600" y="3154363"/>
          <p14:tracePt t="74063" x="7334250" y="3154363"/>
          <p14:tracePt t="74065" x="7327900" y="3160713"/>
          <p14:tracePt t="74066" x="7321550" y="3160713"/>
          <p14:tracePt t="74068" x="7315200" y="3160713"/>
          <p14:tracePt t="74073" x="7308850" y="3160713"/>
          <p14:tracePt t="74077" x="7302500" y="3160713"/>
          <p14:tracePt t="74114" x="7308850" y="3160713"/>
          <p14:tracePt t="74117" x="7315200" y="3154363"/>
          <p14:tracePt t="74120" x="7321550" y="3154363"/>
          <p14:tracePt t="74122" x="7321550" y="3148013"/>
          <p14:tracePt t="74124" x="7327900" y="3148013"/>
          <p14:tracePt t="74131" x="7334250" y="3148013"/>
          <p14:tracePt t="74134" x="7340600" y="3148013"/>
          <p14:tracePt t="74140" x="7340600" y="3141663"/>
          <p14:tracePt t="74167" x="7340600" y="3135313"/>
          <p14:tracePt t="74181" x="7334250" y="3128963"/>
          <p14:tracePt t="74185" x="7334250" y="3122613"/>
          <p14:tracePt t="74189" x="7327900" y="3122613"/>
          <p14:tracePt t="74197" x="7321550" y="3122613"/>
          <p14:tracePt t="74249" x="7327900" y="3128963"/>
          <p14:tracePt t="74255" x="7334250" y="3135313"/>
          <p14:tracePt t="74257" x="7340600" y="3141663"/>
          <p14:tracePt t="74260" x="7346950" y="3148013"/>
          <p14:tracePt t="74262" x="7346950" y="3154363"/>
          <p14:tracePt t="74264" x="7353300" y="3154363"/>
          <p14:tracePt t="74266" x="7353300" y="3160713"/>
          <p14:tracePt t="74268" x="7359650" y="3160713"/>
          <p14:tracePt t="74599" x="7366000" y="3160713"/>
          <p14:tracePt t="74601" x="7372350" y="3160713"/>
          <p14:tracePt t="74604" x="7378700" y="3160713"/>
          <p14:tracePt t="74611" x="7385050" y="3160713"/>
          <p14:tracePt t="74617" x="7391400" y="3160713"/>
          <p14:tracePt t="74623" x="7397750" y="3160713"/>
          <p14:tracePt t="74625" x="7404100" y="3160713"/>
          <p14:tracePt t="74626" x="7410450" y="3160713"/>
          <p14:tracePt t="74628" x="7410450" y="3167063"/>
          <p14:tracePt t="74630" x="7416800" y="3167063"/>
          <p14:tracePt t="74632" x="7423150" y="3173413"/>
          <p14:tracePt t="74636" x="7435850" y="3179763"/>
          <p14:tracePt t="74638" x="7442200" y="3179763"/>
          <p14:tracePt t="74640" x="7448550" y="3179763"/>
          <p14:tracePt t="74642" x="7461250" y="3179763"/>
          <p14:tracePt t="74644" x="7467600" y="3186113"/>
          <p14:tracePt t="74647" x="7473950" y="3192463"/>
          <p14:tracePt t="74649" x="7486650" y="3198813"/>
          <p14:tracePt t="74650" x="7493000" y="3205163"/>
          <p14:tracePt t="74652" x="7505700" y="3205163"/>
          <p14:tracePt t="74654" x="7518400" y="3205163"/>
          <p14:tracePt t="74656" x="7531100" y="3211513"/>
          <p14:tracePt t="74658" x="7537450" y="3219450"/>
          <p14:tracePt t="74660" x="7558088" y="3225800"/>
          <p14:tracePt t="74662" x="7570788" y="3232150"/>
          <p14:tracePt t="74664" x="7583488" y="3238500"/>
          <p14:tracePt t="74666" x="7596188" y="3244850"/>
          <p14:tracePt t="74668" x="7615238" y="3251200"/>
          <p14:tracePt t="74670" x="7627938" y="3251200"/>
          <p14:tracePt t="74672" x="7634288" y="3257550"/>
          <p14:tracePt t="74674" x="7653338" y="3263900"/>
          <p14:tracePt t="74676" x="7666038" y="3263900"/>
          <p14:tracePt t="74678" x="7678738" y="3270250"/>
          <p14:tracePt t="74680" x="7691438" y="3276600"/>
          <p14:tracePt t="74682" x="7704138" y="3276600"/>
          <p14:tracePt t="74684" x="7716838" y="3276600"/>
          <p14:tracePt t="74686" x="7729538" y="3282950"/>
          <p14:tracePt t="74688" x="7742238" y="3282950"/>
          <p14:tracePt t="74690" x="7748588" y="3282950"/>
          <p14:tracePt t="74692" x="7761288" y="3282950"/>
          <p14:tracePt t="74694" x="7767638" y="3282950"/>
          <p14:tracePt t="74696" x="7780338" y="3282950"/>
          <p14:tracePt t="74698" x="7786688" y="3282950"/>
          <p14:tracePt t="74700" x="7793038" y="3282950"/>
          <p14:tracePt t="74702" x="7805738" y="3282950"/>
          <p14:tracePt t="74704" x="7812088" y="3282950"/>
          <p14:tracePt t="74708" x="7824788" y="3282950"/>
          <p14:tracePt t="74710" x="7831138" y="3282950"/>
          <p14:tracePt t="74714" x="7837488" y="3282950"/>
          <p14:tracePt t="74716" x="7843838" y="3282950"/>
          <p14:tracePt t="74720" x="7856538" y="3282950"/>
          <p14:tracePt t="74722" x="7862888" y="3282950"/>
          <p14:tracePt t="74726" x="7869238" y="3282950"/>
          <p14:tracePt t="74728" x="7875588" y="3282950"/>
          <p14:tracePt t="74730" x="7881938" y="3282950"/>
          <p14:tracePt t="74732" x="7888288" y="3282950"/>
          <p14:tracePt t="74734" x="7894638" y="3282950"/>
          <p14:tracePt t="74736" x="7900988" y="3282950"/>
          <p14:tracePt t="74738" x="7907338" y="3282950"/>
          <p14:tracePt t="74740" x="7913688" y="3282950"/>
          <p14:tracePt t="74742" x="7920038" y="3282950"/>
          <p14:tracePt t="74744" x="7932738" y="3282950"/>
          <p14:tracePt t="74748" x="7945438" y="3282950"/>
          <p14:tracePt t="74750" x="7951788" y="3282950"/>
          <p14:tracePt t="74752" x="7964488" y="3282950"/>
          <p14:tracePt t="74754" x="7970838" y="3282950"/>
          <p14:tracePt t="74756" x="7977188" y="3282950"/>
          <p14:tracePt t="74758" x="7989888" y="3282950"/>
          <p14:tracePt t="74760" x="7996238" y="3282950"/>
          <p14:tracePt t="74762" x="8010525" y="3282950"/>
          <p14:tracePt t="74764" x="8023225" y="3282950"/>
          <p14:tracePt t="74766" x="8029575" y="3282950"/>
          <p14:tracePt t="74768" x="8042275" y="3282950"/>
          <p14:tracePt t="74770" x="8054975" y="3282950"/>
          <p14:tracePt t="74772" x="8061325" y="3282950"/>
          <p14:tracePt t="74774" x="8074025" y="3282950"/>
          <p14:tracePt t="74776" x="8080375" y="3282950"/>
          <p14:tracePt t="74778" x="8093075" y="3282950"/>
          <p14:tracePt t="74780" x="8105775" y="3282950"/>
          <p14:tracePt t="74782" x="8118475" y="3282950"/>
          <p14:tracePt t="74784" x="8131175" y="3282950"/>
          <p14:tracePt t="74786" x="8137525" y="3282950"/>
          <p14:tracePt t="74788" x="8156575" y="3276600"/>
          <p14:tracePt t="74790" x="8169275" y="3276600"/>
          <p14:tracePt t="74792" x="8181975" y="3276600"/>
          <p14:tracePt t="74794" x="8194675" y="3276600"/>
          <p14:tracePt t="74796" x="8213725" y="3270250"/>
          <p14:tracePt t="74799" x="8220075" y="3270250"/>
          <p14:tracePt t="74800" x="8239125" y="3270250"/>
          <p14:tracePt t="74802" x="8258175" y="3270250"/>
          <p14:tracePt t="74804" x="8270875" y="3263900"/>
          <p14:tracePt t="74806" x="8283575" y="3263900"/>
          <p14:tracePt t="74808" x="8302625" y="3257550"/>
          <p14:tracePt t="74810" x="8321675" y="3257550"/>
          <p14:tracePt t="74812" x="8334375" y="3251200"/>
          <p14:tracePt t="74814" x="8353425" y="3251200"/>
          <p14:tracePt t="74816" x="8372475" y="3244850"/>
          <p14:tracePt t="74818" x="8385175" y="3244850"/>
          <p14:tracePt t="74820" x="8404225" y="3244850"/>
          <p14:tracePt t="74822" x="8423275" y="3244850"/>
          <p14:tracePt t="74824" x="8442325" y="3238500"/>
          <p14:tracePt t="74826" x="8448675" y="3238500"/>
          <p14:tracePt t="74828" x="8469313" y="3232150"/>
          <p14:tracePt t="74830" x="8488363" y="3225800"/>
          <p14:tracePt t="74832" x="8501063" y="3225800"/>
          <p14:tracePt t="74834" x="8513763" y="3219450"/>
          <p14:tracePt t="74836" x="8532813" y="3211513"/>
          <p14:tracePt t="74838" x="8539163" y="3211513"/>
          <p14:tracePt t="74840" x="8551863" y="3205163"/>
          <p14:tracePt t="74842" x="8564563" y="3198813"/>
          <p14:tracePt t="74844" x="8570913" y="3198813"/>
          <p14:tracePt t="74846" x="8583613" y="3192463"/>
          <p14:tracePt t="74848" x="8596313" y="3192463"/>
          <p14:tracePt t="74850" x="8602663" y="3186113"/>
          <p14:tracePt t="74852" x="8615363" y="3186113"/>
          <p14:tracePt t="74854" x="8628063" y="3179763"/>
          <p14:tracePt t="74856" x="8628063" y="3173413"/>
          <p14:tracePt t="74858" x="8640763" y="3167063"/>
          <p14:tracePt t="74860" x="8647113" y="3167063"/>
          <p14:tracePt t="74863" x="8647113" y="3160713"/>
          <p14:tracePt t="74865" x="8653463" y="3154363"/>
          <p14:tracePt t="74866" x="8659813" y="3154363"/>
          <p14:tracePt t="74868" x="8666163" y="3148013"/>
          <p14:tracePt t="74870" x="8666163" y="3141663"/>
          <p14:tracePt t="74872" x="8672513" y="3135313"/>
          <p14:tracePt t="74874" x="8685213" y="3128963"/>
          <p14:tracePt t="74876" x="8691563" y="3116263"/>
          <p14:tracePt t="74878" x="8691563" y="3109913"/>
          <p14:tracePt t="74880" x="8697913" y="3103563"/>
          <p14:tracePt t="74882" x="8704263" y="3090863"/>
          <p14:tracePt t="74884" x="8716963" y="3078163"/>
          <p14:tracePt t="74886" x="8723313" y="3071813"/>
          <p14:tracePt t="74888" x="8723313" y="3059113"/>
          <p14:tracePt t="74890" x="8729663" y="3046413"/>
          <p14:tracePt t="74892" x="8742363" y="3033713"/>
          <p14:tracePt t="74894" x="8748713" y="3027363"/>
          <p14:tracePt t="74896" x="8755063" y="3014663"/>
          <p14:tracePt t="74898" x="8761413" y="3001963"/>
          <p14:tracePt t="74900" x="8767763" y="2982913"/>
          <p14:tracePt t="74902" x="8774113" y="2970213"/>
          <p14:tracePt t="74904" x="8780463" y="2951163"/>
          <p14:tracePt t="74906" x="8786813" y="2938463"/>
          <p14:tracePt t="74908" x="8793163" y="2919413"/>
          <p14:tracePt t="74910" x="8799513" y="2906713"/>
          <p14:tracePt t="74913" x="8805863" y="2887663"/>
          <p14:tracePt t="74914" x="8812213" y="2868613"/>
          <p14:tracePt t="74916" x="8818563" y="2849563"/>
          <p14:tracePt t="74918" x="8818563" y="2836863"/>
          <p14:tracePt t="74920" x="8824913" y="2817813"/>
          <p14:tracePt t="74922" x="8824913" y="2805113"/>
          <p14:tracePt t="74924" x="8824913" y="2798763"/>
          <p14:tracePt t="74926" x="8831263" y="2778125"/>
          <p14:tracePt t="74928" x="8831263" y="2765425"/>
          <p14:tracePt t="74930" x="8831263" y="2752725"/>
          <p14:tracePt t="74932" x="8831263" y="2740025"/>
          <p14:tracePt t="74934" x="8831263" y="2733675"/>
          <p14:tracePt t="74936" x="8831263" y="2720975"/>
          <p14:tracePt t="74938" x="8831263" y="2708275"/>
          <p14:tracePt t="74940" x="8831263" y="2701925"/>
          <p14:tracePt t="74942" x="8824913" y="2689225"/>
          <p14:tracePt t="74944" x="8824913" y="2676525"/>
          <p14:tracePt t="74946" x="8818563" y="2670175"/>
          <p14:tracePt t="74948" x="8812213" y="2657475"/>
          <p14:tracePt t="74950" x="8812213" y="2644775"/>
          <p14:tracePt t="74952" x="8805863" y="2638425"/>
          <p14:tracePt t="74954" x="8805863" y="2632075"/>
          <p14:tracePt t="74956" x="8805863" y="2625725"/>
          <p14:tracePt t="74958" x="8799513" y="2625725"/>
          <p14:tracePt t="74960" x="8799513" y="2619375"/>
          <p14:tracePt t="74965" x="8786813" y="2606675"/>
          <p14:tracePt t="74966" x="8786813" y="2600325"/>
          <p14:tracePt t="74968" x="8780463" y="2587625"/>
          <p14:tracePt t="74970" x="8774113" y="2587625"/>
          <p14:tracePt t="74972" x="8767763" y="2574925"/>
          <p14:tracePt t="74974" x="8767763" y="2568575"/>
          <p14:tracePt t="74976" x="8761413" y="2568575"/>
          <p14:tracePt t="74978" x="8755063" y="2555875"/>
          <p14:tracePt t="74980" x="8755063" y="2549525"/>
          <p14:tracePt t="74982" x="8748713" y="2549525"/>
          <p14:tracePt t="74984" x="8742363" y="2536825"/>
          <p14:tracePt t="74986" x="8736013" y="2530475"/>
          <p14:tracePt t="74988" x="8729663" y="2530475"/>
          <p14:tracePt t="74990" x="8723313" y="2524125"/>
          <p14:tracePt t="74992" x="8710613" y="2511425"/>
          <p14:tracePt t="74994" x="8704263" y="2505075"/>
          <p14:tracePt t="74997" x="8697913" y="2505075"/>
          <p14:tracePt t="74998" x="8685213" y="2498725"/>
          <p14:tracePt t="75000" x="8678863" y="2486025"/>
          <p14:tracePt t="75002" x="8666163" y="2479675"/>
          <p14:tracePt t="75004" x="8659813" y="2479675"/>
          <p14:tracePt t="75006" x="8653463" y="2473325"/>
          <p14:tracePt t="75008" x="8640763" y="2460625"/>
          <p14:tracePt t="75010" x="8628063" y="2454275"/>
          <p14:tracePt t="75013" x="8621713" y="2447925"/>
          <p14:tracePt t="75015" x="8609013" y="2435225"/>
          <p14:tracePt t="75016" x="8596313" y="2435225"/>
          <p14:tracePt t="75018" x="8583613" y="2428875"/>
          <p14:tracePt t="75020" x="8577263" y="2422525"/>
          <p14:tracePt t="75022" x="8564563" y="2409825"/>
          <p14:tracePt t="75024" x="8551863" y="2403475"/>
          <p14:tracePt t="75026" x="8539163" y="2397125"/>
          <p14:tracePt t="75028" x="8532813" y="2390775"/>
          <p14:tracePt t="75030" x="8520113" y="2384425"/>
          <p14:tracePt t="75032" x="8507413" y="2378075"/>
          <p14:tracePt t="75034" x="8501063" y="2371725"/>
          <p14:tracePt t="75036" x="8488363" y="2365375"/>
          <p14:tracePt t="75038" x="8475663" y="2351088"/>
          <p14:tracePt t="75040" x="8462963" y="2351088"/>
          <p14:tracePt t="75042" x="8455025" y="2344738"/>
          <p14:tracePt t="75044" x="8442325" y="2338388"/>
          <p14:tracePt t="75046" x="8435975" y="2332038"/>
          <p14:tracePt t="75049" x="8429625" y="2325688"/>
          <p14:tracePt t="75050" x="8416925" y="2319338"/>
          <p14:tracePt t="75052" x="8404225" y="2312988"/>
          <p14:tracePt t="75054" x="8397875" y="2306638"/>
          <p14:tracePt t="75056" x="8391525" y="2300288"/>
          <p14:tracePt t="75058" x="8378825" y="2300288"/>
          <p14:tracePt t="75060" x="8372475" y="2293938"/>
          <p14:tracePt t="75063" x="8366125" y="2287588"/>
          <p14:tracePt t="75066" x="8340725" y="2274888"/>
          <p14:tracePt t="75068" x="8340725" y="2268538"/>
          <p14:tracePt t="75070" x="8328025" y="2262188"/>
          <p14:tracePt t="75072" x="8315325" y="2255838"/>
          <p14:tracePt t="75074" x="8308975" y="2249488"/>
          <p14:tracePt t="75076" x="8302625" y="2249488"/>
          <p14:tracePt t="75078" x="8296275" y="2243138"/>
          <p14:tracePt t="75080" x="8283575" y="2236788"/>
          <p14:tracePt t="75082" x="8270875" y="2230438"/>
          <p14:tracePt t="75084" x="8258175" y="2224088"/>
          <p14:tracePt t="75086" x="8251825" y="2217738"/>
          <p14:tracePt t="75088" x="8239125" y="2217738"/>
          <p14:tracePt t="75090" x="8226425" y="2211388"/>
          <p14:tracePt t="75092" x="8220075" y="2205038"/>
          <p14:tracePt t="75094" x="8207375" y="2198688"/>
          <p14:tracePt t="75096" x="8194675" y="2192338"/>
          <p14:tracePt t="75098" x="8181975" y="2185988"/>
          <p14:tracePt t="75100" x="8175625" y="2179638"/>
          <p14:tracePt t="75102" x="8156575" y="2179638"/>
          <p14:tracePt t="75104" x="8143875" y="2179638"/>
          <p14:tracePt t="75106" x="8137525" y="2173288"/>
          <p14:tracePt t="75108" x="8118475" y="2166938"/>
          <p14:tracePt t="75110" x="8105775" y="2166938"/>
          <p14:tracePt t="75113" x="8093075" y="2160588"/>
          <p14:tracePt t="75114" x="8080375" y="2154238"/>
          <p14:tracePt t="75116" x="8061325" y="2154238"/>
          <p14:tracePt t="75118" x="8048625" y="2147888"/>
          <p14:tracePt t="75120" x="8042275" y="2141538"/>
          <p14:tracePt t="75122" x="8023225" y="2141538"/>
          <p14:tracePt t="75124" x="8010525" y="2135188"/>
          <p14:tracePt t="75126" x="7996238" y="2135188"/>
          <p14:tracePt t="75128" x="7983538" y="2135188"/>
          <p14:tracePt t="75130" x="7970838" y="2135188"/>
          <p14:tracePt t="75132" x="7958138" y="2128838"/>
          <p14:tracePt t="75134" x="7945438" y="2128838"/>
          <p14:tracePt t="75136" x="7932738" y="2122488"/>
          <p14:tracePt t="75138" x="7926388" y="2122488"/>
          <p14:tracePt t="75140" x="7907338" y="2116138"/>
          <p14:tracePt t="75142" x="7894638" y="2116138"/>
          <p14:tracePt t="75144" x="7888288" y="2116138"/>
          <p14:tracePt t="75146" x="7875588" y="2109788"/>
          <p14:tracePt t="75148" x="7869238" y="2109788"/>
          <p14:tracePt t="75150" x="7856538" y="2103438"/>
          <p14:tracePt t="75152" x="7843838" y="2103438"/>
          <p14:tracePt t="75154" x="7837488" y="2103438"/>
          <p14:tracePt t="75156" x="7824788" y="2097088"/>
          <p14:tracePt t="75158" x="7812088" y="2097088"/>
          <p14:tracePt t="75163" x="7799388" y="2097088"/>
          <p14:tracePt t="75166" x="7786688" y="2090738"/>
          <p14:tracePt t="75181" x="7754938" y="2078038"/>
          <p14:tracePt t="75183" x="7748588" y="2078038"/>
          <p14:tracePt t="75184" x="7742238" y="2078038"/>
          <p14:tracePt t="75188" x="7735888" y="2071688"/>
          <p14:tracePt t="75190" x="7729538" y="2071688"/>
          <p14:tracePt t="75192" x="7723188" y="2071688"/>
          <p14:tracePt t="75194" x="7723188" y="2065338"/>
          <p14:tracePt t="75196" x="7716838" y="2065338"/>
          <p14:tracePt t="75198" x="7710488" y="2065338"/>
          <p14:tracePt t="75203" x="7704138" y="2065338"/>
          <p14:tracePt t="75204" x="7697788" y="2065338"/>
          <p14:tracePt t="75206" x="7691438" y="2058988"/>
          <p14:tracePt t="75210" x="7685088" y="2058988"/>
          <p14:tracePt t="75214" x="7678738" y="2052638"/>
          <p14:tracePt t="75218" x="7672388" y="2046288"/>
          <p14:tracePt t="75220" x="7666038" y="2046288"/>
          <p14:tracePt t="75224" x="7659688" y="2046288"/>
          <p14:tracePt t="75226" x="7653338" y="2046288"/>
          <p14:tracePt t="75228" x="7646988" y="2046288"/>
          <p14:tracePt t="75230" x="7646988" y="2039938"/>
          <p14:tracePt t="75232" x="7640638" y="2039938"/>
          <p14:tracePt t="75234" x="7634288" y="2039938"/>
          <p14:tracePt t="75241" x="7627938" y="2039938"/>
          <p14:tracePt t="75242" x="7621588" y="2033588"/>
          <p14:tracePt t="75244" x="7615238" y="2033588"/>
          <p14:tracePt t="75251" x="7608888" y="2033588"/>
          <p14:tracePt t="75255" x="7602538" y="2033588"/>
          <p14:tracePt t="75260" x="7596188" y="2033588"/>
          <p14:tracePt t="75265" x="7589838" y="2033588"/>
          <p14:tracePt t="75268" x="7583488" y="2033588"/>
          <p14:tracePt t="75275" x="7577138" y="2027238"/>
          <p14:tracePt t="75278" x="7570788" y="2027238"/>
          <p14:tracePt t="75282" x="7564438" y="2027238"/>
          <p14:tracePt t="75284" x="7558088" y="2027238"/>
          <p14:tracePt t="75286" x="7551738" y="2027238"/>
          <p14:tracePt t="75288" x="7551738" y="2020888"/>
          <p14:tracePt t="75292" x="7545388" y="2020888"/>
          <p14:tracePt t="75295" x="7537450" y="2020888"/>
          <p14:tracePt t="75299" x="7531100" y="2020888"/>
          <p14:tracePt t="75300" x="7518400" y="2014538"/>
          <p14:tracePt t="75304" x="7512050" y="2014538"/>
          <p14:tracePt t="75306" x="7499350" y="2014538"/>
          <p14:tracePt t="75308" x="7493000" y="2014538"/>
          <p14:tracePt t="75310" x="7486650" y="2014538"/>
          <p14:tracePt t="75313" x="7480300" y="2014538"/>
          <p14:tracePt t="75315" x="7473950" y="2014538"/>
          <p14:tracePt t="75316" x="7461250" y="2014538"/>
          <p14:tracePt t="75318" x="7454900" y="2008188"/>
          <p14:tracePt t="75320" x="7442200" y="2008188"/>
          <p14:tracePt t="75323" x="7435850" y="2008188"/>
          <p14:tracePt t="75324" x="7429500" y="2001838"/>
          <p14:tracePt t="75326" x="7416800" y="2001838"/>
          <p14:tracePt t="75328" x="7410450" y="2001838"/>
          <p14:tracePt t="75331" x="7404100" y="1995488"/>
          <p14:tracePt t="75332" x="7391400" y="1995488"/>
          <p14:tracePt t="75334" x="7385050" y="1995488"/>
          <p14:tracePt t="75336" x="7372350" y="1989138"/>
          <p14:tracePt t="75338" x="7359650" y="1989138"/>
          <p14:tracePt t="75340" x="7353300" y="1989138"/>
          <p14:tracePt t="75342" x="7346950" y="1989138"/>
          <p14:tracePt t="75344" x="7340600" y="1989138"/>
          <p14:tracePt t="75346" x="7327900" y="1989138"/>
          <p14:tracePt t="75348" x="7315200" y="1989138"/>
          <p14:tracePt t="75350" x="7308850" y="1982788"/>
          <p14:tracePt t="75352" x="7296150" y="1982788"/>
          <p14:tracePt t="75354" x="7289800" y="1982788"/>
          <p14:tracePt t="75356" x="7277100" y="1982788"/>
          <p14:tracePt t="75358" x="7270750" y="1976438"/>
          <p14:tracePt t="75360" x="7264400" y="1976438"/>
          <p14:tracePt t="75363" x="7251700" y="1976438"/>
          <p14:tracePt t="75365" x="7245350" y="1976438"/>
          <p14:tracePt t="75366" x="7239000" y="1976438"/>
          <p14:tracePt t="75368" x="7232650" y="1976438"/>
          <p14:tracePt t="75370" x="7226300" y="1976438"/>
          <p14:tracePt t="75372" x="7219950" y="1976438"/>
          <p14:tracePt t="75374" x="7213600" y="1976438"/>
          <p14:tracePt t="75376" x="7207250" y="1976438"/>
          <p14:tracePt t="75378" x="7200900" y="1976438"/>
          <p14:tracePt t="75380" x="7194550" y="1976438"/>
          <p14:tracePt t="75382" x="7188200" y="1976438"/>
          <p14:tracePt t="75384" x="7181850" y="1976438"/>
          <p14:tracePt t="75386" x="7175500" y="1976438"/>
          <p14:tracePt t="75388" x="7169150" y="1976438"/>
          <p14:tracePt t="75390" x="7162800" y="1976438"/>
          <p14:tracePt t="75392" x="7156450" y="1976438"/>
          <p14:tracePt t="75394" x="7150100" y="1976438"/>
          <p14:tracePt t="75397" x="7137400" y="1976438"/>
          <p14:tracePt t="75398" x="7131050" y="1976438"/>
          <p14:tracePt t="75400" x="7118350" y="1976438"/>
          <p14:tracePt t="75402" x="7112000" y="1976438"/>
          <p14:tracePt t="75404" x="7105650" y="1976438"/>
          <p14:tracePt t="75406" x="7092950" y="1976438"/>
          <p14:tracePt t="75408" x="7085013" y="1976438"/>
          <p14:tracePt t="75410" x="7072313" y="1976438"/>
          <p14:tracePt t="75412" x="7059613" y="1976438"/>
          <p14:tracePt t="75416" x="7046913" y="1976438"/>
          <p14:tracePt t="75418" x="7040563" y="1976438"/>
          <p14:tracePt t="75420" x="7027863" y="1982788"/>
          <p14:tracePt t="75422" x="7021513" y="1982788"/>
          <p14:tracePt t="75424" x="7015163" y="1982788"/>
          <p14:tracePt t="75426" x="7008813" y="1982788"/>
          <p14:tracePt t="75428" x="7002463" y="1982788"/>
          <p14:tracePt t="75430" x="6996113" y="1982788"/>
          <p14:tracePt t="75432" x="6989763" y="1982788"/>
          <p14:tracePt t="75434" x="6983413" y="1982788"/>
          <p14:tracePt t="75436" x="6977063" y="1982788"/>
          <p14:tracePt t="75438" x="6970713" y="1982788"/>
          <p14:tracePt t="75440" x="6964363" y="1982788"/>
          <p14:tracePt t="75444" x="6958013" y="1982788"/>
          <p14:tracePt t="75446" x="6951663" y="1982788"/>
          <p14:tracePt t="75450" x="6945313" y="1982788"/>
          <p14:tracePt t="75452" x="6938963" y="1982788"/>
          <p14:tracePt t="75457" x="6932613" y="1982788"/>
          <p14:tracePt t="75463" x="6926263" y="1982788"/>
          <p14:tracePt t="75468" x="6919913" y="1982788"/>
          <p14:tracePt t="75539" x="6919913" y="1989138"/>
          <p14:tracePt t="75589" x="6913563" y="1989138"/>
          <p14:tracePt t="75595" x="6907213" y="1989138"/>
          <p14:tracePt t="75599" x="6900863" y="1989138"/>
          <p14:tracePt t="75602" x="6894513" y="1989138"/>
          <p14:tracePt t="75604" x="6888163" y="1989138"/>
          <p14:tracePt t="75610" x="6881813" y="1989138"/>
          <p14:tracePt t="75613" x="6875463" y="1989138"/>
          <p14:tracePt t="75616" x="6869113" y="1989138"/>
          <p14:tracePt t="75618" x="6862763" y="1989138"/>
          <p14:tracePt t="75620" x="6856413" y="1989138"/>
          <p14:tracePt t="75622" x="6850063" y="1989138"/>
          <p14:tracePt t="75624" x="6843713" y="1982788"/>
          <p14:tracePt t="75626" x="6837363" y="1982788"/>
          <p14:tracePt t="75628" x="6831013" y="1976438"/>
          <p14:tracePt t="75630" x="6824663" y="1976438"/>
          <p14:tracePt t="75632" x="6818313" y="1976438"/>
          <p14:tracePt t="75636" x="6811963" y="1970088"/>
          <p14:tracePt t="75640" x="6805613" y="1970088"/>
          <p14:tracePt t="75653" x="6799263" y="1970088"/>
          <p14:tracePt t="75661" x="6792913" y="1970088"/>
          <p14:tracePt t="75665" x="6786563" y="1970088"/>
          <p14:tracePt t="75669" x="6786563" y="1963738"/>
          <p14:tracePt t="75671" x="6780213" y="1963738"/>
          <p14:tracePt t="75674" x="6773863" y="1963738"/>
          <p14:tracePt t="75685" x="6767513" y="1963738"/>
          <p14:tracePt t="75688" x="6761163" y="1963738"/>
          <p14:tracePt t="75694" x="6754813" y="1963738"/>
          <p14:tracePt t="75709" x="6748463" y="1963738"/>
          <p14:tracePt t="75815" x="6742113" y="1963738"/>
          <p14:tracePt t="75823" x="6735763" y="1970088"/>
          <p14:tracePt t="75830" x="6729413" y="1970088"/>
          <p14:tracePt t="75833" x="6729413" y="1976438"/>
          <p14:tracePt t="75848" x="6729413" y="1982788"/>
          <p14:tracePt t="75855" x="6735763" y="1982788"/>
          <p14:tracePt t="75859" x="6735763" y="1989138"/>
          <p14:tracePt t="75863" x="6742113" y="1989138"/>
          <p14:tracePt t="75866" x="6742113" y="1995488"/>
          <p14:tracePt t="75868" x="6748463" y="1995488"/>
          <p14:tracePt t="75874" x="6748463" y="2001838"/>
          <p14:tracePt t="75876" x="6754813" y="2001838"/>
          <p14:tracePt t="75881" x="6761163" y="2001838"/>
          <p14:tracePt t="75884" x="6767513" y="2001838"/>
          <p14:tracePt t="75890" x="6773863" y="2001838"/>
          <p14:tracePt t="75894" x="6780213" y="2001838"/>
          <p14:tracePt t="75898" x="6786563" y="2001838"/>
          <p14:tracePt t="75902" x="6792913" y="2001838"/>
          <p14:tracePt t="75904" x="6799263" y="2001838"/>
          <p14:tracePt t="75908" x="6805613" y="2001838"/>
          <p14:tracePt t="75910" x="6811963" y="2001838"/>
          <p14:tracePt t="75916" x="6818313" y="2001838"/>
          <p14:tracePt t="75918" x="6824663" y="2001838"/>
          <p14:tracePt t="75920" x="6831013" y="2001838"/>
          <p14:tracePt t="75924" x="6837363" y="2001838"/>
          <p14:tracePt t="75926" x="6850063" y="2008188"/>
          <p14:tracePt t="75930" x="6856413" y="2008188"/>
          <p14:tracePt t="75932" x="6862763" y="2008188"/>
          <p14:tracePt t="75934" x="6869113" y="2014538"/>
          <p14:tracePt t="75936" x="6881813" y="2014538"/>
          <p14:tracePt t="75938" x="6888163" y="2014538"/>
          <p14:tracePt t="75940" x="6894513" y="2020888"/>
          <p14:tracePt t="75942" x="6900863" y="2020888"/>
          <p14:tracePt t="75947" x="6919913" y="2020888"/>
          <p14:tracePt t="75948" x="6926263" y="2020888"/>
          <p14:tracePt t="75950" x="6938963" y="2020888"/>
          <p14:tracePt t="75952" x="6945313" y="2020888"/>
          <p14:tracePt t="75954" x="6951663" y="2020888"/>
          <p14:tracePt t="75956" x="6958013" y="2020888"/>
          <p14:tracePt t="75958" x="6964363" y="2020888"/>
          <p14:tracePt t="75960" x="6970713" y="2020888"/>
          <p14:tracePt t="75962" x="6977063" y="2020888"/>
          <p14:tracePt t="75964" x="6983413" y="2020888"/>
          <p14:tracePt t="75968" x="6996113" y="2020888"/>
          <p14:tracePt t="75973" x="7002463" y="2020888"/>
          <p14:tracePt t="75976" x="7008813" y="2020888"/>
          <p14:tracePt t="75980" x="7015163" y="2020888"/>
          <p14:tracePt t="75991" x="7021513" y="2020888"/>
          <p14:tracePt t="75999" x="7027863" y="2020888"/>
          <p14:tracePt t="77177" x="7021513" y="2020888"/>
          <p14:tracePt t="77180" x="7015163" y="2020888"/>
          <p14:tracePt t="77182" x="7008813" y="2020888"/>
          <p14:tracePt t="77187" x="6996113" y="2020888"/>
          <p14:tracePt t="77188" x="6989763" y="2020888"/>
          <p14:tracePt t="77193" x="6983413" y="2014538"/>
          <p14:tracePt t="77194" x="6970713" y="2014538"/>
          <p14:tracePt t="77197" x="6970713" y="2008188"/>
          <p14:tracePt t="77198" x="6964363" y="2008188"/>
          <p14:tracePt t="77200" x="6958013" y="2008188"/>
          <p14:tracePt t="77202" x="6951663" y="2008188"/>
          <p14:tracePt t="77204" x="6945313" y="2008188"/>
          <p14:tracePt t="77206" x="6938963" y="2001838"/>
          <p14:tracePt t="77208" x="6932613" y="2001838"/>
          <p14:tracePt t="77210" x="6926263" y="1995488"/>
          <p14:tracePt t="77212" x="6919913" y="1995488"/>
          <p14:tracePt t="77215" x="6919913" y="1989138"/>
          <p14:tracePt t="77216" x="6913563" y="1989138"/>
          <p14:tracePt t="77218" x="6907213" y="1989138"/>
          <p14:tracePt t="77220" x="6900863" y="1982788"/>
          <p14:tracePt t="77224" x="6894513" y="1976438"/>
          <p14:tracePt t="77227" x="6888163" y="1976438"/>
          <p14:tracePt t="77230" x="6881813" y="1976438"/>
          <p14:tracePt t="77232" x="6875463" y="1970088"/>
          <p14:tracePt t="77234" x="6869113" y="1970088"/>
          <p14:tracePt t="77238" x="6869113" y="1963738"/>
          <p14:tracePt t="77242" x="6862763" y="1963738"/>
          <p14:tracePt t="77249" x="6856413" y="1963738"/>
          <p14:tracePt t="77251" x="6856413" y="1957388"/>
          <p14:tracePt t="77256" x="6850063" y="1957388"/>
          <p14:tracePt t="77267" x="6843713" y="1957388"/>
          <p14:tracePt t="77273" x="6837363" y="1957388"/>
          <p14:tracePt t="77281" x="6831013" y="1957388"/>
          <p14:tracePt t="77284" x="6824663" y="1957388"/>
          <p14:tracePt t="77288" x="6818313" y="1957388"/>
          <p14:tracePt t="77290" x="6811963" y="1957388"/>
          <p14:tracePt t="77293" x="6805613" y="1957388"/>
          <p14:tracePt t="77297" x="6799263" y="1957388"/>
          <p14:tracePt t="77298" x="6792913" y="1957388"/>
          <p14:tracePt t="77302" x="6786563" y="1957388"/>
          <p14:tracePt t="77304" x="6780213" y="1957388"/>
          <p14:tracePt t="77306" x="6773863" y="1957388"/>
          <p14:tracePt t="77308" x="6767513" y="1957388"/>
          <p14:tracePt t="77310" x="6761163" y="1957388"/>
          <p14:tracePt t="77313" x="6754813" y="1957388"/>
          <p14:tracePt t="77315" x="6748463" y="1957388"/>
          <p14:tracePt t="77316" x="6742113" y="1957388"/>
          <p14:tracePt t="77318" x="6735763" y="1957388"/>
          <p14:tracePt t="77320" x="6723063" y="1957388"/>
          <p14:tracePt t="77324" x="6716713" y="1957388"/>
          <p14:tracePt t="77326" x="6704013" y="1957388"/>
          <p14:tracePt t="77330" x="6691313" y="1957388"/>
          <p14:tracePt t="77332" x="6684963" y="1957388"/>
          <p14:tracePt t="77334" x="6678613" y="1963738"/>
          <p14:tracePt t="77336" x="6672263" y="1963738"/>
          <p14:tracePt t="77338" x="6665913" y="1963738"/>
          <p14:tracePt t="77340" x="6659563" y="1970088"/>
          <p14:tracePt t="77342" x="6646863" y="1970088"/>
          <p14:tracePt t="77347" x="6634163" y="1976438"/>
          <p14:tracePt t="77349" x="6626225" y="1976438"/>
          <p14:tracePt t="77350" x="6619875" y="1976438"/>
          <p14:tracePt t="77352" x="6613525" y="1976438"/>
          <p14:tracePt t="77354" x="6607175" y="1982788"/>
          <p14:tracePt t="77358" x="6594475" y="1989138"/>
          <p14:tracePt t="77361" x="6588125" y="1989138"/>
          <p14:tracePt t="77363" x="6588125" y="1995488"/>
          <p14:tracePt t="77365" x="6581775" y="1995488"/>
          <p14:tracePt t="77366" x="6575425" y="1995488"/>
          <p14:tracePt t="77368" x="6575425" y="2001838"/>
          <p14:tracePt t="77370" x="6569075" y="2001838"/>
          <p14:tracePt t="77372" x="6562725" y="2008188"/>
          <p14:tracePt t="77374" x="6556375" y="2008188"/>
          <p14:tracePt t="77381" x="6550025" y="2008188"/>
          <p14:tracePt t="77382" x="6550025" y="2014538"/>
          <p14:tracePt t="77384" x="6543675" y="2014538"/>
          <p14:tracePt t="77386" x="6543675" y="2020888"/>
          <p14:tracePt t="77393" x="6543675" y="2027238"/>
          <p14:tracePt t="77397" x="6537325" y="2027238"/>
          <p14:tracePt t="77403" x="6530975" y="2027238"/>
          <p14:tracePt t="77409" x="6530975" y="2033588"/>
          <p14:tracePt t="77410" x="6524625" y="2033588"/>
          <p14:tracePt t="77437" x="6518275" y="2033588"/>
          <p14:tracePt t="77439" x="6518275" y="2039938"/>
          <p14:tracePt t="77445" x="6511925" y="2039938"/>
          <p14:tracePt t="77452" x="6505575" y="2039938"/>
          <p14:tracePt t="77457" x="6499225" y="2039938"/>
          <p14:tracePt t="77459" x="6492875" y="2039938"/>
          <p14:tracePt t="77465" x="6486525" y="2039938"/>
          <p14:tracePt t="77468" x="6480175" y="2039938"/>
          <p14:tracePt t="77472" x="6473825" y="2039938"/>
          <p14:tracePt t="77474" x="6467475" y="2039938"/>
          <p14:tracePt t="77476" x="6461125" y="2039938"/>
          <p14:tracePt t="77483" x="6454775" y="2039938"/>
          <p14:tracePt t="77484" x="6448425" y="2039938"/>
          <p14:tracePt t="77488" x="6442075" y="2039938"/>
          <p14:tracePt t="77490" x="6435725" y="2039938"/>
          <p14:tracePt t="77494" x="6429375" y="2039938"/>
          <p14:tracePt t="77496" x="6416675" y="2039938"/>
          <p14:tracePt t="77500" x="6410325" y="2039938"/>
          <p14:tracePt t="77503" x="6397625" y="2039938"/>
          <p14:tracePt t="77504" x="6397625" y="2046288"/>
          <p14:tracePt t="77506" x="6384925" y="2052638"/>
          <p14:tracePt t="77508" x="6378575" y="2052638"/>
          <p14:tracePt t="77510" x="6372225" y="2058988"/>
          <p14:tracePt t="77512" x="6365875" y="2058988"/>
          <p14:tracePt t="77515" x="6359525" y="2058988"/>
          <p14:tracePt t="77516" x="6353175" y="2065338"/>
          <p14:tracePt t="77518" x="6340475" y="2071688"/>
          <p14:tracePt t="77520" x="6340475" y="2078038"/>
          <p14:tracePt t="77522" x="6327775" y="2078038"/>
          <p14:tracePt t="77524" x="6321425" y="2084388"/>
          <p14:tracePt t="77526" x="6315075" y="2090738"/>
          <p14:tracePt t="77528" x="6302375" y="2097088"/>
          <p14:tracePt t="77530" x="6296025" y="2097088"/>
          <p14:tracePt t="77532" x="6289675" y="2103438"/>
          <p14:tracePt t="77534" x="6283325" y="2109788"/>
          <p14:tracePt t="77536" x="6276975" y="2116138"/>
          <p14:tracePt t="77538" x="6270625" y="2116138"/>
          <p14:tracePt t="77540" x="6264275" y="2122488"/>
          <p14:tracePt t="77542" x="6257925" y="2128838"/>
          <p14:tracePt t="77544" x="6257925" y="2135188"/>
          <p14:tracePt t="77547" x="6245225" y="2135188"/>
          <p14:tracePt t="77549" x="6238875" y="2141538"/>
          <p14:tracePt t="77550" x="6238875" y="2147888"/>
          <p14:tracePt t="77552" x="6232525" y="2147888"/>
          <p14:tracePt t="77554" x="6226175" y="2154238"/>
          <p14:tracePt t="77558" x="6219825" y="2160588"/>
          <p14:tracePt t="77560" x="6213475" y="2166938"/>
          <p14:tracePt t="77562" x="6207125" y="2166938"/>
          <p14:tracePt t="77566" x="6200775" y="2166938"/>
          <p14:tracePt t="77568" x="6194425" y="2173288"/>
          <p14:tracePt t="77572" x="6188075" y="2173288"/>
          <p14:tracePt t="77575" x="6181725" y="2179638"/>
          <p14:tracePt t="77576" x="6175375" y="2179638"/>
          <p14:tracePt t="77581" x="6167438" y="2179638"/>
          <p14:tracePt t="77583" x="6161088" y="2179638"/>
          <p14:tracePt t="77586" x="6154738" y="2179638"/>
          <p14:tracePt t="77588" x="6148388" y="2179638"/>
          <p14:tracePt t="77592" x="6142038" y="2179638"/>
          <p14:tracePt t="77597" x="6135688" y="2179638"/>
          <p14:tracePt t="77598" x="6129338" y="2179638"/>
          <p14:tracePt t="77602" x="6122988" y="2179638"/>
          <p14:tracePt t="77607" x="6116638" y="2179638"/>
          <p14:tracePt t="77608" x="6110288" y="2179638"/>
          <p14:tracePt t="77617" x="6103938" y="2179638"/>
          <p14:tracePt t="77623" x="6097588" y="2179638"/>
          <p14:tracePt t="77626" x="6091238" y="2179638"/>
          <p14:tracePt t="77631" x="6091238" y="2173288"/>
          <p14:tracePt t="77632" x="6084888" y="2173288"/>
          <p14:tracePt t="77636" x="6078538" y="2173288"/>
          <p14:tracePt t="77642" x="6078538" y="2166938"/>
          <p14:tracePt t="77649" x="6072188" y="2160588"/>
          <p14:tracePt t="77653" x="6065838" y="2154238"/>
          <p14:tracePt t="77661" x="6059488" y="2147888"/>
          <p14:tracePt t="77665" x="6053138" y="2141538"/>
          <p14:tracePt t="77666" x="6046788" y="2141538"/>
          <p14:tracePt t="77670" x="6040438" y="2141538"/>
          <p14:tracePt t="77672" x="6034088" y="2135188"/>
          <p14:tracePt t="77676" x="6027738" y="2128838"/>
          <p14:tracePt t="77678" x="6021388" y="2128838"/>
          <p14:tracePt t="77681" x="6021388" y="2122488"/>
          <p14:tracePt t="77682" x="6015038" y="2122488"/>
          <p14:tracePt t="77684" x="6008688" y="2122488"/>
          <p14:tracePt t="77686" x="6002338" y="2122488"/>
          <p14:tracePt t="77688" x="6002338" y="2116138"/>
          <p14:tracePt t="77690" x="5995988" y="2116138"/>
          <p14:tracePt t="77692" x="5989638" y="2116138"/>
          <p14:tracePt t="77694" x="5989638" y="2109788"/>
          <p14:tracePt t="77696" x="5983288" y="2109788"/>
          <p14:tracePt t="77698" x="5976938" y="2109788"/>
          <p14:tracePt t="77700" x="5970588" y="2109788"/>
          <p14:tracePt t="77704" x="5964238" y="2103438"/>
          <p14:tracePt t="77706" x="5957888" y="2103438"/>
          <p14:tracePt t="77710" x="5951538" y="2097088"/>
          <p14:tracePt t="77713" x="5945188" y="2097088"/>
          <p14:tracePt t="77714" x="5938838" y="2097088"/>
          <p14:tracePt t="77716" x="5938838" y="2090738"/>
          <p14:tracePt t="77718" x="5932488" y="2090738"/>
          <p14:tracePt t="77720" x="5926138" y="2090738"/>
          <p14:tracePt t="77724" x="5919788" y="2090738"/>
          <p14:tracePt t="77726" x="5913438" y="2090738"/>
          <p14:tracePt t="77728" x="5907088" y="2090738"/>
          <p14:tracePt t="77732" x="5907088" y="2084388"/>
          <p14:tracePt t="77736" x="5900738" y="2084388"/>
          <p14:tracePt t="77741" x="5894388" y="2084388"/>
          <p14:tracePt t="77745" x="5894388" y="2078038"/>
          <p14:tracePt t="77750" x="5888038" y="2078038"/>
          <p14:tracePt t="77756" x="5881688" y="2078038"/>
          <p14:tracePt t="77765" x="5875338" y="2071688"/>
          <p14:tracePt t="77773" x="5875338" y="2065338"/>
          <p14:tracePt t="77774" x="5868988" y="2065338"/>
          <p14:tracePt t="77778" x="5862638" y="2065338"/>
          <p14:tracePt t="77782" x="5862638" y="2058988"/>
          <p14:tracePt t="77791" x="5856288" y="2058988"/>
          <p14:tracePt t="77794" x="5849938" y="2058988"/>
          <p14:tracePt t="77803" x="5843588" y="2058988"/>
          <p14:tracePt t="77815" x="5837238" y="2058988"/>
          <p14:tracePt t="77821" x="5830888" y="2058988"/>
          <p14:tracePt t="77837" x="5824538" y="2058988"/>
          <p14:tracePt t="77843" x="5824538" y="2065338"/>
          <p14:tracePt t="77848" x="5818188" y="2065338"/>
          <p14:tracePt t="77855" x="5818188" y="2071688"/>
          <p14:tracePt t="77881" x="5818188" y="2078038"/>
          <p14:tracePt t="77905" x="5818188" y="2084388"/>
          <p14:tracePt t="77999" x="5818188" y="2090738"/>
          <p14:tracePt t="78013" x="5818188" y="2097088"/>
          <p14:tracePt t="78023" x="5818188" y="2103438"/>
          <p14:tracePt t="78039" x="5818188" y="2109788"/>
          <p14:tracePt t="78047" x="5818188" y="2116138"/>
          <p14:tracePt t="78069" x="5818188" y="2122488"/>
          <p14:tracePt t="78121" x="5824538" y="2122488"/>
          <p14:tracePt t="78137" x="5830888" y="2122488"/>
          <p14:tracePt t="78145" x="5837238" y="2122488"/>
          <p14:tracePt t="78159" x="5843588" y="2122488"/>
          <p14:tracePt t="78165" x="5849938" y="2128838"/>
          <p14:tracePt t="78171" x="5856288" y="2128838"/>
          <p14:tracePt t="78203" x="5862638" y="2128838"/>
          <p14:tracePt t="78245" x="5868988" y="2128838"/>
          <p14:tracePt t="78343" x="5862638" y="2128838"/>
          <p14:tracePt t="78351" x="5862638" y="2135188"/>
          <p14:tracePt t="78359" x="5856288" y="2135188"/>
          <p14:tracePt t="78365" x="5849938" y="2135188"/>
          <p14:tracePt t="78377" x="5843588" y="2135188"/>
          <p14:tracePt t="78391" x="5843588" y="2141538"/>
          <p14:tracePt t="78507" x="5849938" y="2141538"/>
          <p14:tracePt t="78511" x="5856288" y="2141538"/>
          <p14:tracePt t="78516" x="5862638" y="2141538"/>
          <p14:tracePt t="78521" x="5868988" y="2141538"/>
          <p14:tracePt t="78527" x="5875338" y="2141538"/>
          <p14:tracePt t="78528" x="5881688" y="2141538"/>
          <p14:tracePt t="78530" x="5888038" y="2141538"/>
          <p14:tracePt t="78534" x="5894388" y="2141538"/>
          <p14:tracePt t="78536" x="5900738" y="2141538"/>
          <p14:tracePt t="78540" x="5907088" y="2141538"/>
          <p14:tracePt t="78542" x="5913438" y="2147888"/>
          <p14:tracePt t="78544" x="5919788" y="2147888"/>
          <p14:tracePt t="78548" x="5926138" y="2147888"/>
          <p14:tracePt t="78551" x="5932488" y="2147888"/>
          <p14:tracePt t="78554" x="5938838" y="2147888"/>
          <p14:tracePt t="78556" x="5945188" y="2147888"/>
          <p14:tracePt t="78558" x="5951538" y="2154238"/>
          <p14:tracePt t="78565" x="5970588" y="2160588"/>
          <p14:tracePt t="78568" x="5976938" y="2166938"/>
          <p14:tracePt t="78570" x="5983288" y="2166938"/>
          <p14:tracePt t="78572" x="5989638" y="2166938"/>
          <p14:tracePt t="78574" x="5995988" y="2166938"/>
          <p14:tracePt t="78576" x="6002338" y="2166938"/>
          <p14:tracePt t="78578" x="6008688" y="2173288"/>
          <p14:tracePt t="78581" x="6015038" y="2173288"/>
          <p14:tracePt t="78582" x="6021388" y="2179638"/>
          <p14:tracePt t="78584" x="6027738" y="2179638"/>
          <p14:tracePt t="78586" x="6034088" y="2185988"/>
          <p14:tracePt t="78588" x="6040438" y="2185988"/>
          <p14:tracePt t="78590" x="6046788" y="2185988"/>
          <p14:tracePt t="78592" x="6053138" y="2185988"/>
          <p14:tracePt t="78598" x="6065838" y="2192338"/>
          <p14:tracePt t="78600" x="6072188" y="2192338"/>
          <p14:tracePt t="78602" x="6078538" y="2198688"/>
          <p14:tracePt t="78604" x="6084888" y="2198688"/>
          <p14:tracePt t="78606" x="6091238" y="2198688"/>
          <p14:tracePt t="78613" x="6097588" y="2198688"/>
          <p14:tracePt t="78615" x="6103938" y="2205038"/>
          <p14:tracePt t="78618" x="6110288" y="2205038"/>
          <p14:tracePt t="78620" x="6116638" y="2211388"/>
          <p14:tracePt t="78622" x="6122988" y="2211388"/>
          <p14:tracePt t="78637" x="6129338" y="2211388"/>
          <p14:tracePt t="78699" x="6135688" y="2211388"/>
          <p14:tracePt t="78716" x="6142038" y="2211388"/>
          <p14:tracePt t="78719" x="6142038" y="2217738"/>
          <p14:tracePt t="78727" x="6148388" y="2217738"/>
          <p14:tracePt t="78743" x="6154738" y="2217738"/>
          <p14:tracePt t="78753" x="6161088" y="2217738"/>
          <p14:tracePt t="78761" x="6167438" y="2217738"/>
          <p14:tracePt t="78775" x="6175375" y="2217738"/>
          <p14:tracePt t="78781" x="6175375" y="2224088"/>
          <p14:tracePt t="78783" x="6181725" y="2224088"/>
          <p14:tracePt t="78798" x="6188075" y="2224088"/>
          <p14:tracePt t="78803" x="6194425" y="2224088"/>
          <p14:tracePt t="78809" x="6200775" y="2224088"/>
          <p14:tracePt t="78867" x="6200775" y="2230438"/>
          <p14:tracePt t="78870" x="6207125" y="2230438"/>
          <p14:tracePt t="78874" x="6213475" y="2230438"/>
          <p14:tracePt t="78882" x="6219825" y="2230438"/>
          <p14:tracePt t="78887" x="6226175" y="2230438"/>
          <p14:tracePt t="78888" x="6232525" y="2230438"/>
          <p14:tracePt t="78893" x="6232525" y="2236788"/>
          <p14:tracePt t="78894" x="6238875" y="2236788"/>
          <p14:tracePt t="78897" x="6245225" y="2236788"/>
          <p14:tracePt t="78900" x="6251575" y="2236788"/>
          <p14:tracePt t="78904" x="6257925" y="2236788"/>
          <p14:tracePt t="78906" x="6264275" y="2236788"/>
          <p14:tracePt t="78914" x="6276975" y="2236788"/>
          <p14:tracePt t="78920" x="6283325" y="2236788"/>
          <p14:tracePt t="78924" x="6289675" y="2236788"/>
          <p14:tracePt t="78929" x="6296025" y="2236788"/>
          <p14:tracePt t="78949" x="6308725" y="2236788"/>
          <p14:tracePt t="78959" x="6315075" y="2236788"/>
          <p14:tracePt t="78963" x="6321425" y="2236788"/>
          <p14:tracePt t="78967" x="6327775" y="2236788"/>
          <p14:tracePt t="78974" x="6334125" y="2236788"/>
          <p14:tracePt t="78979" x="6340475" y="2236788"/>
          <p14:tracePt t="78982" x="6346825" y="2230438"/>
          <p14:tracePt t="78984" x="6353175" y="2230438"/>
          <p14:tracePt t="78986" x="6353175" y="2224088"/>
          <p14:tracePt t="78990" x="6359525" y="2224088"/>
          <p14:tracePt t="78992" x="6365875" y="2224088"/>
          <p14:tracePt t="78994" x="6372225" y="2224088"/>
          <p14:tracePt t="78998" x="6378575" y="2217738"/>
          <p14:tracePt t="79000" x="6384925" y="2217738"/>
          <p14:tracePt t="79002" x="6384925" y="2211388"/>
          <p14:tracePt t="79004" x="6391275" y="2211388"/>
          <p14:tracePt t="79006" x="6397625" y="2211388"/>
          <p14:tracePt t="79008" x="6403975" y="2205038"/>
          <p14:tracePt t="79013" x="6410325" y="2205038"/>
          <p14:tracePt t="79015" x="6416675" y="2205038"/>
          <p14:tracePt t="79018" x="6423025" y="2205038"/>
          <p14:tracePt t="79020" x="6429375" y="2205038"/>
          <p14:tracePt t="79022" x="6435725" y="2198688"/>
          <p14:tracePt t="79026" x="6442075" y="2198688"/>
          <p14:tracePt t="79028" x="6448425" y="2198688"/>
          <p14:tracePt t="79030" x="6448425" y="2192338"/>
          <p14:tracePt t="79032" x="6454775" y="2192338"/>
          <p14:tracePt t="79036" x="6461125" y="2192338"/>
          <p14:tracePt t="79199" x="6467475" y="2192338"/>
          <p14:tracePt t="79747" x="6461125" y="2192338"/>
          <p14:tracePt t="79749" x="6454775" y="2192338"/>
          <p14:tracePt t="79752" x="6448425" y="2192338"/>
          <p14:tracePt t="79754" x="6442075" y="2198688"/>
          <p14:tracePt t="79758" x="6435725" y="2198688"/>
          <p14:tracePt t="79760" x="6429375" y="2198688"/>
          <p14:tracePt t="79762" x="6423025" y="2205038"/>
          <p14:tracePt t="79766" x="6416675" y="2205038"/>
          <p14:tracePt t="79768" x="6410325" y="2211388"/>
          <p14:tracePt t="79770" x="6403975" y="2217738"/>
          <p14:tracePt t="79772" x="6397625" y="2217738"/>
          <p14:tracePt t="79774" x="6391275" y="2217738"/>
          <p14:tracePt t="79776" x="6384925" y="2217738"/>
          <p14:tracePt t="79778" x="6372225" y="2224088"/>
          <p14:tracePt t="79780" x="6359525" y="2230438"/>
          <p14:tracePt t="79784" x="6346825" y="2236788"/>
          <p14:tracePt t="79786" x="6334125" y="2243138"/>
          <p14:tracePt t="79788" x="6327775" y="2243138"/>
          <p14:tracePt t="79790" x="6315075" y="2243138"/>
          <p14:tracePt t="79792" x="6296025" y="2249488"/>
          <p14:tracePt t="79794" x="6283325" y="2255838"/>
          <p14:tracePt t="79797" x="6264275" y="2262188"/>
          <p14:tracePt t="79799" x="6245225" y="2268538"/>
          <p14:tracePt t="79800" x="6226175" y="2274888"/>
          <p14:tracePt t="79802" x="6213475" y="2281238"/>
          <p14:tracePt t="79804" x="6194425" y="2287588"/>
          <p14:tracePt t="79806" x="6175375" y="2293938"/>
          <p14:tracePt t="79808" x="6148388" y="2300288"/>
          <p14:tracePt t="79810" x="6122988" y="2306638"/>
          <p14:tracePt t="79813" x="6103938" y="2312988"/>
          <p14:tracePt t="79814" x="6072188" y="2325688"/>
          <p14:tracePt t="79816" x="6053138" y="2332038"/>
          <p14:tracePt t="79818" x="6015038" y="2338388"/>
          <p14:tracePt t="79820" x="5989638" y="2344738"/>
          <p14:tracePt t="79822" x="5957888" y="2359025"/>
          <p14:tracePt t="79824" x="5919788" y="2365375"/>
          <p14:tracePt t="79826" x="5888038" y="2371725"/>
          <p14:tracePt t="79828" x="5849938" y="2378075"/>
          <p14:tracePt t="79830" x="5818188" y="2384425"/>
          <p14:tracePt t="79832" x="5786438" y="2390775"/>
          <p14:tracePt t="79834" x="5748338" y="2403475"/>
          <p14:tracePt t="79836" x="5716588" y="2409825"/>
          <p14:tracePt t="79838" x="5676900" y="2416175"/>
          <p14:tracePt t="79840" x="5632450" y="2422525"/>
          <p14:tracePt t="79842" x="5600700" y="2428875"/>
          <p14:tracePt t="79844" x="5562600" y="2435225"/>
          <p14:tracePt t="79846" x="5530850" y="2441575"/>
          <p14:tracePt t="79849" x="5499100" y="2441575"/>
          <p14:tracePt t="79850" x="5461000" y="2447925"/>
          <p14:tracePt t="79852" x="5429250" y="2447925"/>
          <p14:tracePt t="79854" x="5403850" y="2447925"/>
          <p14:tracePt t="79856" x="5384800" y="2454275"/>
          <p14:tracePt t="79858" x="5359400" y="2454275"/>
          <p14:tracePt t="79860" x="5334000" y="2454275"/>
          <p14:tracePt t="79863" x="5308600" y="2454275"/>
          <p14:tracePt t="79864" x="5295900" y="2454275"/>
          <p14:tracePt t="79866" x="5276850" y="2454275"/>
          <p14:tracePt t="79868" x="5249863" y="2454275"/>
          <p14:tracePt t="79870" x="5237163" y="2454275"/>
          <p14:tracePt t="79872" x="5218113" y="2454275"/>
          <p14:tracePt t="79874" x="5205413" y="2454275"/>
          <p14:tracePt t="79876" x="5199063" y="2454275"/>
          <p14:tracePt t="79878" x="5186363" y="2454275"/>
          <p14:tracePt t="79880" x="5180013" y="2454275"/>
          <p14:tracePt t="79882" x="5173663" y="2454275"/>
          <p14:tracePt t="79884" x="5160963" y="2460625"/>
          <p14:tracePt t="79891" x="5154613" y="2460625"/>
          <p14:tracePt t="79892" x="5148263" y="2460625"/>
          <p14:tracePt t="79897" x="5141913" y="2466975"/>
          <p14:tracePt t="79907" x="5135563" y="2466975"/>
          <p14:tracePt t="79909" x="5129213" y="2466975"/>
          <p14:tracePt t="79915" x="5122863" y="2466975"/>
          <p14:tracePt t="79918" x="5116513" y="2473325"/>
          <p14:tracePt t="79924" x="5110163" y="2479675"/>
          <p14:tracePt t="79926" x="5103813" y="2479675"/>
          <p14:tracePt t="79928" x="5097463" y="2486025"/>
          <p14:tracePt t="79932" x="5091113" y="2486025"/>
          <p14:tracePt t="79934" x="5084763" y="2486025"/>
          <p14:tracePt t="79938" x="5078413" y="2486025"/>
          <p14:tracePt t="79940" x="5072063" y="2492375"/>
          <p14:tracePt t="79949" x="5059363" y="2492375"/>
          <p14:tracePt t="79950" x="5053013" y="2492375"/>
          <p14:tracePt t="79954" x="5046663" y="2492375"/>
          <p14:tracePt t="79959" x="5040313" y="2492375"/>
          <p14:tracePt t="79960" x="5033963" y="2492375"/>
          <p14:tracePt t="79976" x="5027613" y="2498725"/>
          <p14:tracePt t="79983" x="5033963" y="2498725"/>
          <p14:tracePt t="79986" x="5033963" y="2505075"/>
          <p14:tracePt t="79988" x="5033963" y="2511425"/>
          <p14:tracePt t="79990" x="5040313" y="2517775"/>
          <p14:tracePt t="80277" x="5033963" y="2517775"/>
          <p14:tracePt t="80283" x="5027613" y="2517775"/>
          <p14:tracePt t="80285" x="5021263" y="2517775"/>
          <p14:tracePt t="80291" x="5014913" y="2517775"/>
          <p14:tracePt t="80294" x="5008563" y="2517775"/>
          <p14:tracePt t="80298" x="5002213" y="2517775"/>
          <p14:tracePt t="80305" x="4995863" y="2517775"/>
          <p14:tracePt t="80307" x="4989513" y="2517775"/>
          <p14:tracePt t="80308" x="4989513" y="2524125"/>
          <p14:tracePt t="80315" x="4983163" y="2524125"/>
          <p14:tracePt t="80316" x="4976813" y="2524125"/>
          <p14:tracePt t="80318" x="4976813" y="2530475"/>
          <p14:tracePt t="80320" x="4970463" y="2530475"/>
          <p14:tracePt t="80326" x="4964113" y="2530475"/>
          <p14:tracePt t="80331" x="4957763" y="2530475"/>
          <p14:tracePt t="80332" x="4957763" y="2536825"/>
          <p14:tracePt t="80336" x="4951413" y="2536825"/>
          <p14:tracePt t="80338" x="4951413" y="2543175"/>
          <p14:tracePt t="80340" x="4945063" y="2543175"/>
          <p14:tracePt t="80344" x="4938713" y="2543175"/>
          <p14:tracePt t="80347" x="4938713" y="2549525"/>
          <p14:tracePt t="80350" x="4932363" y="2555875"/>
          <p14:tracePt t="80353" x="4926013" y="2555875"/>
          <p14:tracePt t="80354" x="4926013" y="2562225"/>
          <p14:tracePt t="80359" x="4919663" y="2562225"/>
          <p14:tracePt t="80360" x="4913313" y="2568575"/>
          <p14:tracePt t="80366" x="4906963" y="2574925"/>
          <p14:tracePt t="80370" x="4900613" y="2574925"/>
          <p14:tracePt t="80374" x="4894263" y="2574925"/>
          <p14:tracePt t="80381" x="4894263" y="2581275"/>
          <p14:tracePt t="80386" x="4887913" y="2581275"/>
          <p14:tracePt t="80394" x="4887913" y="2587625"/>
          <p14:tracePt t="80397" x="4881563" y="2587625"/>
          <p14:tracePt t="80405" x="4881563" y="2593975"/>
          <p14:tracePt t="80427" x="4881563" y="2600325"/>
          <p14:tracePt t="80439" x="4881563" y="2606675"/>
          <p14:tracePt t="80448" x="4887913" y="2606675"/>
          <p14:tracePt t="80458" x="4894263" y="2606675"/>
          <p14:tracePt t="80465" x="4894263" y="2613025"/>
          <p14:tracePt t="80466" x="4900613" y="2613025"/>
          <p14:tracePt t="80475" x="4906963" y="2613025"/>
          <p14:tracePt t="80482" x="4906963" y="2619375"/>
          <p14:tracePt t="80489" x="4913313" y="2619375"/>
          <p14:tracePt t="81791" x="4919663" y="2625725"/>
          <p14:tracePt t="81801" x="4926013" y="2625725"/>
          <p14:tracePt t="81805" x="4932363" y="2625725"/>
          <p14:tracePt t="81806" x="4932363" y="2632075"/>
          <p14:tracePt t="81815" x="4932363" y="2638425"/>
          <p14:tracePt t="81835" x="4938713" y="2638425"/>
          <p14:tracePt t="81851" x="4938713" y="2644775"/>
          <p14:tracePt t="81856" x="4945063" y="2644775"/>
          <p14:tracePt t="81864" x="4945063" y="2651125"/>
          <p14:tracePt t="81880" x="4951413" y="2651125"/>
          <p14:tracePt t="81987" x="4951413" y="2657475"/>
          <p14:tracePt t="81989" x="4945063" y="2657475"/>
          <p14:tracePt t="81994" x="4938713" y="2657475"/>
          <p14:tracePt t="82003" x="4932363" y="2663825"/>
          <p14:tracePt t="82004" x="4926013" y="2663825"/>
          <p14:tracePt t="82011" x="4926013" y="2670175"/>
          <p14:tracePt t="82012" x="4919663" y="2670175"/>
          <p14:tracePt t="82019" x="4913313" y="2670175"/>
          <p14:tracePt t="82022" x="4913313" y="2676525"/>
          <p14:tracePt t="82027" x="4913313" y="2682875"/>
          <p14:tracePt t="82031" x="4913313" y="2689225"/>
          <p14:tracePt t="82036" x="4913313" y="2695575"/>
          <p14:tracePt t="82038" x="4913313" y="2701925"/>
          <p14:tracePt t="82045" x="4913313" y="2708275"/>
          <p14:tracePt t="82048" x="4913313" y="2714625"/>
          <p14:tracePt t="82050" x="4913313" y="2720975"/>
          <p14:tracePt t="82054" x="4913313" y="2727325"/>
          <p14:tracePt t="82056" x="4913313" y="2733675"/>
          <p14:tracePt t="82065" x="4913313" y="2740025"/>
          <p14:tracePt t="82069" x="4913313" y="2746375"/>
          <p14:tracePt t="82070" x="4919663" y="2746375"/>
          <p14:tracePt t="82074" x="4919663" y="2752725"/>
          <p14:tracePt t="82455" x="4919663" y="2746375"/>
          <p14:tracePt t="82475" x="4919663" y="2740025"/>
          <p14:tracePt t="82529" x="4919663" y="2733675"/>
          <p14:tracePt t="83053" x="4919663" y="2740025"/>
          <p14:tracePt t="83055" x="4913313" y="2746375"/>
          <p14:tracePt t="83060" x="4906963" y="2752725"/>
          <p14:tracePt t="83062" x="4900613" y="2759075"/>
          <p14:tracePt t="83065" x="4900613" y="2765425"/>
          <p14:tracePt t="83066" x="4894263" y="2765425"/>
          <p14:tracePt t="83068" x="4894263" y="2771775"/>
          <p14:tracePt t="83072" x="4894263" y="2778125"/>
          <p14:tracePt t="83074" x="4887913" y="2778125"/>
          <p14:tracePt t="83081" x="4881563" y="2784475"/>
          <p14:tracePt t="83091" x="4881563" y="2792413"/>
          <p14:tracePt t="83375" x="4881563" y="2798763"/>
          <p14:tracePt t="83379" x="4875213" y="2798763"/>
          <p14:tracePt t="83383" x="4875213" y="2805113"/>
          <p14:tracePt t="83387" x="4868863" y="2805113"/>
          <p14:tracePt t="83389" x="4868863" y="2811463"/>
          <p14:tracePt t="83889" x="4875213" y="2811463"/>
          <p14:tracePt t="83892" x="4881563" y="2811463"/>
          <p14:tracePt t="83894" x="4887913" y="2811463"/>
          <p14:tracePt t="83899" x="4894263" y="2811463"/>
          <p14:tracePt t="83900" x="4900613" y="2811463"/>
          <p14:tracePt t="83902" x="4906963" y="2805113"/>
          <p14:tracePt t="83904" x="4913313" y="2805113"/>
          <p14:tracePt t="83906" x="4926013" y="2798763"/>
          <p14:tracePt t="83908" x="4932363" y="2798763"/>
          <p14:tracePt t="83910" x="4938713" y="2798763"/>
          <p14:tracePt t="83912" x="4945063" y="2798763"/>
          <p14:tracePt t="83914" x="4957763" y="2792413"/>
          <p14:tracePt t="83916" x="4970463" y="2792413"/>
          <p14:tracePt t="83918" x="4976813" y="2784475"/>
          <p14:tracePt t="83920" x="4983163" y="2784475"/>
          <p14:tracePt t="83922" x="4995863" y="2778125"/>
          <p14:tracePt t="83924" x="5002213" y="2778125"/>
          <p14:tracePt t="83926" x="5014913" y="2771775"/>
          <p14:tracePt t="83928" x="5027613" y="2771775"/>
          <p14:tracePt t="83931" x="5033963" y="2771775"/>
          <p14:tracePt t="83932" x="5046663" y="2771775"/>
          <p14:tracePt t="83934" x="5059363" y="2765425"/>
          <p14:tracePt t="83936" x="5065713" y="2765425"/>
          <p14:tracePt t="83949" x="5129213" y="2740025"/>
          <p14:tracePt t="83950" x="5141913" y="2740025"/>
          <p14:tracePt t="83952" x="5154613" y="2733675"/>
          <p14:tracePt t="83954" x="5160963" y="2733675"/>
          <p14:tracePt t="83956" x="5167313" y="2733675"/>
          <p14:tracePt t="83958" x="5180013" y="2727325"/>
          <p14:tracePt t="83960" x="5180013" y="2720975"/>
          <p14:tracePt t="83962" x="5192713" y="2720975"/>
          <p14:tracePt t="83965" x="5199063" y="2714625"/>
          <p14:tracePt t="83969" x="5211763" y="2708275"/>
          <p14:tracePt t="83971" x="5218113" y="2708275"/>
          <p14:tracePt t="83972" x="5218113" y="2701925"/>
          <p14:tracePt t="83974" x="5224463" y="2695575"/>
          <p14:tracePt t="83976" x="5230813" y="2695575"/>
          <p14:tracePt t="83981" x="5237163" y="2689225"/>
          <p14:tracePt t="83982" x="5243513" y="2682875"/>
          <p14:tracePt t="83984" x="5249863" y="2682875"/>
          <p14:tracePt t="83986" x="5249863" y="2676525"/>
          <p14:tracePt t="83988" x="5256213" y="2670175"/>
          <p14:tracePt t="83992" x="5264150" y="2663825"/>
          <p14:tracePt t="83999" x="5270500" y="2651125"/>
          <p14:tracePt t="84002" x="5276850" y="2644775"/>
          <p14:tracePt t="84006" x="5276850" y="2638425"/>
          <p14:tracePt t="84008" x="5283200" y="2632075"/>
          <p14:tracePt t="84013" x="5289550" y="2625725"/>
          <p14:tracePt t="84014" x="5289550" y="2619375"/>
          <p14:tracePt t="84016" x="5295900" y="2619375"/>
          <p14:tracePt t="84020" x="5295900" y="2613025"/>
          <p14:tracePt t="84022" x="5295900" y="2606675"/>
          <p14:tracePt t="84024" x="5302250" y="2606675"/>
          <p14:tracePt t="84029" x="5308600" y="2600325"/>
          <p14:tracePt t="84030" x="5308600" y="2593975"/>
          <p14:tracePt t="84034" x="5308600" y="2587625"/>
          <p14:tracePt t="84041" x="5308600" y="2581275"/>
          <p14:tracePt t="84043" x="5314950" y="2581275"/>
          <p14:tracePt t="84093" x="5308600" y="2587625"/>
          <p14:tracePt t="84094" x="5302250" y="2593975"/>
          <p14:tracePt t="84098" x="5295900" y="2600325"/>
          <p14:tracePt t="84102" x="5289550" y="2606675"/>
          <p14:tracePt t="84104" x="5283200" y="2613025"/>
          <p14:tracePt t="84108" x="5276850" y="2613025"/>
          <p14:tracePt t="84110" x="5270500" y="2619375"/>
          <p14:tracePt t="84113" x="5270500" y="2625725"/>
          <p14:tracePt t="84116" x="5264150" y="2632075"/>
          <p14:tracePt t="84118" x="5256213" y="2638425"/>
          <p14:tracePt t="84123" x="5249863" y="2644775"/>
          <p14:tracePt t="84124" x="5243513" y="2644775"/>
          <p14:tracePt t="84126" x="5237163" y="2651125"/>
          <p14:tracePt t="84130" x="5237163" y="2657475"/>
          <p14:tracePt t="84132" x="5230813" y="2657475"/>
          <p14:tracePt t="84136" x="5224463" y="2657475"/>
          <p14:tracePt t="84138" x="5224463" y="2663825"/>
          <p14:tracePt t="84145" x="5224463" y="2670175"/>
          <p14:tracePt t="84147" x="5218113" y="2670175"/>
          <p14:tracePt t="84217" x="5218113" y="2663825"/>
          <p14:tracePt t="84219" x="5224463" y="2663825"/>
          <p14:tracePt t="84222" x="5230813" y="2663825"/>
          <p14:tracePt t="84224" x="5230813" y="2657475"/>
          <p14:tracePt t="84231" x="5230813" y="2651125"/>
          <p14:tracePt t="84233" x="5237163" y="2651125"/>
          <p14:tracePt t="84236" x="5243513" y="2651125"/>
          <p14:tracePt t="84238" x="5243513" y="2644775"/>
          <p14:tracePt t="84243" x="5249863" y="2638425"/>
          <p14:tracePt t="84249" x="5249863" y="2632075"/>
          <p14:tracePt t="84254" x="5256213" y="2632075"/>
          <p14:tracePt t="84258" x="5256213" y="2625725"/>
          <p14:tracePt t="84260" x="5264150" y="2625725"/>
          <p14:tracePt t="84263" x="5264150" y="2619375"/>
          <p14:tracePt t="84273" x="5264150" y="2613025"/>
          <p14:tracePt t="84278" x="5270500" y="2613025"/>
          <p14:tracePt t="84280" x="5270500" y="2606675"/>
          <p14:tracePt t="84291" x="5270500" y="2600325"/>
          <p14:tracePt t="84294" x="5276850" y="2600325"/>
          <p14:tracePt t="84300" x="5276850" y="2593975"/>
          <p14:tracePt t="84353" x="5276850" y="2600325"/>
          <p14:tracePt t="84356" x="5270500" y="2606675"/>
          <p14:tracePt t="84358" x="5270500" y="2613025"/>
          <p14:tracePt t="84362" x="5270500" y="2619375"/>
          <p14:tracePt t="84365" x="5264150" y="2625725"/>
          <p14:tracePt t="84366" x="5256213" y="2625725"/>
          <p14:tracePt t="84368" x="5256213" y="2632075"/>
          <p14:tracePt t="84370" x="5256213" y="2638425"/>
          <p14:tracePt t="84372" x="5249863" y="2644775"/>
          <p14:tracePt t="84376" x="5243513" y="2651125"/>
          <p14:tracePt t="84378" x="5237163" y="2657475"/>
          <p14:tracePt t="84382" x="5237163" y="2663825"/>
          <p14:tracePt t="84384" x="5237163" y="2670175"/>
          <p14:tracePt t="84386" x="5230813" y="2676525"/>
          <p14:tracePt t="84390" x="5224463" y="2682875"/>
          <p14:tracePt t="84394" x="5224463" y="2689225"/>
          <p14:tracePt t="84399" x="5224463" y="2695575"/>
          <p14:tracePt t="84403" x="5224463" y="2701925"/>
          <p14:tracePt t="84411" x="5224463" y="2708275"/>
          <p14:tracePt t="84497" x="5224463" y="2701925"/>
          <p14:tracePt t="84499" x="5230813" y="2701925"/>
          <p14:tracePt t="84509" x="5230813" y="2695575"/>
          <p14:tracePt t="84519" x="5237163" y="2695575"/>
          <p14:tracePt t="84531" x="5243513" y="2695575"/>
          <p14:tracePt t="84534" x="5243513" y="2689225"/>
          <p14:tracePt t="84677" x="5237163" y="2689225"/>
          <p14:tracePt t="84745" x="5230813" y="2689225"/>
          <p14:tracePt t="85197" x="5230813" y="2682875"/>
          <p14:tracePt t="85209" x="5230813" y="2676525"/>
          <p14:tracePt t="85215" x="5230813" y="2670175"/>
          <p14:tracePt t="85229" x="5230813" y="2663825"/>
          <p14:tracePt t="85329" x="5230813" y="2657475"/>
          <p14:tracePt t="85571" x="5224463" y="2657475"/>
          <p14:tracePt t="85579" x="5224463" y="2663825"/>
          <p14:tracePt t="85582" x="5218113" y="2676525"/>
          <p14:tracePt t="85584" x="5211763" y="2676525"/>
          <p14:tracePt t="85588" x="5205413" y="2682875"/>
          <p14:tracePt t="85593" x="5205413" y="2689225"/>
          <p14:tracePt t="85595" x="5199063" y="2689225"/>
          <p14:tracePt t="85598" x="5192713" y="2689225"/>
          <p14:tracePt t="85600" x="5192713" y="2695575"/>
          <p14:tracePt t="86130" x="5192713" y="2701925"/>
          <p14:tracePt t="86165" x="5186363" y="2701925"/>
          <p14:tracePt t="86311" x="5186363" y="2708275"/>
          <p14:tracePt t="86327" x="5186363" y="2714625"/>
          <p14:tracePt t="86329" x="5192713" y="2714625"/>
          <p14:tracePt t="86339" x="5192713" y="2720975"/>
          <p14:tracePt t="86391" x="5186363" y="2720975"/>
          <p14:tracePt t="86397" x="5180013" y="2720975"/>
          <p14:tracePt t="86403" x="5173663" y="2720975"/>
          <p14:tracePt t="86417" x="5167313" y="2720975"/>
          <p14:tracePt t="88991" x="5167313" y="2714625"/>
          <p14:tracePt t="89001" x="5167313" y="2708275"/>
          <p14:tracePt t="89002" x="5173663" y="2701925"/>
          <p14:tracePt t="89005" x="5180013" y="2695575"/>
          <p14:tracePt t="89006" x="5186363" y="2695575"/>
          <p14:tracePt t="89008" x="5192713" y="2689225"/>
          <p14:tracePt t="89010" x="5205413" y="2682875"/>
          <p14:tracePt t="89012" x="5218113" y="2676525"/>
          <p14:tracePt t="89014" x="5224463" y="2663825"/>
          <p14:tracePt t="89016" x="5237163" y="2663825"/>
          <p14:tracePt t="89018" x="5256213" y="2651125"/>
          <p14:tracePt t="89020" x="5276850" y="2644775"/>
          <p14:tracePt t="89022" x="5289550" y="2632075"/>
          <p14:tracePt t="89024" x="5308600" y="2625725"/>
          <p14:tracePt t="89026" x="5327650" y="2613025"/>
          <p14:tracePt t="89028" x="5346700" y="2606675"/>
          <p14:tracePt t="89031" x="5359400" y="2600325"/>
          <p14:tracePt t="89033" x="5378450" y="2593975"/>
          <p14:tracePt t="89034" x="5397500" y="2593975"/>
          <p14:tracePt t="89036" x="5416550" y="2587625"/>
          <p14:tracePt t="89038" x="5435600" y="2581275"/>
          <p14:tracePt t="89040" x="5454650" y="2574925"/>
          <p14:tracePt t="89042" x="5473700" y="2568575"/>
          <p14:tracePt t="89044" x="5492750" y="2562225"/>
          <p14:tracePt t="89047" x="5505450" y="2562225"/>
          <p14:tracePt t="89048" x="5518150" y="2562225"/>
          <p14:tracePt t="89050" x="5530850" y="2562225"/>
          <p14:tracePt t="89052" x="5537200" y="2562225"/>
          <p14:tracePt t="89054" x="5543550" y="2562225"/>
          <p14:tracePt t="89060" x="5549900" y="2562225"/>
          <p14:tracePt t="89073" x="5549900" y="2568575"/>
          <p14:tracePt t="89075" x="5549900" y="2574925"/>
          <p14:tracePt t="89081" x="5549900" y="2581275"/>
          <p14:tracePt t="89082" x="5549900" y="2587625"/>
          <p14:tracePt t="89084" x="5549900" y="2593975"/>
          <p14:tracePt t="89086" x="5549900" y="2600325"/>
          <p14:tracePt t="89088" x="5549900" y="2613025"/>
          <p14:tracePt t="89090" x="5549900" y="2619375"/>
          <p14:tracePt t="89092" x="5549900" y="2632075"/>
          <p14:tracePt t="89098" x="5549900" y="2663825"/>
          <p14:tracePt t="89100" x="5549900" y="2670175"/>
          <p14:tracePt t="89102" x="5549900" y="2682875"/>
          <p14:tracePt t="89104" x="5549900" y="2695575"/>
          <p14:tracePt t="89107" x="5549900" y="2701925"/>
          <p14:tracePt t="89108" x="5549900" y="2708275"/>
          <p14:tracePt t="89110" x="5556250" y="2714625"/>
          <p14:tracePt t="89113" x="5562600" y="2727325"/>
          <p14:tracePt t="89115" x="5568950" y="2733675"/>
          <p14:tracePt t="89116" x="5575300" y="2740025"/>
          <p14:tracePt t="89118" x="5575300" y="2746375"/>
          <p14:tracePt t="89120" x="5581650" y="2759075"/>
          <p14:tracePt t="89122" x="5588000" y="2759075"/>
          <p14:tracePt t="89124" x="5594350" y="2771775"/>
          <p14:tracePt t="89126" x="5594350" y="2784475"/>
          <p14:tracePt t="89128" x="5607050" y="2784475"/>
          <p14:tracePt t="89130" x="5613400" y="2798763"/>
          <p14:tracePt t="89132" x="5619750" y="2805113"/>
          <p14:tracePt t="89134" x="5626100" y="2817813"/>
          <p14:tracePt t="89136" x="5638800" y="2824163"/>
          <p14:tracePt t="89138" x="5645150" y="2830513"/>
          <p14:tracePt t="89140" x="5651500" y="2843213"/>
          <p14:tracePt t="89142" x="5664200" y="2849563"/>
          <p14:tracePt t="89144" x="5676900" y="2855913"/>
          <p14:tracePt t="89147" x="5689600" y="2862263"/>
          <p14:tracePt t="89149" x="5695950" y="2874963"/>
          <p14:tracePt t="89150" x="5702300" y="2881313"/>
          <p14:tracePt t="89152" x="5716588" y="2881313"/>
          <p14:tracePt t="89154" x="5722938" y="2887663"/>
          <p14:tracePt t="89156" x="5735638" y="2894013"/>
          <p14:tracePt t="89158" x="5748338" y="2900363"/>
          <p14:tracePt t="89160" x="5748338" y="2906713"/>
          <p14:tracePt t="89163" x="5754688" y="2906713"/>
          <p14:tracePt t="89166" x="5761038" y="2906713"/>
          <p14:tracePt t="89168" x="5767388" y="2906713"/>
          <p14:tracePt t="89172" x="5767388" y="2913063"/>
          <p14:tracePt t="89178" x="5773738" y="2913063"/>
          <p14:tracePt t="89181" x="5773738" y="2919413"/>
          <p14:tracePt t="89349" x="5773738" y="2913063"/>
          <p14:tracePt t="89361" x="5773738" y="2906713"/>
          <p14:tracePt t="89363" x="5767388" y="2906713"/>
          <p14:tracePt t="89371" x="5761038" y="2906713"/>
          <p14:tracePt t="89411" x="5761038" y="2913063"/>
          <p14:tracePt t="89415" x="5761038" y="2919413"/>
          <p14:tracePt t="89421" x="5761038" y="2925763"/>
          <p14:tracePt t="89425" x="5761038" y="2932113"/>
          <p14:tracePt t="89426" x="5761038" y="2938463"/>
          <p14:tracePt t="89431" x="5761038" y="2944813"/>
          <p14:tracePt t="89434" x="5761038" y="2951163"/>
          <p14:tracePt t="89438" x="5761038" y="2957513"/>
          <p14:tracePt t="89442" x="5761038" y="2963863"/>
          <p14:tracePt t="89444" x="5761038" y="2970213"/>
          <p14:tracePt t="89451" x="5761038" y="2976563"/>
          <p14:tracePt t="89454" x="5761038" y="2982913"/>
          <p14:tracePt t="89461" x="5761038" y="2989263"/>
          <p14:tracePt t="89463" x="5761038" y="2995613"/>
          <p14:tracePt t="89467" x="5761038" y="3001963"/>
          <p14:tracePt t="89471" x="5761038" y="3008313"/>
          <p14:tracePt t="89474" x="5761038" y="3014663"/>
          <p14:tracePt t="89478" x="5761038" y="3021013"/>
          <p14:tracePt t="89480" x="5761038" y="3027363"/>
          <p14:tracePt t="89482" x="5761038" y="3033713"/>
          <p14:tracePt t="89486" x="5761038" y="3040063"/>
          <p14:tracePt t="89488" x="5761038" y="3046413"/>
          <p14:tracePt t="89492" x="5761038" y="3052763"/>
          <p14:tracePt t="89494" x="5761038" y="3059113"/>
          <p14:tracePt t="89497" x="5754688" y="3065463"/>
          <p14:tracePt t="89500" x="5754688" y="3071813"/>
          <p14:tracePt t="89502" x="5754688" y="3078163"/>
          <p14:tracePt t="89506" x="5754688" y="3084513"/>
          <p14:tracePt t="89508" x="5754688" y="3097213"/>
          <p14:tracePt t="89513" x="5754688" y="3103563"/>
          <p14:tracePt t="89515" x="5754688" y="3109913"/>
          <p14:tracePt t="89516" x="5748338" y="3109913"/>
          <p14:tracePt t="89518" x="5748338" y="3122613"/>
          <p14:tracePt t="89520" x="5748338" y="3128963"/>
          <p14:tracePt t="89522" x="5741988" y="3128963"/>
          <p14:tracePt t="89524" x="5741988" y="3135313"/>
          <p14:tracePt t="89526" x="5741988" y="3141663"/>
          <p14:tracePt t="89528" x="5741988" y="3148013"/>
          <p14:tracePt t="89530" x="5735638" y="3148013"/>
          <p14:tracePt t="89532" x="5735638" y="3154363"/>
          <p14:tracePt t="89534" x="5729288" y="3160713"/>
          <p14:tracePt t="89538" x="5722938" y="3167063"/>
          <p14:tracePt t="89542" x="5722938" y="3173413"/>
          <p14:tracePt t="89544" x="5716588" y="3179763"/>
          <p14:tracePt t="89548" x="5708650" y="3186113"/>
          <p14:tracePt t="89553" x="5708650" y="3192463"/>
          <p14:tracePt t="89556" x="5702300" y="3198813"/>
          <p14:tracePt t="89558" x="5695950" y="3205163"/>
          <p14:tracePt t="89560" x="5695950" y="3211513"/>
          <p14:tracePt t="89562" x="5689600" y="3211513"/>
          <p14:tracePt t="89568" x="5689600" y="3219450"/>
          <p14:tracePt t="89572" x="5683250" y="3219450"/>
          <p14:tracePt t="89575" x="5683250" y="3225800"/>
          <p14:tracePt t="89578" x="5676900" y="3225800"/>
          <p14:tracePt t="89589" x="5676900" y="3232150"/>
          <p14:tracePt t="89590" x="5670550" y="3232150"/>
          <p14:tracePt t="89594" x="5670550" y="3238500"/>
          <p14:tracePt t="89597" x="5664200" y="3238500"/>
          <p14:tracePt t="89602" x="5657850" y="3238500"/>
          <p14:tracePt t="89608" x="5657850" y="3244850"/>
          <p14:tracePt t="89617" x="5651500" y="3251200"/>
          <p14:tracePt t="89623" x="5645150" y="3251200"/>
          <p14:tracePt t="89627" x="5645150" y="3257550"/>
          <p14:tracePt t="89637" x="5638800" y="3257550"/>
          <p14:tracePt t="89643" x="5632450" y="3257550"/>
          <p14:tracePt t="89649" x="5632450" y="3263900"/>
          <p14:tracePt t="89652" x="5626100" y="3263900"/>
          <p14:tracePt t="89659" x="5619750" y="3263900"/>
          <p14:tracePt t="89663" x="5613400" y="3263900"/>
          <p14:tracePt t="89667" x="5613400" y="3270250"/>
          <p14:tracePt t="89670" x="5607050" y="3270250"/>
          <p14:tracePt t="89674" x="5600700" y="3270250"/>
          <p14:tracePt t="89681" x="5594350" y="3270250"/>
          <p14:tracePt t="89683" x="5588000" y="3270250"/>
          <p14:tracePt t="89684" x="5581650" y="3270250"/>
          <p14:tracePt t="89693" x="5575300" y="3270250"/>
          <p14:tracePt t="89694" x="5568950" y="3270250"/>
          <p14:tracePt t="89699" x="5568950" y="3276600"/>
          <p14:tracePt t="89700" x="5562600" y="3276600"/>
          <p14:tracePt t="89704" x="5556250" y="3276600"/>
          <p14:tracePt t="89706" x="5549900" y="3282950"/>
          <p14:tracePt t="89713" x="5543550" y="3282950"/>
          <p14:tracePt t="89715" x="5537200" y="3282950"/>
          <p14:tracePt t="89716" x="5537200" y="3289300"/>
          <p14:tracePt t="89720" x="5530850" y="3289300"/>
          <p14:tracePt t="89724" x="5524500" y="3289300"/>
          <p14:tracePt t="89728" x="5518150" y="3289300"/>
          <p14:tracePt t="89734" x="5511800" y="3289300"/>
          <p14:tracePt t="89736" x="5505450" y="3289300"/>
          <p14:tracePt t="89738" x="5505450" y="3295650"/>
          <p14:tracePt t="89745" x="5499100" y="3295650"/>
          <p14:tracePt t="89747" x="5492750" y="3295650"/>
          <p14:tracePt t="89748" x="5492750" y="3302000"/>
          <p14:tracePt t="89750" x="5486400" y="3302000"/>
          <p14:tracePt t="89754" x="5480050" y="3302000"/>
          <p14:tracePt t="89758" x="5473700" y="3302000"/>
          <p14:tracePt t="89761" x="5473700" y="3308350"/>
          <p14:tracePt t="89762" x="5467350" y="3314700"/>
          <p14:tracePt t="89764" x="5461000" y="3314700"/>
          <p14:tracePt t="89766" x="5461000" y="3321050"/>
          <p14:tracePt t="89768" x="5454650" y="3321050"/>
          <p14:tracePt t="89772" x="5448300" y="3327400"/>
          <p14:tracePt t="89774" x="5441950" y="3333750"/>
          <p14:tracePt t="89779" x="5435600" y="3340100"/>
          <p14:tracePt t="89781" x="5429250" y="3340100"/>
          <p14:tracePt t="89782" x="5429250" y="3346450"/>
          <p14:tracePt t="89784" x="5429250" y="3352800"/>
          <p14:tracePt t="89786" x="5422900" y="3352800"/>
          <p14:tracePt t="89788" x="5416550" y="3359150"/>
          <p14:tracePt t="89790" x="5410200" y="3359150"/>
          <p14:tracePt t="89792" x="5410200" y="3365500"/>
          <p14:tracePt t="89797" x="5403850" y="3365500"/>
          <p14:tracePt t="89799" x="5403850" y="3371850"/>
          <p14:tracePt t="89800" x="5397500" y="3371850"/>
          <p14:tracePt t="89802" x="5397500" y="3378200"/>
          <p14:tracePt t="89809" x="5397500" y="3384550"/>
          <p14:tracePt t="89881" x="5403850" y="3384550"/>
          <p14:tracePt t="89886" x="5410200" y="3384550"/>
          <p14:tracePt t="89888" x="5416550" y="3390900"/>
          <p14:tracePt t="89890" x="5422900" y="3390900"/>
          <p14:tracePt t="89897" x="5429250" y="3390900"/>
          <p14:tracePt t="89899" x="5435600" y="3390900"/>
          <p14:tracePt t="89900" x="5435600" y="3397250"/>
          <p14:tracePt t="89905" x="5441950" y="3397250"/>
          <p14:tracePt t="89906" x="5448300" y="3397250"/>
          <p14:tracePt t="89912" x="5454650" y="3397250"/>
          <p14:tracePt t="89916" x="5461000" y="3397250"/>
          <p14:tracePt t="89918" x="5467350" y="3397250"/>
          <p14:tracePt t="89922" x="5473700" y="3397250"/>
          <p14:tracePt t="89927" x="5480050" y="3397250"/>
          <p14:tracePt t="89931" x="5486400" y="3397250"/>
          <p14:tracePt t="89932" x="5492750" y="3390900"/>
          <p14:tracePt t="89934" x="5499100" y="3390900"/>
          <p14:tracePt t="89949" x="5537200" y="3378200"/>
          <p14:tracePt t="89950" x="5543550" y="3378200"/>
          <p14:tracePt t="89952" x="5549900" y="3371850"/>
          <p14:tracePt t="89956" x="5556250" y="3371850"/>
          <p14:tracePt t="89958" x="5562600" y="3371850"/>
          <p14:tracePt t="89960" x="5568950" y="3371850"/>
          <p14:tracePt t="89965" x="5575300" y="3371850"/>
          <p14:tracePt t="89968" x="5581650" y="3365500"/>
          <p14:tracePt t="90015" x="5575300" y="3365500"/>
          <p14:tracePt t="90018" x="5568950" y="3365500"/>
          <p14:tracePt t="90020" x="5562600" y="3365500"/>
          <p14:tracePt t="90022" x="5556250" y="3365500"/>
          <p14:tracePt t="90026" x="5543550" y="3365500"/>
          <p14:tracePt t="90028" x="5537200" y="3371850"/>
          <p14:tracePt t="90031" x="5530850" y="3371850"/>
          <p14:tracePt t="90032" x="5518150" y="3371850"/>
          <p14:tracePt t="90034" x="5511800" y="3371850"/>
          <p14:tracePt t="90036" x="5499100" y="3371850"/>
          <p14:tracePt t="90038" x="5492750" y="3371850"/>
          <p14:tracePt t="90040" x="5480050" y="3371850"/>
          <p14:tracePt t="90042" x="5467350" y="3371850"/>
          <p14:tracePt t="90044" x="5461000" y="3371850"/>
          <p14:tracePt t="90047" x="5448300" y="3371850"/>
          <p14:tracePt t="90048" x="5441950" y="3371850"/>
          <p14:tracePt t="90050" x="5429250" y="3371850"/>
          <p14:tracePt t="90052" x="5416550" y="3371850"/>
          <p14:tracePt t="90054" x="5410200" y="3365500"/>
          <p14:tracePt t="90056" x="5403850" y="3365500"/>
          <p14:tracePt t="90058" x="5391150" y="3365500"/>
          <p14:tracePt t="90062" x="5378450" y="3359150"/>
          <p14:tracePt t="90065" x="5372100" y="3359150"/>
          <p14:tracePt t="90066" x="5372100" y="3352800"/>
          <p14:tracePt t="90068" x="5365750" y="3346450"/>
          <p14:tracePt t="90070" x="5359400" y="3346450"/>
          <p14:tracePt t="90072" x="5353050" y="3346450"/>
          <p14:tracePt t="90076" x="5346700" y="3340100"/>
          <p14:tracePt t="90081" x="5340350" y="3333750"/>
          <p14:tracePt t="90084" x="5340350" y="3327400"/>
          <p14:tracePt t="90086" x="5334000" y="3327400"/>
          <p14:tracePt t="90092" x="5334000" y="3321050"/>
          <p14:tracePt t="90098" x="5327650" y="3314700"/>
          <p14:tracePt t="90111" x="5327650" y="3308350"/>
          <p14:tracePt t="90121" x="5327650" y="3302000"/>
          <p14:tracePt t="90136" x="5321300" y="3295650"/>
          <p14:tracePt t="90167" x="5321300" y="3289300"/>
          <p14:tracePt t="90223" x="5327650" y="3289300"/>
          <p14:tracePt t="90226" x="5334000" y="3289300"/>
          <p14:tracePt t="90230" x="5340350" y="3289300"/>
          <p14:tracePt t="90232" x="5346700" y="3289300"/>
          <p14:tracePt t="90234" x="5346700" y="3295650"/>
          <p14:tracePt t="90236" x="5353050" y="3295650"/>
          <p14:tracePt t="90238" x="5359400" y="3295650"/>
          <p14:tracePt t="90240" x="5365750" y="3302000"/>
          <p14:tracePt t="90244" x="5372100" y="3308350"/>
          <p14:tracePt t="90249" x="5378450" y="3314700"/>
          <p14:tracePt t="90250" x="5384800" y="3321050"/>
          <p14:tracePt t="90252" x="5391150" y="3321050"/>
          <p14:tracePt t="90254" x="5397500" y="3327400"/>
          <p14:tracePt t="90256" x="5397500" y="3333750"/>
          <p14:tracePt t="90258" x="5403850" y="3340100"/>
          <p14:tracePt t="90260" x="5410200" y="3340100"/>
          <p14:tracePt t="90262" x="5410200" y="3346450"/>
          <p14:tracePt t="90265" x="5416550" y="3352800"/>
          <p14:tracePt t="90267" x="5422900" y="3352800"/>
          <p14:tracePt t="90268" x="5422900" y="3359150"/>
          <p14:tracePt t="90270" x="5429250" y="3365500"/>
          <p14:tracePt t="90272" x="5435600" y="3371850"/>
          <p14:tracePt t="90274" x="5441950" y="3371850"/>
          <p14:tracePt t="90276" x="5441950" y="3378200"/>
          <p14:tracePt t="90278" x="5448300" y="3384550"/>
          <p14:tracePt t="90280" x="5454650" y="3384550"/>
          <p14:tracePt t="90282" x="5454650" y="3390900"/>
          <p14:tracePt t="90284" x="5461000" y="3397250"/>
          <p14:tracePt t="90286" x="5467350" y="3403600"/>
          <p14:tracePt t="90288" x="5473700" y="3403600"/>
          <p14:tracePt t="90290" x="5473700" y="3409950"/>
          <p14:tracePt t="90292" x="5480050" y="3416300"/>
          <p14:tracePt t="90294" x="5486400" y="3416300"/>
          <p14:tracePt t="90299" x="5486400" y="3422650"/>
          <p14:tracePt t="90300" x="5492750" y="3429000"/>
          <p14:tracePt t="90307" x="5499100" y="3435350"/>
          <p14:tracePt t="90369" x="5499100" y="3429000"/>
          <p14:tracePt t="90375" x="5499100" y="3422650"/>
          <p14:tracePt t="90383" x="5499100" y="3416300"/>
          <p14:tracePt t="90386" x="5499100" y="3409950"/>
          <p14:tracePt t="90399" x="5492750" y="3409950"/>
          <p14:tracePt t="90403" x="5492750" y="3403600"/>
          <p14:tracePt t="91655" x="5486400" y="3403600"/>
          <p14:tracePt t="91659" x="5480050" y="3403600"/>
          <p14:tracePt t="91669" x="5480050" y="3409950"/>
          <p14:tracePt t="91670" x="5486400" y="3416300"/>
          <p14:tracePt t="91674" x="5492750" y="3429000"/>
          <p14:tracePt t="91676" x="5499100" y="3441700"/>
          <p14:tracePt t="91678" x="5505450" y="3448050"/>
          <p14:tracePt t="91681" x="5518150" y="3467100"/>
          <p14:tracePt t="91682" x="5530850" y="3486150"/>
          <p14:tracePt t="91684" x="5543550" y="3505200"/>
          <p14:tracePt t="91686" x="5556250" y="3530600"/>
          <p14:tracePt t="91688" x="5568950" y="3556000"/>
          <p14:tracePt t="91690" x="5581650" y="3581400"/>
          <p14:tracePt t="91692" x="5594350" y="3600450"/>
          <p14:tracePt t="91694" x="5600700" y="3619500"/>
          <p14:tracePt t="91697" x="5607050" y="3632200"/>
          <p14:tracePt t="91699" x="5619750" y="3652838"/>
          <p14:tracePt t="91700" x="5626100" y="3671888"/>
          <p14:tracePt t="91702" x="5632450" y="3690938"/>
          <p14:tracePt t="91704" x="5645150" y="3697288"/>
          <p14:tracePt t="91706" x="5651500" y="3709988"/>
          <p14:tracePt t="91708" x="5657850" y="3722688"/>
          <p14:tracePt t="91710" x="5657850" y="3735388"/>
          <p14:tracePt t="91712" x="5664200" y="3741738"/>
          <p14:tracePt t="91714" x="5670550" y="3748088"/>
          <p14:tracePt t="91716" x="5676900" y="3760788"/>
          <p14:tracePt t="91721" x="5683250" y="3767138"/>
          <p14:tracePt t="91722" x="5689600" y="3773488"/>
          <p14:tracePt t="91724" x="5695950" y="3773488"/>
          <p14:tracePt t="91726" x="5695950" y="3779838"/>
          <p14:tracePt t="91732" x="5695950" y="3786188"/>
          <p14:tracePt t="91735" x="5695950" y="3792538"/>
          <p14:tracePt t="91997" x="5695950" y="3798888"/>
          <p14:tracePt t="92003" x="5695950" y="3805238"/>
          <p14:tracePt t="92047" x="5689600" y="3805238"/>
          <p14:tracePt t="92055" x="5683250" y="3805238"/>
          <p14:tracePt t="92057" x="5683250" y="3798888"/>
          <p14:tracePt t="92065" x="5683250" y="3792538"/>
          <p14:tracePt t="92066" x="5683250" y="3786188"/>
          <p14:tracePt t="92068" x="5676900" y="3786188"/>
          <p14:tracePt t="92070" x="5676900" y="3779838"/>
          <p14:tracePt t="92074" x="5670550" y="3779838"/>
          <p14:tracePt t="92076" x="5670550" y="3773488"/>
          <p14:tracePt t="92078" x="5670550" y="3767138"/>
          <p14:tracePt t="92084" x="5670550" y="3760788"/>
          <p14:tracePt t="92086" x="5670550" y="3754438"/>
          <p14:tracePt t="92088" x="5670550" y="3748088"/>
          <p14:tracePt t="92095" x="5670550" y="3741738"/>
          <p14:tracePt t="92097" x="5670550" y="3735388"/>
          <p14:tracePt t="92103" x="5670550" y="3729038"/>
          <p14:tracePt t="92104" x="5670550" y="3722688"/>
          <p14:tracePt t="92108" x="5670550" y="3716338"/>
          <p14:tracePt t="92117" x="5670550" y="3709988"/>
          <p14:tracePt t="92121" x="5670550" y="3703638"/>
          <p14:tracePt t="92127" x="5676900" y="3703638"/>
          <p14:tracePt t="92136" x="5683250" y="3703638"/>
          <p14:tracePt t="92143" x="5689600" y="3703638"/>
          <p14:tracePt t="92149" x="5695950" y="3703638"/>
          <p14:tracePt t="92164" x="5702300" y="3703638"/>
          <p14:tracePt t="92179" x="5708650" y="3703638"/>
          <p14:tracePt t="92198" x="5716588" y="3703638"/>
          <p14:tracePt t="92207" x="5722938" y="3703638"/>
          <p14:tracePt t="92213" x="5729288" y="3703638"/>
          <p14:tracePt t="92221" x="5735638" y="3703638"/>
          <p14:tracePt t="92223" x="5741988" y="3703638"/>
          <p14:tracePt t="92228" x="5748338" y="3703638"/>
          <p14:tracePt t="92231" x="5754688" y="3703638"/>
          <p14:tracePt t="92232" x="5761038" y="3703638"/>
          <p14:tracePt t="92236" x="5767388" y="3703638"/>
          <p14:tracePt t="92238" x="5773738" y="3703638"/>
          <p14:tracePt t="92240" x="5773738" y="3697288"/>
          <p14:tracePt t="92242" x="5780088" y="3697288"/>
          <p14:tracePt t="92244" x="5792788" y="3690938"/>
          <p14:tracePt t="92248" x="5799138" y="3684588"/>
          <p14:tracePt t="92250" x="5805488" y="3684588"/>
          <p14:tracePt t="92252" x="5811838" y="3684588"/>
          <p14:tracePt t="92254" x="5818188" y="3684588"/>
          <p14:tracePt t="92256" x="5824538" y="3684588"/>
          <p14:tracePt t="92258" x="5824538" y="3678238"/>
          <p14:tracePt t="92260" x="5830888" y="3678238"/>
          <p14:tracePt t="92262" x="5837238" y="3671888"/>
          <p14:tracePt t="92265" x="5843588" y="3671888"/>
          <p14:tracePt t="92268" x="5849938" y="3671888"/>
          <p14:tracePt t="92270" x="5856288" y="3671888"/>
          <p14:tracePt t="92272" x="5856288" y="3665538"/>
          <p14:tracePt t="92277" x="5862638" y="3659188"/>
          <p14:tracePt t="92278" x="5868988" y="3659188"/>
          <p14:tracePt t="92280" x="5875338" y="3652838"/>
          <p14:tracePt t="92286" x="5881688" y="3652838"/>
          <p14:tracePt t="92288" x="5888038" y="3646488"/>
          <p14:tracePt t="92292" x="5888038" y="3638550"/>
          <p14:tracePt t="92294" x="5894388" y="3638550"/>
          <p14:tracePt t="92299" x="5900738" y="3638550"/>
          <p14:tracePt t="92301" x="5900738" y="3632200"/>
          <p14:tracePt t="92304" x="5900738" y="3625850"/>
          <p14:tracePt t="92310" x="5900738" y="3619500"/>
          <p14:tracePt t="92313" x="5907088" y="3619500"/>
          <p14:tracePt t="92325" x="5907088" y="3613150"/>
          <p14:tracePt t="92334" x="5907088" y="3606800"/>
          <p14:tracePt t="92355" x="5900738" y="3606800"/>
          <p14:tracePt t="92377" x="5907088" y="3606800"/>
          <p14:tracePt t="92378" x="5913438" y="3613150"/>
          <p14:tracePt t="92385" x="5919788" y="3613150"/>
          <p14:tracePt t="92589" x="5926138" y="3613150"/>
          <p14:tracePt t="92591" x="5932488" y="3613150"/>
          <p14:tracePt t="92594" x="5938838" y="3613150"/>
          <p14:tracePt t="92597" x="5945188" y="3613150"/>
          <p14:tracePt t="92598" x="5951538" y="3613150"/>
          <p14:tracePt t="92605" x="5957888" y="3613150"/>
          <p14:tracePt t="92609" x="5964238" y="3613150"/>
          <p14:tracePt t="92614" x="5964238" y="3606800"/>
          <p14:tracePt t="92617" x="5970588" y="3606800"/>
          <p14:tracePt t="92623" x="5976938" y="3600450"/>
          <p14:tracePt t="92625" x="5976938" y="3594100"/>
          <p14:tracePt t="92633" x="5976938" y="3587750"/>
          <p14:tracePt t="92637" x="5976938" y="3581400"/>
          <p14:tracePt t="92638" x="5983288" y="3581400"/>
          <p14:tracePt t="92640" x="5983288" y="3575050"/>
          <p14:tracePt t="92653" x="5989638" y="3575050"/>
          <p14:tracePt t="92661" x="5995988" y="3575050"/>
          <p14:tracePt t="92673" x="5995988" y="3581400"/>
          <p14:tracePt t="92675" x="5995988" y="3587750"/>
          <p14:tracePt t="92681" x="5995988" y="3594100"/>
          <p14:tracePt t="92682" x="5995988" y="3600450"/>
          <p14:tracePt t="92688" x="5995988" y="3606800"/>
          <p14:tracePt t="92690" x="5995988" y="3613150"/>
          <p14:tracePt t="92694" x="5995988" y="3619500"/>
          <p14:tracePt t="92697" x="5989638" y="3625850"/>
          <p14:tracePt t="92698" x="5989638" y="3632200"/>
          <p14:tracePt t="92705" x="5989638" y="3638550"/>
          <p14:tracePt t="92709" x="5989638" y="3646488"/>
          <p14:tracePt t="92713" x="5989638" y="3652838"/>
          <p14:tracePt t="92714" x="5989638" y="3659188"/>
          <p14:tracePt t="92716" x="5989638" y="3665538"/>
          <p14:tracePt t="92718" x="5989638" y="3671888"/>
          <p14:tracePt t="92720" x="5989638" y="3678238"/>
          <p14:tracePt t="92722" x="5989638" y="3684588"/>
          <p14:tracePt t="92726" x="5989638" y="3690938"/>
          <p14:tracePt t="92728" x="5989638" y="3697288"/>
          <p14:tracePt t="92731" x="5989638" y="3703638"/>
          <p14:tracePt t="92732" x="5989638" y="3709988"/>
          <p14:tracePt t="92734" x="5989638" y="3716338"/>
          <p14:tracePt t="92736" x="5989638" y="3722688"/>
          <p14:tracePt t="92738" x="5989638" y="3735388"/>
          <p14:tracePt t="92740" x="5989638" y="3741738"/>
          <p14:tracePt t="92742" x="5989638" y="3748088"/>
          <p14:tracePt t="92744" x="5989638" y="3754438"/>
          <p14:tracePt t="92748" x="5989638" y="3779838"/>
          <p14:tracePt t="92750" x="5989638" y="3786188"/>
          <p14:tracePt t="92752" x="5989638" y="3798888"/>
          <p14:tracePt t="92754" x="5989638" y="3805238"/>
          <p14:tracePt t="92756" x="5989638" y="3817938"/>
          <p14:tracePt t="92758" x="5983288" y="3830638"/>
          <p14:tracePt t="92760" x="5983288" y="3836988"/>
          <p14:tracePt t="92763" x="5983288" y="3856038"/>
          <p14:tracePt t="92764" x="5983288" y="3868738"/>
          <p14:tracePt t="92766" x="5976938" y="3881438"/>
          <p14:tracePt t="92768" x="5976938" y="3900488"/>
          <p14:tracePt t="92770" x="5970588" y="3913188"/>
          <p14:tracePt t="92772" x="5970588" y="3925888"/>
          <p14:tracePt t="92774" x="5964238" y="3944938"/>
          <p14:tracePt t="92776" x="5964238" y="3963988"/>
          <p14:tracePt t="92778" x="5957888" y="3976688"/>
          <p14:tracePt t="92780" x="5951538" y="3989388"/>
          <p14:tracePt t="92782" x="5951538" y="4008438"/>
          <p14:tracePt t="92784" x="5945188" y="4027488"/>
          <p14:tracePt t="92786" x="5938838" y="4046538"/>
          <p14:tracePt t="92788" x="5932488" y="4059238"/>
          <p14:tracePt t="92790" x="5926138" y="4079875"/>
          <p14:tracePt t="92792" x="5919788" y="4098925"/>
          <p14:tracePt t="92794" x="5919788" y="4117975"/>
          <p14:tracePt t="92797" x="5913438" y="4130675"/>
          <p14:tracePt t="92799" x="5907088" y="4149725"/>
          <p14:tracePt t="92800" x="5900738" y="4162425"/>
          <p14:tracePt t="92802" x="5894388" y="4175125"/>
          <p14:tracePt t="92804" x="5888038" y="4194175"/>
          <p14:tracePt t="92806" x="5881688" y="4213225"/>
          <p14:tracePt t="92808" x="5875338" y="4225925"/>
          <p14:tracePt t="92810" x="5868988" y="4238625"/>
          <p14:tracePt t="92812" x="5868988" y="4251325"/>
          <p14:tracePt t="92814" x="5862638" y="4264025"/>
          <p14:tracePt t="92816" x="5856288" y="4276725"/>
          <p14:tracePt t="92818" x="5856288" y="4283075"/>
          <p14:tracePt t="92820" x="5849938" y="4295775"/>
          <p14:tracePt t="92822" x="5843588" y="4308475"/>
          <p14:tracePt t="92824" x="5843588" y="4314825"/>
          <p14:tracePt t="92826" x="5837238" y="4327525"/>
          <p14:tracePt t="92828" x="5837238" y="4333875"/>
          <p14:tracePt t="92832" x="5830888" y="4346575"/>
          <p14:tracePt t="92834" x="5824538" y="4352925"/>
          <p14:tracePt t="92836" x="5818188" y="4359275"/>
          <p14:tracePt t="92838" x="5818188" y="4365625"/>
          <p14:tracePt t="92840" x="5818188" y="4371975"/>
          <p14:tracePt t="92842" x="5811838" y="4378325"/>
          <p14:tracePt t="92844" x="5805488" y="4384675"/>
          <p14:tracePt t="92847" x="5805488" y="4391025"/>
          <p14:tracePt t="92848" x="5799138" y="4391025"/>
          <p14:tracePt t="92850" x="5799138" y="4397375"/>
          <p14:tracePt t="92852" x="5799138" y="4403725"/>
          <p14:tracePt t="92854" x="5792788" y="4403725"/>
          <p14:tracePt t="92856" x="5786438" y="4410075"/>
          <p14:tracePt t="92859" x="5786438" y="4416425"/>
          <p14:tracePt t="92860" x="5786438" y="4422775"/>
          <p14:tracePt t="92864" x="5780088" y="4429125"/>
          <p14:tracePt t="92866" x="5773738" y="4435475"/>
          <p14:tracePt t="92870" x="5767388" y="4441825"/>
          <p14:tracePt t="92872" x="5767388" y="4448175"/>
          <p14:tracePt t="92876" x="5761038" y="4454525"/>
          <p14:tracePt t="92878" x="5754688" y="4460875"/>
          <p14:tracePt t="92880" x="5754688" y="4467225"/>
          <p14:tracePt t="92882" x="5748338" y="4467225"/>
          <p14:tracePt t="92884" x="5741988" y="4473575"/>
          <p14:tracePt t="92886" x="5735638" y="4479925"/>
          <p14:tracePt t="92890" x="5729288" y="4486275"/>
          <p14:tracePt t="92892" x="5722938" y="4492625"/>
          <p14:tracePt t="92894" x="5716588" y="4498975"/>
          <p14:tracePt t="92897" x="5708650" y="4498975"/>
          <p14:tracePt t="92898" x="5695950" y="4506913"/>
          <p14:tracePt t="92900" x="5695950" y="4519613"/>
          <p14:tracePt t="92902" x="5683250" y="4525963"/>
          <p14:tracePt t="92904" x="5676900" y="4525963"/>
          <p14:tracePt t="92906" x="5670550" y="4532313"/>
          <p14:tracePt t="92908" x="5664200" y="4538663"/>
          <p14:tracePt t="92910" x="5651500" y="4545013"/>
          <p14:tracePt t="92912" x="5645150" y="4551363"/>
          <p14:tracePt t="92914" x="5638800" y="4557713"/>
          <p14:tracePt t="92916" x="5632450" y="4564063"/>
          <p14:tracePt t="92918" x="5626100" y="4570413"/>
          <p14:tracePt t="92922" x="5619750" y="4576763"/>
          <p14:tracePt t="92924" x="5613400" y="4583113"/>
          <p14:tracePt t="92926" x="5613400" y="4589463"/>
          <p14:tracePt t="92928" x="5607050" y="4589463"/>
          <p14:tracePt t="92932" x="5607050" y="4595813"/>
          <p14:tracePt t="92949" x="5607050" y="4608513"/>
          <p14:tracePt t="92950" x="5607050" y="4614863"/>
          <p14:tracePt t="92956" x="5607050" y="4621213"/>
          <p14:tracePt t="92967" x="5607050" y="4627563"/>
          <p14:tracePt t="92971" x="5607050" y="4633913"/>
          <p14:tracePt t="92975" x="5600700" y="4633913"/>
          <p14:tracePt t="92979" x="5600700" y="4640263"/>
          <p14:tracePt t="92983" x="5600700" y="4646613"/>
          <p14:tracePt t="92990" x="5600700" y="4652963"/>
          <p14:tracePt t="92994" x="5600700" y="4659313"/>
          <p14:tracePt t="92997" x="5594350" y="4659313"/>
          <p14:tracePt t="92998" x="5594350" y="4665663"/>
          <p14:tracePt t="93007" x="5594350" y="4672013"/>
          <p14:tracePt t="93010" x="5594350" y="4678363"/>
          <p14:tracePt t="93016" x="5594350" y="4684713"/>
          <p14:tracePt t="93021" x="5594350" y="4691063"/>
          <p14:tracePt t="93024" x="5594350" y="4697413"/>
          <p14:tracePt t="93031" x="5594350" y="4703763"/>
          <p14:tracePt t="93035" x="5594350" y="4710113"/>
          <p14:tracePt t="93043" x="5594350" y="4716463"/>
          <p14:tracePt t="93044" x="5594350" y="4722813"/>
          <p14:tracePt t="93047" x="5600700" y="4722813"/>
          <p14:tracePt t="93048" x="5600700" y="4729163"/>
          <p14:tracePt t="93050" x="5607050" y="4729163"/>
          <p14:tracePt t="93052" x="5613400" y="4729163"/>
          <p14:tracePt t="93054" x="5619750" y="4729163"/>
          <p14:tracePt t="93056" x="5626100" y="4735513"/>
          <p14:tracePt t="93058" x="5638800" y="4735513"/>
          <p14:tracePt t="93060" x="5645150" y="4741863"/>
          <p14:tracePt t="93062" x="5657850" y="4741863"/>
          <p14:tracePt t="93065" x="5670550" y="4741863"/>
          <p14:tracePt t="93066" x="5676900" y="4741863"/>
          <p14:tracePt t="93068" x="5695950" y="4741863"/>
          <p14:tracePt t="93070" x="5716588" y="4741863"/>
          <p14:tracePt t="93072" x="5729288" y="4741863"/>
          <p14:tracePt t="93074" x="5748338" y="4741863"/>
          <p14:tracePt t="93076" x="5767388" y="4741863"/>
          <p14:tracePt t="93078" x="5780088" y="4741863"/>
          <p14:tracePt t="93080" x="5799138" y="4741863"/>
          <p14:tracePt t="93082" x="5818188" y="4741863"/>
          <p14:tracePt t="93084" x="5830888" y="4741863"/>
          <p14:tracePt t="93086" x="5849938" y="4741863"/>
          <p14:tracePt t="93088" x="5868988" y="4741863"/>
          <p14:tracePt t="93090" x="5881688" y="4741863"/>
          <p14:tracePt t="93092" x="5907088" y="4741863"/>
          <p14:tracePt t="93094" x="5926138" y="4741863"/>
          <p14:tracePt t="93097" x="5938838" y="4741863"/>
          <p14:tracePt t="93098" x="5951538" y="4741863"/>
          <p14:tracePt t="93100" x="5964238" y="4741863"/>
          <p14:tracePt t="93102" x="5970588" y="4741863"/>
          <p14:tracePt t="93104" x="5983288" y="4741863"/>
          <p14:tracePt t="93106" x="5989638" y="4741863"/>
          <p14:tracePt t="93108" x="6002338" y="4741863"/>
          <p14:tracePt t="93110" x="6015038" y="4741863"/>
          <p14:tracePt t="93112" x="6021388" y="4741863"/>
          <p14:tracePt t="93114" x="6027738" y="4741863"/>
          <p14:tracePt t="93116" x="6034088" y="4741863"/>
          <p14:tracePt t="93118" x="6040438" y="4741863"/>
          <p14:tracePt t="93120" x="6053138" y="4741863"/>
          <p14:tracePt t="93122" x="6059488" y="4741863"/>
          <p14:tracePt t="93124" x="6065838" y="4741863"/>
          <p14:tracePt t="93126" x="6078538" y="4741863"/>
          <p14:tracePt t="93131" x="6091238" y="4741863"/>
          <p14:tracePt t="93132" x="6097588" y="4741863"/>
          <p14:tracePt t="93134" x="6103938" y="4741863"/>
          <p14:tracePt t="93136" x="6116638" y="4741863"/>
          <p14:tracePt t="93140" x="6129338" y="4741863"/>
          <p14:tracePt t="93142" x="6135688" y="4741863"/>
          <p14:tracePt t="93148" x="6148388" y="4741863"/>
          <p14:tracePt t="93150" x="6154738" y="4741863"/>
          <p14:tracePt t="93152" x="6161088" y="4741863"/>
          <p14:tracePt t="93154" x="6167438" y="4741863"/>
          <p14:tracePt t="93158" x="6175375" y="4741863"/>
          <p14:tracePt t="93162" x="6181725" y="4741863"/>
          <p14:tracePt t="93169" x="6188075" y="4741863"/>
          <p14:tracePt t="93170" x="6194425" y="4741863"/>
          <p14:tracePt t="93175" x="6200775" y="4741863"/>
          <p14:tracePt t="93181" x="6207125" y="4741863"/>
          <p14:tracePt t="93185" x="6213475" y="4741863"/>
          <p14:tracePt t="93193" x="6219825" y="4741863"/>
          <p14:tracePt t="93197" x="6226175" y="4741863"/>
          <p14:tracePt t="93199" x="6232525" y="4741863"/>
          <p14:tracePt t="93207" x="6232525" y="4748213"/>
          <p14:tracePt t="93208" x="6232525" y="4754563"/>
          <p14:tracePt t="93211" x="6238875" y="4754563"/>
          <p14:tracePt t="93212" x="6238875" y="4760913"/>
          <p14:tracePt t="93218" x="6245225" y="4767263"/>
          <p14:tracePt t="93221" x="6245225" y="4773613"/>
          <p14:tracePt t="93227" x="6245225" y="4779963"/>
          <p14:tracePt t="93228" x="6245225" y="4786313"/>
          <p14:tracePt t="93230" x="6245225" y="4792663"/>
          <p14:tracePt t="93239" x="6245225" y="4799013"/>
          <p14:tracePt t="93240" x="6245225" y="4805363"/>
          <p14:tracePt t="93242" x="6251575" y="4805363"/>
          <p14:tracePt t="93251" x="6251575" y="4811713"/>
          <p14:tracePt t="93257" x="6251575" y="4818063"/>
          <p14:tracePt t="93283" x="6257925" y="4818063"/>
          <p14:tracePt t="93313" x="6264275" y="4818063"/>
          <p14:tracePt t="93331" x="6264275" y="4811713"/>
          <p14:tracePt t="93338" x="6270625" y="4811713"/>
          <p14:tracePt t="93344" x="6270625" y="4805363"/>
          <p14:tracePt t="93349" x="6276975" y="4805363"/>
          <p14:tracePt t="93353" x="6276975" y="4799013"/>
          <p14:tracePt t="93360" x="6283325" y="4799013"/>
          <p14:tracePt t="93364" x="6283325" y="4792663"/>
          <p14:tracePt t="93366" x="6289675" y="4792663"/>
          <p14:tracePt t="93371" x="6289675" y="4786313"/>
          <p14:tracePt t="93377" x="6296025" y="4779963"/>
          <p14:tracePt t="93381" x="6302375" y="4779963"/>
          <p14:tracePt t="93384" x="6308725" y="4779963"/>
          <p14:tracePt t="93388" x="6308725" y="4773613"/>
          <p14:tracePt t="93392" x="6315075" y="4767263"/>
          <p14:tracePt t="93397" x="6321425" y="4767263"/>
          <p14:tracePt t="93402" x="6327775" y="4760913"/>
          <p14:tracePt t="93407" x="6334125" y="4760913"/>
          <p14:tracePt t="93408" x="6340475" y="4754563"/>
          <p14:tracePt t="93412" x="6340475" y="4748213"/>
          <p14:tracePt t="93414" x="6346825" y="4748213"/>
          <p14:tracePt t="93416" x="6353175" y="4748213"/>
          <p14:tracePt t="93420" x="6359525" y="4748213"/>
          <p14:tracePt t="93422" x="6365875" y="4741863"/>
          <p14:tracePt t="93424" x="6372225" y="4741863"/>
          <p14:tracePt t="93426" x="6372225" y="4735513"/>
          <p14:tracePt t="93428" x="6378575" y="4735513"/>
          <p14:tracePt t="93430" x="6384925" y="4735513"/>
          <p14:tracePt t="93434" x="6391275" y="4735513"/>
          <p14:tracePt t="93436" x="6403975" y="4729163"/>
          <p14:tracePt t="93440" x="6416675" y="4722813"/>
          <p14:tracePt t="93442" x="6423025" y="4722813"/>
          <p14:tracePt t="93444" x="6429375" y="4716463"/>
          <p14:tracePt t="93447" x="6442075" y="4716463"/>
          <p14:tracePt t="93448" x="6448425" y="4716463"/>
          <p14:tracePt t="93450" x="6461125" y="4710113"/>
          <p14:tracePt t="93452" x="6473825" y="4710113"/>
          <p14:tracePt t="93454" x="6480175" y="4710113"/>
          <p14:tracePt t="93456" x="6492875" y="4710113"/>
          <p14:tracePt t="93458" x="6505575" y="4710113"/>
          <p14:tracePt t="93460" x="6511925" y="4710113"/>
          <p14:tracePt t="93462" x="6524625" y="4710113"/>
          <p14:tracePt t="93465" x="6530975" y="4710113"/>
          <p14:tracePt t="93467" x="6543675" y="4710113"/>
          <p14:tracePt t="93468" x="6556375" y="4710113"/>
          <p14:tracePt t="93470" x="6562725" y="4710113"/>
          <p14:tracePt t="93472" x="6575425" y="4710113"/>
          <p14:tracePt t="93475" x="6581775" y="4710113"/>
          <p14:tracePt t="93476" x="6594475" y="4710113"/>
          <p14:tracePt t="93478" x="6607175" y="4710113"/>
          <p14:tracePt t="93480" x="6613525" y="4710113"/>
          <p14:tracePt t="93482" x="6626225" y="4710113"/>
          <p14:tracePt t="93484" x="6640513" y="4710113"/>
          <p14:tracePt t="93486" x="6646863" y="4710113"/>
          <p14:tracePt t="93488" x="6653213" y="4710113"/>
          <p14:tracePt t="93490" x="6665913" y="4710113"/>
          <p14:tracePt t="93494" x="6678613" y="4716463"/>
          <p14:tracePt t="93498" x="6684963" y="4722813"/>
          <p14:tracePt t="93500" x="6691313" y="4722813"/>
          <p14:tracePt t="93502" x="6697663" y="4722813"/>
          <p14:tracePt t="93506" x="6704013" y="4722813"/>
          <p14:tracePt t="93508" x="6710363" y="4722813"/>
          <p14:tracePt t="93510" x="6710363" y="4729163"/>
          <p14:tracePt t="93513" x="6716713" y="4729163"/>
          <p14:tracePt t="93517" x="6723063" y="4735513"/>
          <p14:tracePt t="93518" x="6729413" y="4735513"/>
          <p14:tracePt t="93522" x="6735763" y="4741863"/>
          <p14:tracePt t="93524" x="6742113" y="4741863"/>
          <p14:tracePt t="93532" x="6748463" y="4748213"/>
          <p14:tracePt t="93534" x="6754813" y="4748213"/>
          <p14:tracePt t="93539" x="6761163" y="4754563"/>
          <p14:tracePt t="93545" x="6767513" y="4754563"/>
          <p14:tracePt t="93548" x="6773863" y="4760913"/>
          <p14:tracePt t="93552" x="6773863" y="4767263"/>
          <p14:tracePt t="93555" x="6780213" y="4767263"/>
          <p14:tracePt t="93559" x="6786563" y="4773613"/>
          <p14:tracePt t="93563" x="6792913" y="4773613"/>
          <p14:tracePt t="93569" x="6799263" y="4779963"/>
          <p14:tracePt t="93573" x="6805613" y="4779963"/>
          <p14:tracePt t="93575" x="6805613" y="4786313"/>
          <p14:tracePt t="93581" x="6811963" y="4786313"/>
          <p14:tracePt t="93584" x="6811963" y="4792663"/>
          <p14:tracePt t="93586" x="6818313" y="4792663"/>
          <p14:tracePt t="93590" x="6818313" y="4799013"/>
          <p14:tracePt t="93599" x="6824663" y="4805363"/>
          <p14:tracePt t="93615" x="6824663" y="4811713"/>
          <p14:tracePt t="93623" x="6824663" y="4818063"/>
          <p14:tracePt t="93645" x="6824663" y="4824413"/>
          <p14:tracePt t="93729" x="6831013" y="4824413"/>
          <p14:tracePt t="93733" x="6837363" y="4824413"/>
          <p14:tracePt t="93738" x="6843713" y="4824413"/>
          <p14:tracePt t="93743" x="6850063" y="4824413"/>
          <p14:tracePt t="93748" x="6856413" y="4824413"/>
          <p14:tracePt t="93752" x="6862763" y="4824413"/>
          <p14:tracePt t="93757" x="6869113" y="4824413"/>
          <p14:tracePt t="93763" x="6875463" y="4824413"/>
          <p14:tracePt t="93766" x="6881813" y="4824413"/>
          <p14:tracePt t="93773" x="6888163" y="4824413"/>
          <p14:tracePt t="93777" x="6894513" y="4824413"/>
          <p14:tracePt t="93781" x="6900863" y="4824413"/>
          <p14:tracePt t="93786" x="6907213" y="4824413"/>
          <p14:tracePt t="93790" x="6913563" y="4824413"/>
          <p14:tracePt t="93797" x="6919913" y="4824413"/>
          <p14:tracePt t="93800" x="6926263" y="4824413"/>
          <p14:tracePt t="93802" x="6932613" y="4824413"/>
          <p14:tracePt t="93811" x="6938963" y="4824413"/>
          <p14:tracePt t="93814" x="6945313" y="4824413"/>
          <p14:tracePt t="93825" x="6951663" y="4824413"/>
          <p14:tracePt t="93833" x="6958013" y="4824413"/>
          <p14:tracePt t="93848" x="6964363" y="4824413"/>
          <p14:tracePt t="93928" x="6958013" y="4824413"/>
          <p14:tracePt t="93943" x="6958013" y="4818063"/>
          <p14:tracePt t="93947" x="6951663" y="4818063"/>
          <p14:tracePt t="93957" x="6951663" y="4811713"/>
          <p14:tracePt t="93969" x="6945313" y="4811713"/>
          <p14:tracePt t="93979" x="6938963" y="4811713"/>
          <p14:tracePt t="93985" x="6938963" y="4805363"/>
          <p14:tracePt t="93999" x="6938963" y="4799013"/>
          <p14:tracePt t="94000" x="6932613" y="4799013"/>
          <p14:tracePt t="94015" x="6926263" y="4799013"/>
          <p14:tracePt t="94019" x="6926263" y="4792663"/>
          <p14:tracePt t="94029" x="6919913" y="4792663"/>
          <p14:tracePt t="94041" x="6913563" y="4792663"/>
          <p14:tracePt t="94045" x="6907213" y="4792663"/>
          <p14:tracePt t="94050" x="6900863" y="4792663"/>
          <p14:tracePt t="94052" x="6894513" y="4792663"/>
          <p14:tracePt t="94054" x="6888163" y="4792663"/>
          <p14:tracePt t="94058" x="6881813" y="4792663"/>
          <p14:tracePt t="94063" x="6875463" y="4792663"/>
          <p14:tracePt t="94068" x="6869113" y="4792663"/>
          <p14:tracePt t="94075" x="6869113" y="4799013"/>
          <p14:tracePt t="94079" x="6869113" y="4805363"/>
          <p14:tracePt t="94082" x="6869113" y="4811713"/>
          <p14:tracePt t="94087" x="6869113" y="4818063"/>
          <p14:tracePt t="94090" x="6869113" y="4824413"/>
          <p14:tracePt t="94092" x="6875463" y="4837113"/>
          <p14:tracePt t="94109" x="6881813" y="4843463"/>
          <p14:tracePt t="94273" x="6881813" y="4849813"/>
          <p14:tracePt t="94274" x="6875463" y="4849813"/>
          <p14:tracePt t="94276" x="6875463" y="4843463"/>
          <p14:tracePt t="94278" x="6869113" y="4843463"/>
          <p14:tracePt t="94280" x="6862763" y="4837113"/>
          <p14:tracePt t="94282" x="6856413" y="4824413"/>
          <p14:tracePt t="94284" x="6850063" y="4824413"/>
          <p14:tracePt t="94286" x="6837363" y="4811713"/>
          <p14:tracePt t="94288" x="6837363" y="4799013"/>
          <p14:tracePt t="94290" x="6824663" y="4792663"/>
          <p14:tracePt t="94292" x="6811963" y="4779963"/>
          <p14:tracePt t="94294" x="6805613" y="4767263"/>
          <p14:tracePt t="94298" x="6786563" y="4741863"/>
          <p14:tracePt t="94300" x="6780213" y="4735513"/>
          <p14:tracePt t="94302" x="6767513" y="4722813"/>
          <p14:tracePt t="94304" x="6761163" y="4710113"/>
          <p14:tracePt t="94306" x="6748463" y="4703763"/>
          <p14:tracePt t="94308" x="6742113" y="4691063"/>
          <p14:tracePt t="94310" x="6735763" y="4678363"/>
          <p14:tracePt t="94312" x="6723063" y="4665663"/>
          <p14:tracePt t="94314" x="6716713" y="4659313"/>
          <p14:tracePt t="94317" x="6710363" y="4646613"/>
          <p14:tracePt t="94318" x="6697663" y="4633913"/>
          <p14:tracePt t="94320" x="6697663" y="4621213"/>
          <p14:tracePt t="94322" x="6684963" y="4614863"/>
          <p14:tracePt t="94324" x="6678613" y="4602163"/>
          <p14:tracePt t="94326" x="6672263" y="4589463"/>
          <p14:tracePt t="94328" x="6665913" y="4576763"/>
          <p14:tracePt t="94331" x="6653213" y="4570413"/>
          <p14:tracePt t="94332" x="6653213" y="4557713"/>
          <p14:tracePt t="94334" x="6646863" y="4545013"/>
          <p14:tracePt t="94336" x="6640513" y="4538663"/>
          <p14:tracePt t="94338" x="6634163" y="4532313"/>
          <p14:tracePt t="94340" x="6626225" y="4519613"/>
          <p14:tracePt t="94342" x="6626225" y="4513263"/>
          <p14:tracePt t="94344" x="6619875" y="4506913"/>
          <p14:tracePt t="94347" x="6613525" y="4492625"/>
          <p14:tracePt t="94348" x="6607175" y="4486275"/>
          <p14:tracePt t="94350" x="6600825" y="4479925"/>
          <p14:tracePt t="94352" x="6600825" y="4467225"/>
          <p14:tracePt t="94354" x="6594475" y="4467225"/>
          <p14:tracePt t="94356" x="6594475" y="4454525"/>
          <p14:tracePt t="94358" x="6588125" y="4448175"/>
          <p14:tracePt t="94362" x="6588125" y="4441825"/>
          <p14:tracePt t="94365" x="6581775" y="4429125"/>
          <p14:tracePt t="94368" x="6581775" y="4422775"/>
          <p14:tracePt t="94370" x="6581775" y="4416425"/>
          <p14:tracePt t="94376" x="6581775" y="4410075"/>
          <p14:tracePt t="94381" x="6581775" y="4403725"/>
          <p14:tracePt t="94387" x="6581775" y="4397375"/>
          <p14:tracePt t="94415" x="6588125" y="4397375"/>
          <p14:tracePt t="94417" x="6588125" y="4403725"/>
          <p14:tracePt t="94418" x="6588125" y="4410075"/>
          <p14:tracePt t="94420" x="6594475" y="4410075"/>
          <p14:tracePt t="94424" x="6594475" y="4416425"/>
          <p14:tracePt t="94426" x="6594475" y="4422775"/>
          <p14:tracePt t="94431" x="6600825" y="4429125"/>
          <p14:tracePt t="94432" x="6600825" y="4435475"/>
          <p14:tracePt t="94434" x="6607175" y="4441825"/>
          <p14:tracePt t="94438" x="6613525" y="4448175"/>
          <p14:tracePt t="94440" x="6619875" y="4454525"/>
          <p14:tracePt t="94442" x="6626225" y="4454525"/>
          <p14:tracePt t="94444" x="6626225" y="4460875"/>
          <p14:tracePt t="94447" x="6634163" y="4467225"/>
          <p14:tracePt t="94448" x="6640513" y="4467225"/>
          <p14:tracePt t="94452" x="6653213" y="4473575"/>
          <p14:tracePt t="94454" x="6659563" y="4479925"/>
          <p14:tracePt t="94456" x="6665913" y="4486275"/>
          <p14:tracePt t="94458" x="6672263" y="4486275"/>
          <p14:tracePt t="94460" x="6684963" y="4492625"/>
          <p14:tracePt t="94463" x="6691313" y="4492625"/>
          <p14:tracePt t="94465" x="6697663" y="4492625"/>
          <p14:tracePt t="94466" x="6704013" y="4492625"/>
          <p14:tracePt t="94468" x="6710363" y="4492625"/>
          <p14:tracePt t="94470" x="6723063" y="4498975"/>
          <p14:tracePt t="94474" x="6735763" y="4498975"/>
          <p14:tracePt t="94476" x="6742113" y="4498975"/>
          <p14:tracePt t="94479" x="6748463" y="4498975"/>
          <p14:tracePt t="94480" x="6761163" y="4498975"/>
          <p14:tracePt t="94484" x="6767513" y="4498975"/>
          <p14:tracePt t="94486" x="6773863" y="4498975"/>
          <p14:tracePt t="94488" x="6780213" y="4498975"/>
          <p14:tracePt t="94492" x="6786563" y="4498975"/>
          <p14:tracePt t="94494" x="6792913" y="4498975"/>
          <p14:tracePt t="94498" x="6799263" y="4498975"/>
          <p14:tracePt t="94502" x="6805613" y="4492625"/>
          <p14:tracePt t="94507" x="6805613" y="4486275"/>
          <p14:tracePt t="94510" x="6811963" y="4479925"/>
          <p14:tracePt t="94513" x="6818313" y="4479925"/>
          <p14:tracePt t="94518" x="6818313" y="4473575"/>
          <p14:tracePt t="94520" x="6818313" y="4467225"/>
          <p14:tracePt t="94529" x="6818313" y="4460875"/>
          <p14:tracePt t="94533" x="6818313" y="4454525"/>
          <p14:tracePt t="94541" x="6818313" y="4448175"/>
          <p14:tracePt t="94544" x="6818313" y="4441825"/>
          <p14:tracePt t="94549" x="6818313" y="4435475"/>
          <p14:tracePt t="94560" x="6818313" y="4429125"/>
          <p14:tracePt t="94564" x="6811963" y="4429125"/>
          <p14:tracePt t="94571" x="6811963" y="4422775"/>
          <p14:tracePt t="94581" x="6805613" y="4422775"/>
          <p14:tracePt t="94588" x="6799263" y="4422775"/>
          <p14:tracePt t="94599" x="6792913" y="4422775"/>
          <p14:tracePt t="94603" x="6786563" y="4422775"/>
          <p14:tracePt t="94608" x="6780213" y="4422775"/>
          <p14:tracePt t="94613" x="6773863" y="4422775"/>
          <p14:tracePt t="94616" x="6767513" y="4422775"/>
          <p14:tracePt t="94623" x="6761163" y="4422775"/>
          <p14:tracePt t="94625" x="6754813" y="4422775"/>
          <p14:tracePt t="94631" x="6748463" y="4422775"/>
          <p14:tracePt t="94634" x="6742113" y="4422775"/>
          <p14:tracePt t="94639" x="6735763" y="4422775"/>
          <p14:tracePt t="94645" x="6729413" y="4422775"/>
          <p14:tracePt t="94647" x="6723063" y="4422775"/>
          <p14:tracePt t="94652" x="6716713" y="4422775"/>
          <p14:tracePt t="94654" x="6710363" y="4422775"/>
          <p14:tracePt t="94656" x="6704013" y="4422775"/>
          <p14:tracePt t="94660" x="6697663" y="4422775"/>
          <p14:tracePt t="94662" x="6691313" y="4422775"/>
          <p14:tracePt t="94666" x="6684963" y="4422775"/>
          <p14:tracePt t="94668" x="6678613" y="4422775"/>
          <p14:tracePt t="94670" x="6672263" y="4422775"/>
          <p14:tracePt t="94672" x="6665913" y="4422775"/>
          <p14:tracePt t="94674" x="6659563" y="4422775"/>
          <p14:tracePt t="94676" x="6653213" y="4422775"/>
          <p14:tracePt t="94678" x="6646863" y="4422775"/>
          <p14:tracePt t="94680" x="6640513" y="4422775"/>
          <p14:tracePt t="94682" x="6634163" y="4422775"/>
          <p14:tracePt t="94684" x="6626225" y="4422775"/>
          <p14:tracePt t="94686" x="6619875" y="4416425"/>
          <p14:tracePt t="94688" x="6613525" y="4416425"/>
          <p14:tracePt t="94690" x="6600825" y="4416425"/>
          <p14:tracePt t="94694" x="6588125" y="4416425"/>
          <p14:tracePt t="94698" x="6581775" y="4410075"/>
          <p14:tracePt t="94700" x="6569075" y="4410075"/>
          <p14:tracePt t="94702" x="6562725" y="4410075"/>
          <p14:tracePt t="94704" x="6562725" y="4403725"/>
          <p14:tracePt t="94706" x="6556375" y="4403725"/>
          <p14:tracePt t="94708" x="6550025" y="4403725"/>
          <p14:tracePt t="94712" x="6543675" y="4403725"/>
          <p14:tracePt t="94714" x="6537325" y="4403725"/>
          <p14:tracePt t="94716" x="6530975" y="4397375"/>
          <p14:tracePt t="94721" x="6524625" y="4397375"/>
          <p14:tracePt t="94722" x="6518275" y="4391025"/>
          <p14:tracePt t="94726" x="6511925" y="4391025"/>
          <p14:tracePt t="94731" x="6505575" y="4391025"/>
          <p14:tracePt t="94732" x="6499225" y="4384675"/>
          <p14:tracePt t="94741" x="6492875" y="4384675"/>
          <p14:tracePt t="94744" x="6486525" y="4384675"/>
          <p14:tracePt t="94753" x="6480175" y="4384675"/>
          <p14:tracePt t="94754" x="6473825" y="4384675"/>
          <p14:tracePt t="94758" x="6467475" y="4384675"/>
          <p14:tracePt t="94763" x="6461125" y="4384675"/>
          <p14:tracePt t="94765" x="6454775" y="4384675"/>
          <p14:tracePt t="94768" x="6448425" y="4384675"/>
          <p14:tracePt t="94770" x="6442075" y="4384675"/>
          <p14:tracePt t="94774" x="6429375" y="4391025"/>
          <p14:tracePt t="94776" x="6423025" y="4391025"/>
          <p14:tracePt t="94781" x="6416675" y="4397375"/>
          <p14:tracePt t="94782" x="6403975" y="4397375"/>
          <p14:tracePt t="94786" x="6397625" y="4397375"/>
          <p14:tracePt t="94788" x="6391275" y="4397375"/>
          <p14:tracePt t="94790" x="6384925" y="4397375"/>
          <p14:tracePt t="94792" x="6378575" y="4397375"/>
          <p14:tracePt t="94794" x="6372225" y="4397375"/>
          <p14:tracePt t="94799" x="6365875" y="4397375"/>
          <p14:tracePt t="94800" x="6353175" y="4397375"/>
          <p14:tracePt t="94804" x="6346825" y="4397375"/>
          <p14:tracePt t="94806" x="6334125" y="4397375"/>
          <p14:tracePt t="94810" x="6321425" y="4397375"/>
          <p14:tracePt t="94813" x="6315075" y="4397375"/>
          <p14:tracePt t="94815" x="6308725" y="4397375"/>
          <p14:tracePt t="94816" x="6296025" y="4397375"/>
          <p14:tracePt t="94820" x="6283325" y="4397375"/>
          <p14:tracePt t="94823" x="6276975" y="4397375"/>
          <p14:tracePt t="94824" x="6270625" y="4397375"/>
          <p14:tracePt t="94826" x="6257925" y="4397375"/>
          <p14:tracePt t="94831" x="6245225" y="4397375"/>
          <p14:tracePt t="94832" x="6232525" y="4397375"/>
          <p14:tracePt t="94834" x="6226175" y="4397375"/>
          <p14:tracePt t="94836" x="6213475" y="4391025"/>
          <p14:tracePt t="94838" x="6194425" y="4391025"/>
          <p14:tracePt t="94840" x="6181725" y="4384675"/>
          <p14:tracePt t="94842" x="6161088" y="4378325"/>
          <p14:tracePt t="94844" x="6148388" y="4371975"/>
          <p14:tracePt t="94847" x="6129338" y="4365625"/>
          <p14:tracePt t="94849" x="6116638" y="4365625"/>
          <p14:tracePt t="94852" x="6110288" y="4359275"/>
          <p14:tracePt t="94854" x="6103938" y="4359275"/>
          <p14:tracePt t="94856" x="6103938" y="4352925"/>
          <p14:tracePt t="94858" x="6097588" y="4352925"/>
          <p14:tracePt t="94863" x="6097588" y="4346575"/>
          <p14:tracePt t="94865" x="6091238" y="4346575"/>
          <p14:tracePt t="95067" x="6091238" y="4340225"/>
          <p14:tracePt t="95070" x="6091238" y="4333875"/>
          <p14:tracePt t="95074" x="6084888" y="4333875"/>
          <p14:tracePt t="95082" x="6078538" y="4333875"/>
          <p14:tracePt t="95086" x="6072188" y="4327525"/>
          <p14:tracePt t="95093" x="6072188" y="4321175"/>
          <p14:tracePt t="95094" x="6065838" y="4321175"/>
          <p14:tracePt t="95101" x="6065838" y="4314825"/>
          <p14:tracePt t="95121" x="6065838" y="4321175"/>
          <p14:tracePt t="95125" x="6065838" y="4327525"/>
          <p14:tracePt t="95133" x="6065838" y="4333875"/>
          <p14:tracePt t="95137" x="6065838" y="4340225"/>
          <p14:tracePt t="95141" x="6059488" y="4340225"/>
          <p14:tracePt t="95151" x="6053138" y="4346575"/>
          <p14:tracePt t="95163" x="6053138" y="4352925"/>
          <p14:tracePt t="95173" x="6053138" y="4359275"/>
          <p14:tracePt t="95221" x="6053138" y="4365625"/>
          <p14:tracePt t="95233" x="6053138" y="4371975"/>
          <p14:tracePt t="95245" x="6053138" y="4378325"/>
          <p14:tracePt t="95249" x="6046788" y="4384675"/>
          <p14:tracePt t="95253" x="6040438" y="4391025"/>
          <p14:tracePt t="95256" x="6034088" y="4391025"/>
          <p14:tracePt t="95258" x="6027738" y="4391025"/>
          <p14:tracePt t="95260" x="6027738" y="4397375"/>
          <p14:tracePt t="95262" x="6021388" y="4403725"/>
          <p14:tracePt t="95265" x="6015038" y="4403725"/>
          <p14:tracePt t="95266" x="6008688" y="4403725"/>
          <p14:tracePt t="95270" x="6002338" y="4403725"/>
          <p14:tracePt t="95272" x="5995988" y="4410075"/>
          <p14:tracePt t="95274" x="5989638" y="4410075"/>
          <p14:tracePt t="95276" x="5983288" y="4416425"/>
          <p14:tracePt t="95278" x="5976938" y="4416425"/>
          <p14:tracePt t="95281" x="5970588" y="4416425"/>
          <p14:tracePt t="95282" x="5957888" y="4416425"/>
          <p14:tracePt t="95286" x="5945188" y="4422775"/>
          <p14:tracePt t="95288" x="5938838" y="4422775"/>
          <p14:tracePt t="95290" x="5932488" y="4422775"/>
          <p14:tracePt t="95292" x="5919788" y="4422775"/>
          <p14:tracePt t="95294" x="5913438" y="4422775"/>
          <p14:tracePt t="95299" x="5894388" y="4422775"/>
          <p14:tracePt t="95302" x="5881688" y="4422775"/>
          <p14:tracePt t="95304" x="5875338" y="4422775"/>
          <p14:tracePt t="95306" x="5868988" y="4422775"/>
          <p14:tracePt t="95308" x="5856288" y="4422775"/>
          <p14:tracePt t="95312" x="5843588" y="4422775"/>
          <p14:tracePt t="95314" x="5837238" y="4422775"/>
          <p14:tracePt t="95316" x="5830888" y="4422775"/>
          <p14:tracePt t="95318" x="5818188" y="4422775"/>
          <p14:tracePt t="95322" x="5811838" y="4422775"/>
          <p14:tracePt t="95324" x="5799138" y="4422775"/>
          <p14:tracePt t="95328" x="5792788" y="4422775"/>
          <p14:tracePt t="95331" x="5780088" y="4422775"/>
          <p14:tracePt t="95334" x="5773738" y="4422775"/>
          <p14:tracePt t="95336" x="5761038" y="4422775"/>
          <p14:tracePt t="95340" x="5754688" y="4422775"/>
          <p14:tracePt t="95343" x="5748338" y="4422775"/>
          <p14:tracePt t="95347" x="5735638" y="4422775"/>
          <p14:tracePt t="95349" x="5729288" y="4422775"/>
          <p14:tracePt t="95353" x="5722938" y="4422775"/>
          <p14:tracePt t="95354" x="5716588" y="4422775"/>
          <p14:tracePt t="95356" x="5708650" y="4422775"/>
          <p14:tracePt t="95358" x="5702300" y="4422775"/>
          <p14:tracePt t="95360" x="5695950" y="4422775"/>
          <p14:tracePt t="95364" x="5689600" y="4422775"/>
          <p14:tracePt t="95368" x="5683250" y="4422775"/>
          <p14:tracePt t="95372" x="5676900" y="4422775"/>
          <p14:tracePt t="95375" x="5670550" y="4429125"/>
          <p14:tracePt t="95378" x="5664200" y="4429125"/>
          <p14:tracePt t="95382" x="5657850" y="4429125"/>
          <p14:tracePt t="95387" x="5651500" y="4429125"/>
          <p14:tracePt t="95388" x="5651500" y="4435475"/>
          <p14:tracePt t="95390" x="5645150" y="4435475"/>
          <p14:tracePt t="95395" x="5638800" y="4435475"/>
          <p14:tracePt t="95399" x="5632450" y="4435475"/>
          <p14:tracePt t="95404" x="5626100" y="4435475"/>
          <p14:tracePt t="95409" x="5619750" y="4435475"/>
          <p14:tracePt t="95418" x="5613400" y="4435475"/>
          <p14:tracePt t="95489" x="5619750" y="4435475"/>
          <p14:tracePt t="95491" x="5626100" y="4435475"/>
          <p14:tracePt t="95496" x="5632450" y="4435475"/>
          <p14:tracePt t="95498" x="5638800" y="4435475"/>
          <p14:tracePt t="95503" x="5645150" y="4435475"/>
          <p14:tracePt t="95507" x="5651500" y="4435475"/>
          <p14:tracePt t="95511" x="5657850" y="4435475"/>
          <p14:tracePt t="95514" x="5664200" y="4435475"/>
          <p14:tracePt t="95516" x="5670550" y="4429125"/>
          <p14:tracePt t="95521" x="5676900" y="4429125"/>
          <p14:tracePt t="95524" x="5683250" y="4429125"/>
          <p14:tracePt t="95526" x="5689600" y="4429125"/>
          <p14:tracePt t="95530" x="5695950" y="4429125"/>
          <p14:tracePt t="95532" x="5702300" y="4429125"/>
          <p14:tracePt t="95536" x="5708650" y="4429125"/>
          <p14:tracePt t="95538" x="5716588" y="4429125"/>
          <p14:tracePt t="95540" x="5722938" y="4429125"/>
          <p14:tracePt t="95542" x="5722938" y="4422775"/>
          <p14:tracePt t="95544" x="5729288" y="4422775"/>
          <p14:tracePt t="95549" x="5735638" y="4422775"/>
          <p14:tracePt t="95550" x="5741988" y="4422775"/>
          <p14:tracePt t="95552" x="5748338" y="4416425"/>
          <p14:tracePt t="95554" x="5754688" y="4416425"/>
          <p14:tracePt t="95558" x="5761038" y="4410075"/>
          <p14:tracePt t="95560" x="5767388" y="4410075"/>
          <p14:tracePt t="95565" x="5773738" y="4410075"/>
          <p14:tracePt t="95568" x="5780088" y="4403725"/>
          <p14:tracePt t="95570" x="5786438" y="4403725"/>
          <p14:tracePt t="95574" x="5786438" y="4397375"/>
          <p14:tracePt t="95576" x="5792788" y="4397375"/>
          <p14:tracePt t="95578" x="5799138" y="4397375"/>
          <p14:tracePt t="95582" x="5799138" y="4391025"/>
          <p14:tracePt t="95585" x="5805488" y="4391025"/>
          <p14:tracePt t="95586" x="5805488" y="4384675"/>
          <p14:tracePt t="95588" x="5811838" y="4378325"/>
          <p14:tracePt t="95590" x="5818188" y="4378325"/>
          <p14:tracePt t="95597" x="5824538" y="4371975"/>
          <p14:tracePt t="95601" x="5830888" y="4365625"/>
          <p14:tracePt t="95609" x="5837238" y="4359275"/>
          <p14:tracePt t="95611" x="5837238" y="4352925"/>
          <p14:tracePt t="95614" x="5843588" y="4346575"/>
          <p14:tracePt t="95619" x="5849938" y="4346575"/>
          <p14:tracePt t="95623" x="5849938" y="4340225"/>
          <p14:tracePt t="95627" x="5849938" y="4333875"/>
          <p14:tracePt t="95631" x="5856288" y="4333875"/>
          <p14:tracePt t="95634" x="5856288" y="4327525"/>
          <p14:tracePt t="95641" x="5862638" y="4321175"/>
          <p14:tracePt t="95645" x="5862638" y="4314825"/>
          <p14:tracePt t="95655" x="5862638" y="4308475"/>
          <p14:tracePt t="95658" x="5862638" y="4302125"/>
          <p14:tracePt t="95666" x="5862638" y="4295775"/>
          <p14:tracePt t="95671" x="5862638" y="4289425"/>
          <p14:tracePt t="95677" x="5862638" y="4283075"/>
          <p14:tracePt t="95681" x="5862638" y="4276725"/>
          <p14:tracePt t="95682" x="5862638" y="4270375"/>
          <p14:tracePt t="95691" x="5862638" y="4264025"/>
          <p14:tracePt t="95693" x="5862638" y="4257675"/>
          <p14:tracePt t="95698" x="5862638" y="4251325"/>
          <p14:tracePt t="95700" x="5862638" y="4244975"/>
          <p14:tracePt t="95703" x="5862638" y="4238625"/>
          <p14:tracePt t="95706" x="5862638" y="4232275"/>
          <p14:tracePt t="95708" x="5862638" y="4225925"/>
          <p14:tracePt t="95712" x="5862638" y="4219575"/>
          <p14:tracePt t="95714" x="5862638" y="4213225"/>
          <p14:tracePt t="95716" x="5862638" y="4206875"/>
          <p14:tracePt t="95720" x="5862638" y="4200525"/>
          <p14:tracePt t="95722" x="5862638" y="4194175"/>
          <p14:tracePt t="95728" x="5862638" y="4187825"/>
          <p14:tracePt t="95730" x="5862638" y="4181475"/>
          <p14:tracePt t="95732" x="5862638" y="4175125"/>
          <p14:tracePt t="95736" x="5862638" y="4168775"/>
          <p14:tracePt t="95738" x="5862638" y="4162425"/>
          <p14:tracePt t="95745" x="5862638" y="4156075"/>
          <p14:tracePt t="95748" x="5862638" y="4149725"/>
          <p14:tracePt t="95750" x="5862638" y="4143375"/>
          <p14:tracePt t="95756" x="5862638" y="4137025"/>
          <p14:tracePt t="95758" x="5862638" y="4130675"/>
          <p14:tracePt t="95764" x="5862638" y="4124325"/>
          <p14:tracePt t="95768" x="5862638" y="4117975"/>
          <p14:tracePt t="95773" x="5862638" y="4111625"/>
          <p14:tracePt t="95779" x="5856288" y="4111625"/>
          <p14:tracePt t="95781" x="5856288" y="4105275"/>
          <p14:tracePt t="95784" x="5856288" y="4098925"/>
          <p14:tracePt t="95793" x="5856288" y="4092575"/>
          <p14:tracePt t="95798" x="5856288" y="4086225"/>
          <p14:tracePt t="95800" x="5849938" y="4086225"/>
          <p14:tracePt t="95807" x="5849938" y="4079875"/>
          <p14:tracePt t="95811" x="5843588" y="4073525"/>
          <p14:tracePt t="95815" x="5843588" y="4065588"/>
          <p14:tracePt t="95818" x="5837238" y="4065588"/>
          <p14:tracePt t="95822" x="5837238" y="4059238"/>
          <p14:tracePt t="95827" x="5837238" y="4052888"/>
          <p14:tracePt t="95834" x="5837238" y="4046538"/>
          <p14:tracePt t="95837" x="5830888" y="4046538"/>
          <p14:tracePt t="95839" x="5830888" y="4040188"/>
          <p14:tracePt t="95843" x="5830888" y="4033838"/>
          <p14:tracePt t="95847" x="5824538" y="4033838"/>
          <p14:tracePt t="95849" x="5824538" y="4027488"/>
          <p14:tracePt t="95850" x="5824538" y="4021138"/>
          <p14:tracePt t="95856" x="5824538" y="4014788"/>
          <p14:tracePt t="95859" x="5818188" y="4014788"/>
          <p14:tracePt t="95860" x="5818188" y="4008438"/>
          <p14:tracePt t="95862" x="5818188" y="4002088"/>
          <p14:tracePt t="95865" x="5811838" y="4002088"/>
          <p14:tracePt t="95868" x="5805488" y="3995738"/>
          <p14:tracePt t="95870" x="5805488" y="3989388"/>
          <p14:tracePt t="95876" x="5805488" y="3983038"/>
          <p14:tracePt t="95878" x="5799138" y="3983038"/>
          <p14:tracePt t="95881" x="5799138" y="3976688"/>
          <p14:tracePt t="95882" x="5799138" y="3970338"/>
          <p14:tracePt t="95884" x="5792788" y="3970338"/>
          <p14:tracePt t="95888" x="5792788" y="3963988"/>
          <p14:tracePt t="95890" x="5786438" y="3963988"/>
          <p14:tracePt t="95892" x="5786438" y="3957638"/>
          <p14:tracePt t="95894" x="5780088" y="3957638"/>
          <p14:tracePt t="95899" x="5773738" y="3951288"/>
          <p14:tracePt t="95902" x="5773738" y="3944938"/>
          <p14:tracePt t="95904" x="5767388" y="3944938"/>
          <p14:tracePt t="95906" x="5767388" y="3938588"/>
          <p14:tracePt t="95908" x="5761038" y="3938588"/>
          <p14:tracePt t="95914" x="5761038" y="3932238"/>
          <p14:tracePt t="95917" x="5754688" y="3932238"/>
          <p14:tracePt t="95920" x="5748338" y="3925888"/>
          <p14:tracePt t="95924" x="5741988" y="3925888"/>
          <p14:tracePt t="95928" x="5741988" y="3919538"/>
          <p14:tracePt t="95933" x="5735638" y="3919538"/>
          <p14:tracePt t="95934" x="5735638" y="3913188"/>
          <p14:tracePt t="95939" x="5729288" y="3913188"/>
          <p14:tracePt t="95941" x="5729288" y="3906838"/>
          <p14:tracePt t="95949" x="5722938" y="3906838"/>
          <p14:tracePt t="95950" x="5722938" y="3900488"/>
          <p14:tracePt t="95952" x="5716588" y="3900488"/>
          <p14:tracePt t="95956" x="5708650" y="3900488"/>
          <p14:tracePt t="95958" x="5708650" y="3894138"/>
          <p14:tracePt t="95967" x="5702300" y="3894138"/>
          <p14:tracePt t="95971" x="5695950" y="3894138"/>
          <p14:tracePt t="95972" x="5695950" y="3887788"/>
          <p14:tracePt t="95981" x="5689600" y="3887788"/>
          <p14:tracePt t="95982" x="5689600" y="3881438"/>
          <p14:tracePt t="95984" x="5683250" y="3881438"/>
          <p14:tracePt t="95991" x="5676900" y="3881438"/>
          <p14:tracePt t="95995" x="5670550" y="3875088"/>
          <p14:tracePt t="95999" x="5664200" y="3875088"/>
          <p14:tracePt t="96000" x="5664200" y="3868738"/>
          <p14:tracePt t="96002" x="5657850" y="3868738"/>
          <p14:tracePt t="96004" x="5651500" y="3862388"/>
          <p14:tracePt t="96008" x="5645150" y="3862388"/>
          <p14:tracePt t="96010" x="5638800" y="3862388"/>
          <p14:tracePt t="96015" x="5632450" y="3856038"/>
          <p14:tracePt t="96018" x="5626100" y="3856038"/>
          <p14:tracePt t="96020" x="5619750" y="3849688"/>
          <p14:tracePt t="96024" x="5613400" y="3849688"/>
          <p14:tracePt t="96026" x="5607050" y="3849688"/>
          <p14:tracePt t="96028" x="5600700" y="3843338"/>
          <p14:tracePt t="96033" x="5594350" y="3836988"/>
          <p14:tracePt t="96034" x="5588000" y="3830638"/>
          <p14:tracePt t="96038" x="5575300" y="3830638"/>
          <p14:tracePt t="96040" x="5568950" y="3830638"/>
          <p14:tracePt t="96042" x="5568950" y="3824288"/>
          <p14:tracePt t="96044" x="5562600" y="3817938"/>
          <p14:tracePt t="96048" x="5549900" y="3811588"/>
          <p14:tracePt t="96050" x="5543550" y="3811588"/>
          <p14:tracePt t="96052" x="5537200" y="3811588"/>
          <p14:tracePt t="96054" x="5537200" y="3805238"/>
          <p14:tracePt t="96056" x="5524500" y="3805238"/>
          <p14:tracePt t="96058" x="5518150" y="3798888"/>
          <p14:tracePt t="96063" x="5511800" y="3798888"/>
          <p14:tracePt t="96065" x="5499100" y="3798888"/>
          <p14:tracePt t="96067" x="5499100" y="3792538"/>
          <p14:tracePt t="96068" x="5492750" y="3792538"/>
          <p14:tracePt t="96070" x="5486400" y="3786188"/>
          <p14:tracePt t="96072" x="5480050" y="3786188"/>
          <p14:tracePt t="96074" x="5473700" y="3786188"/>
          <p14:tracePt t="96076" x="5461000" y="3786188"/>
          <p14:tracePt t="96078" x="5461000" y="3779838"/>
          <p14:tracePt t="96080" x="5448300" y="3779838"/>
          <p14:tracePt t="96082" x="5448300" y="3773488"/>
          <p14:tracePt t="96084" x="5435600" y="3773488"/>
          <p14:tracePt t="96086" x="5429250" y="3767138"/>
          <p14:tracePt t="96088" x="5422900" y="3767138"/>
          <p14:tracePt t="96090" x="5410200" y="3767138"/>
          <p14:tracePt t="96092" x="5403850" y="3767138"/>
          <p14:tracePt t="96094" x="5391150" y="3760788"/>
          <p14:tracePt t="96097" x="5378450" y="3754438"/>
          <p14:tracePt t="96099" x="5372100" y="3754438"/>
          <p14:tracePt t="96100" x="5359400" y="3748088"/>
          <p14:tracePt t="96102" x="5346700" y="3741738"/>
          <p14:tracePt t="96104" x="5334000" y="3741738"/>
          <p14:tracePt t="96106" x="5327650" y="3735388"/>
          <p14:tracePt t="96108" x="5314950" y="3729038"/>
          <p14:tracePt t="96110" x="5302250" y="3729038"/>
          <p14:tracePt t="96112" x="5295900" y="3729038"/>
          <p14:tracePt t="96114" x="5283200" y="3722688"/>
          <p14:tracePt t="96116" x="5270500" y="3716338"/>
          <p14:tracePt t="96118" x="5256213" y="3716338"/>
          <p14:tracePt t="96120" x="5243513" y="3709988"/>
          <p14:tracePt t="96122" x="5230813" y="3703638"/>
          <p14:tracePt t="96124" x="5218113" y="3703638"/>
          <p14:tracePt t="96126" x="5205413" y="3697288"/>
          <p14:tracePt t="96128" x="5186363" y="3690938"/>
          <p14:tracePt t="96131" x="5173663" y="3690938"/>
          <p14:tracePt t="96132" x="5167313" y="3690938"/>
          <p14:tracePt t="96134" x="5148263" y="3684588"/>
          <p14:tracePt t="96136" x="5135563" y="3684588"/>
          <p14:tracePt t="96138" x="5122863" y="3678238"/>
          <p14:tracePt t="96140" x="5110163" y="3671888"/>
          <p14:tracePt t="96142" x="5097463" y="3671888"/>
          <p14:tracePt t="96144" x="5091113" y="3665538"/>
          <p14:tracePt t="96147" x="5072063" y="3665538"/>
          <p14:tracePt t="96148" x="5059363" y="3659188"/>
          <p14:tracePt t="96150" x="5053013" y="3659188"/>
          <p14:tracePt t="96152" x="5040313" y="3652838"/>
          <p14:tracePt t="96154" x="5027613" y="3652838"/>
          <p14:tracePt t="96156" x="5021263" y="3652838"/>
          <p14:tracePt t="96158" x="5002213" y="3646488"/>
          <p14:tracePt t="96160" x="4989513" y="3646488"/>
          <p14:tracePt t="96162" x="4983163" y="3638550"/>
          <p14:tracePt t="96164" x="4970463" y="3638550"/>
          <p14:tracePt t="96166" x="4964113" y="3638550"/>
          <p14:tracePt t="96168" x="4951413" y="3638550"/>
          <p14:tracePt t="96170" x="4938713" y="3638550"/>
          <p14:tracePt t="96172" x="4932363" y="3638550"/>
          <p14:tracePt t="96174" x="4913313" y="3632200"/>
          <p14:tracePt t="96176" x="4900613" y="3632200"/>
          <p14:tracePt t="96178" x="4894263" y="3632200"/>
          <p14:tracePt t="96180" x="4881563" y="3632200"/>
          <p14:tracePt t="96182" x="4862513" y="3632200"/>
          <p14:tracePt t="96184" x="4856163" y="3632200"/>
          <p14:tracePt t="96186" x="4837113" y="3625850"/>
          <p14:tracePt t="96188" x="4830763" y="3625850"/>
          <p14:tracePt t="96190" x="4818063" y="3625850"/>
          <p14:tracePt t="96192" x="4797425" y="3625850"/>
          <p14:tracePt t="96194" x="4791075" y="3625850"/>
          <p14:tracePt t="96196" x="4772025" y="3625850"/>
          <p14:tracePt t="96198" x="4759325" y="3625850"/>
          <p14:tracePt t="96200" x="4746625" y="3625850"/>
          <p14:tracePt t="96202" x="4727575" y="3625850"/>
          <p14:tracePt t="96204" x="4714875" y="3625850"/>
          <p14:tracePt t="96206" x="4702175" y="3625850"/>
          <p14:tracePt t="96208" x="4683125" y="3625850"/>
          <p14:tracePt t="96210" x="4664075" y="3625850"/>
          <p14:tracePt t="96212" x="4657725" y="3625850"/>
          <p14:tracePt t="96214" x="4638675" y="3625850"/>
          <p14:tracePt t="96216" x="4619625" y="3625850"/>
          <p14:tracePt t="96218" x="4606925" y="3625850"/>
          <p14:tracePt t="96220" x="4587875" y="3625850"/>
          <p14:tracePt t="96222" x="4568825" y="3632200"/>
          <p14:tracePt t="96224" x="4556125" y="3632200"/>
          <p14:tracePt t="96226" x="4537075" y="3632200"/>
          <p14:tracePt t="96228" x="4518025" y="3632200"/>
          <p14:tracePt t="96230" x="4505325" y="3632200"/>
          <p14:tracePt t="96232" x="4486275" y="3632200"/>
          <p14:tracePt t="96234" x="4467225" y="3632200"/>
          <p14:tracePt t="96236" x="4454525" y="3632200"/>
          <p14:tracePt t="96238" x="4435475" y="3632200"/>
          <p14:tracePt t="96240" x="4410075" y="3638550"/>
          <p14:tracePt t="96242" x="4391025" y="3638550"/>
          <p14:tracePt t="96244" x="4378325" y="3638550"/>
          <p14:tracePt t="96247" x="4359275" y="3638550"/>
          <p14:tracePt t="96248" x="4338638" y="3638550"/>
          <p14:tracePt t="96250" x="4325938" y="3638550"/>
          <p14:tracePt t="96252" x="4306888" y="3638550"/>
          <p14:tracePt t="96254" x="4287838" y="3646488"/>
          <p14:tracePt t="96256" x="4275138" y="3646488"/>
          <p14:tracePt t="96258" x="4256088" y="3646488"/>
          <p14:tracePt t="96260" x="4237038" y="3646488"/>
          <p14:tracePt t="96262" x="4224338" y="3646488"/>
          <p14:tracePt t="96265" x="4205288" y="3652838"/>
          <p14:tracePt t="96266" x="4192588" y="3652838"/>
          <p14:tracePt t="96268" x="4179888" y="3652838"/>
          <p14:tracePt t="96270" x="4167188" y="3652838"/>
          <p14:tracePt t="96272" x="4148138" y="3652838"/>
          <p14:tracePt t="96274" x="4141788" y="3652838"/>
          <p14:tracePt t="96276" x="4129088" y="3659188"/>
          <p14:tracePt t="96278" x="4116388" y="3659188"/>
          <p14:tracePt t="96280" x="4110038" y="3659188"/>
          <p14:tracePt t="96282" x="4097338" y="3665538"/>
          <p14:tracePt t="96284" x="4084638" y="3665538"/>
          <p14:tracePt t="96286" x="4078288" y="3665538"/>
          <p14:tracePt t="96288" x="4071938" y="3665538"/>
          <p14:tracePt t="96290" x="4065588" y="3671888"/>
          <p14:tracePt t="96292" x="4059238" y="3671888"/>
          <p14:tracePt t="96294" x="4052888" y="3671888"/>
          <p14:tracePt t="96297" x="4046538" y="3671888"/>
          <p14:tracePt t="96300" x="4040188" y="3671888"/>
          <p14:tracePt t="96302" x="4033838" y="3671888"/>
          <p14:tracePt t="96306" x="4027488" y="3671888"/>
          <p14:tracePt t="96310" x="4021138" y="3678238"/>
          <p14:tracePt t="96320" x="4014788" y="3678238"/>
          <p14:tracePt t="96324" x="4008438" y="3678238"/>
          <p14:tracePt t="96419" x="4014788" y="3678238"/>
          <p14:tracePt t="96437" x="4014788" y="3671888"/>
          <p14:tracePt t="96445" x="4021138" y="3671888"/>
          <p14:tracePt t="96446" x="4021138" y="3665538"/>
          <p14:tracePt t="96448" x="4027488" y="3665538"/>
          <p14:tracePt t="96454" x="4033838" y="3665538"/>
          <p14:tracePt t="96456" x="4040188" y="3665538"/>
          <p14:tracePt t="96459" x="4040188" y="3659188"/>
          <p14:tracePt t="96460" x="4046538" y="3659188"/>
          <p14:tracePt t="96462" x="4052888" y="3652838"/>
          <p14:tracePt t="96465" x="4059238" y="3652838"/>
          <p14:tracePt t="96468" x="4071938" y="3646488"/>
          <p14:tracePt t="96470" x="4078288" y="3646488"/>
          <p14:tracePt t="96472" x="4084638" y="3646488"/>
          <p14:tracePt t="96474" x="4097338" y="3638550"/>
          <p14:tracePt t="96476" x="4103688" y="3638550"/>
          <p14:tracePt t="96478" x="4116388" y="3632200"/>
          <p14:tracePt t="96480" x="4129088" y="3625850"/>
          <p14:tracePt t="96482" x="4135438" y="3625850"/>
          <p14:tracePt t="96484" x="4148138" y="3619500"/>
          <p14:tracePt t="96486" x="4160838" y="3613150"/>
          <p14:tracePt t="96488" x="4179888" y="3613150"/>
          <p14:tracePt t="96490" x="4186238" y="3613150"/>
          <p14:tracePt t="96492" x="4205288" y="3606800"/>
          <p14:tracePt t="96494" x="4224338" y="3600450"/>
          <p14:tracePt t="96499" x="4256088" y="3587750"/>
          <p14:tracePt t="96500" x="4275138" y="3581400"/>
          <p14:tracePt t="96502" x="4300538" y="3575050"/>
          <p14:tracePt t="96504" x="4325938" y="3568700"/>
          <p14:tracePt t="96506" x="4352925" y="3562350"/>
          <p14:tracePt t="96508" x="4378325" y="3549650"/>
          <p14:tracePt t="96510" x="4403725" y="3543300"/>
          <p14:tracePt t="96512" x="4429125" y="3530600"/>
          <p14:tracePt t="96514" x="4454525" y="3524250"/>
          <p14:tracePt t="96516" x="4486275" y="3511550"/>
          <p14:tracePt t="96518" x="4524375" y="3505200"/>
          <p14:tracePt t="96520" x="4556125" y="3486150"/>
          <p14:tracePt t="96522" x="4594225" y="3473450"/>
          <p14:tracePt t="96524" x="4625975" y="3467100"/>
          <p14:tracePt t="96527" x="4664075" y="3454400"/>
          <p14:tracePt t="96528" x="4695825" y="3448050"/>
          <p14:tracePt t="96530" x="4733925" y="3429000"/>
          <p14:tracePt t="96532" x="4759325" y="3422650"/>
          <p14:tracePt t="96534" x="4784725" y="3422650"/>
          <p14:tracePt t="96536" x="4818063" y="3409950"/>
          <p14:tracePt t="96538" x="4843463" y="3397250"/>
          <p14:tracePt t="96540" x="4868863" y="3390900"/>
          <p14:tracePt t="96542" x="4894263" y="3384550"/>
          <p14:tracePt t="96544" x="4913313" y="3384550"/>
          <p14:tracePt t="96547" x="4932363" y="3378200"/>
          <p14:tracePt t="96549" x="4945063" y="3371850"/>
          <p14:tracePt t="96550" x="4964113" y="3365500"/>
          <p14:tracePt t="96552" x="4983163" y="3359150"/>
          <p14:tracePt t="96554" x="4995863" y="3352800"/>
          <p14:tracePt t="96556" x="5008563" y="3346450"/>
          <p14:tracePt t="96558" x="5021263" y="3340100"/>
          <p14:tracePt t="96560" x="5033963" y="3340100"/>
          <p14:tracePt t="96562" x="5040313" y="3333750"/>
          <p14:tracePt t="96564" x="5046663" y="3333750"/>
          <p14:tracePt t="96566" x="5059363" y="3333750"/>
          <p14:tracePt t="96570" x="5065713" y="3327400"/>
          <p14:tracePt t="96572" x="5072063" y="3327400"/>
          <p14:tracePt t="96576" x="5078413" y="3327400"/>
          <p14:tracePt t="96581" x="5084763" y="3327400"/>
          <p14:tracePt t="96619" x="5091113" y="3327400"/>
          <p14:tracePt t="96628" x="5084763" y="3333750"/>
          <p14:tracePt t="96632" x="5084763" y="3340100"/>
          <p14:tracePt t="96637" x="5078413" y="3340100"/>
          <p14:tracePt t="96645" x="5078413" y="3346450"/>
          <p14:tracePt t="96652" x="5078413" y="3352800"/>
          <p14:tracePt t="96655" x="5072063" y="3352800"/>
          <p14:tracePt t="96882" x="5078413" y="3352800"/>
          <p14:tracePt t="96886" x="5084763" y="3352800"/>
          <p14:tracePt t="96890" x="5091113" y="3352800"/>
          <p14:tracePt t="96900" x="5097463" y="3352800"/>
          <p14:tracePt t="96904" x="5103813" y="3352800"/>
          <p14:tracePt t="96915" x="5110163" y="3352800"/>
          <p14:tracePt t="96920" x="5116513" y="3352800"/>
          <p14:tracePt t="96930" x="5122863" y="3352800"/>
          <p14:tracePt t="96947" x="5129213" y="3352800"/>
          <p14:tracePt t="96965" x="5135563" y="3359150"/>
          <p14:tracePt t="96966" x="5141913" y="3359150"/>
          <p14:tracePt t="96972" x="5148263" y="3359150"/>
          <p14:tracePt t="96982" x="5154613" y="3359150"/>
          <p14:tracePt t="96986" x="5160963" y="3359150"/>
          <p14:tracePt t="96990" x="5167313" y="3359150"/>
          <p14:tracePt t="97002" x="5173663" y="3359150"/>
          <p14:tracePt t="97012" x="5180013" y="3365500"/>
          <p14:tracePt t="97026" x="5180013" y="3371850"/>
          <p14:tracePt t="97042" x="5186363" y="3371850"/>
          <p14:tracePt t="97044" x="5186363" y="3378200"/>
          <p14:tracePt t="97049" x="5186363" y="3384550"/>
          <p14:tracePt t="97054" x="5192713" y="3390900"/>
          <p14:tracePt t="97062" x="5192713" y="3397250"/>
          <p14:tracePt t="97066" x="5192713" y="3403600"/>
          <p14:tracePt t="97068" x="5199063" y="3403600"/>
          <p14:tracePt t="97072" x="5199063" y="3409950"/>
          <p14:tracePt t="97074" x="5199063" y="3416300"/>
          <p14:tracePt t="97078" x="5199063" y="3422650"/>
          <p14:tracePt t="97082" x="5199063" y="3429000"/>
          <p14:tracePt t="97084" x="5199063" y="3435350"/>
          <p14:tracePt t="97099" x="5199063" y="3441700"/>
          <p14:tracePt t="97273" x="5205413" y="3441700"/>
          <p14:tracePt t="97275" x="5211763" y="3441700"/>
          <p14:tracePt t="97280" x="5218113" y="3441700"/>
          <p14:tracePt t="97284" x="5224463" y="3441700"/>
          <p14:tracePt t="97286" x="5230813" y="3441700"/>
          <p14:tracePt t="97290" x="5237163" y="3441700"/>
          <p14:tracePt t="97294" x="5243513" y="3441700"/>
          <p14:tracePt t="97300" x="5249863" y="3441700"/>
          <p14:tracePt t="97304" x="5256213" y="3441700"/>
          <p14:tracePt t="97306" x="5264150" y="3441700"/>
          <p14:tracePt t="97313" x="5270500" y="3448050"/>
          <p14:tracePt t="97314" x="5276850" y="3448050"/>
          <p14:tracePt t="97316" x="5276850" y="3454400"/>
          <p14:tracePt t="97318" x="5283200" y="3454400"/>
          <p14:tracePt t="97320" x="5289550" y="3454400"/>
          <p14:tracePt t="97322" x="5295900" y="3460750"/>
          <p14:tracePt t="97324" x="5295900" y="3467100"/>
          <p14:tracePt t="97326" x="5302250" y="3467100"/>
          <p14:tracePt t="97328" x="5308600" y="3467100"/>
          <p14:tracePt t="97331" x="5308600" y="3473450"/>
          <p14:tracePt t="97332" x="5314950" y="3479800"/>
          <p14:tracePt t="97334" x="5327650" y="3486150"/>
          <p14:tracePt t="97338" x="5334000" y="3492500"/>
          <p14:tracePt t="97340" x="5346700" y="3498850"/>
          <p14:tracePt t="97344" x="5359400" y="3505200"/>
          <p14:tracePt t="97346" x="5365750" y="3511550"/>
          <p14:tracePt t="97348" x="5365750" y="3524250"/>
          <p14:tracePt t="97350" x="5378450" y="3524250"/>
          <p14:tracePt t="97352" x="5391150" y="3530600"/>
          <p14:tracePt t="97354" x="5397500" y="3536950"/>
          <p14:tracePt t="97356" x="5403850" y="3549650"/>
          <p14:tracePt t="97358" x="5410200" y="3549650"/>
          <p14:tracePt t="97360" x="5416550" y="3562350"/>
          <p14:tracePt t="97362" x="5422900" y="3568700"/>
          <p14:tracePt t="97364" x="5435600" y="3568700"/>
          <p14:tracePt t="97366" x="5441950" y="3581400"/>
          <p14:tracePt t="97368" x="5448300" y="3587750"/>
          <p14:tracePt t="97370" x="5461000" y="3594100"/>
          <p14:tracePt t="97372" x="5467350" y="3600450"/>
          <p14:tracePt t="97374" x="5473700" y="3606800"/>
          <p14:tracePt t="97376" x="5480050" y="3619500"/>
          <p14:tracePt t="97378" x="5492750" y="3625850"/>
          <p14:tracePt t="97382" x="5505450" y="3632200"/>
          <p14:tracePt t="97384" x="5511800" y="3638550"/>
          <p14:tracePt t="97388" x="5524500" y="3652838"/>
          <p14:tracePt t="97391" x="5530850" y="3659188"/>
          <p14:tracePt t="97392" x="5537200" y="3665538"/>
          <p14:tracePt t="97394" x="5543550" y="3671888"/>
          <p14:tracePt t="97397" x="5549900" y="3678238"/>
          <p14:tracePt t="97399" x="5556250" y="3684588"/>
          <p14:tracePt t="97400" x="5562600" y="3684588"/>
          <p14:tracePt t="97402" x="5568950" y="3697288"/>
          <p14:tracePt t="97404" x="5575300" y="3703638"/>
          <p14:tracePt t="97406" x="5575300" y="3709988"/>
          <p14:tracePt t="97408" x="5581650" y="3716338"/>
          <p14:tracePt t="97410" x="5588000" y="3722688"/>
          <p14:tracePt t="97412" x="5594350" y="3729038"/>
          <p14:tracePt t="97416" x="5594350" y="3735388"/>
          <p14:tracePt t="97418" x="5600700" y="3741738"/>
          <p14:tracePt t="97422" x="5607050" y="3748088"/>
          <p14:tracePt t="97424" x="5607050" y="3754438"/>
          <p14:tracePt t="97426" x="5607050" y="3760788"/>
          <p14:tracePt t="97431" x="5607050" y="3767138"/>
          <p14:tracePt t="97432" x="5607050" y="3773488"/>
          <p14:tracePt t="97436" x="5607050" y="3779838"/>
          <p14:tracePt t="97438" x="5607050" y="3786188"/>
          <p14:tracePt t="97440" x="5607050" y="3792538"/>
          <p14:tracePt t="97444" x="5607050" y="3798888"/>
          <p14:tracePt t="97447" x="5607050" y="3805238"/>
          <p14:tracePt t="97449" x="5607050" y="3811588"/>
          <p14:tracePt t="97450" x="5613400" y="3824288"/>
          <p14:tracePt t="97454" x="5613400" y="3836988"/>
          <p14:tracePt t="97456" x="5613400" y="3843338"/>
          <p14:tracePt t="97458" x="5613400" y="3849688"/>
          <p14:tracePt t="97460" x="5613400" y="3862388"/>
          <p14:tracePt t="97464" x="5613400" y="3875088"/>
          <p14:tracePt t="97466" x="5613400" y="3887788"/>
          <p14:tracePt t="97468" x="5613400" y="3894138"/>
          <p14:tracePt t="97470" x="5613400" y="3906838"/>
          <p14:tracePt t="97472" x="5613400" y="3913188"/>
          <p14:tracePt t="97474" x="5613400" y="3919538"/>
          <p14:tracePt t="97476" x="5613400" y="3932238"/>
          <p14:tracePt t="97478" x="5619750" y="3938588"/>
          <p14:tracePt t="97480" x="5619750" y="3951288"/>
          <p14:tracePt t="97482" x="5619750" y="3963988"/>
          <p14:tracePt t="97484" x="5619750" y="3970338"/>
          <p14:tracePt t="97486" x="5626100" y="3983038"/>
          <p14:tracePt t="97488" x="5626100" y="3989388"/>
          <p14:tracePt t="97490" x="5626100" y="4002088"/>
          <p14:tracePt t="97492" x="5632450" y="4014788"/>
          <p14:tracePt t="97494" x="5632450" y="4021138"/>
          <p14:tracePt t="97496" x="5632450" y="4027488"/>
          <p14:tracePt t="97498" x="5632450" y="4040188"/>
          <p14:tracePt t="97500" x="5638800" y="4040188"/>
          <p14:tracePt t="97502" x="5645150" y="4052888"/>
          <p14:tracePt t="97504" x="5645150" y="4059238"/>
          <p14:tracePt t="97506" x="5651500" y="4059238"/>
          <p14:tracePt t="97508" x="5651500" y="4065588"/>
          <p14:tracePt t="97510" x="5651500" y="4073525"/>
          <p14:tracePt t="97512" x="5657850" y="4079875"/>
          <p14:tracePt t="97515" x="5664200" y="4086225"/>
          <p14:tracePt t="97518" x="5664200" y="4092575"/>
          <p14:tracePt t="97521" x="5670550" y="4092575"/>
          <p14:tracePt t="97524" x="5676900" y="4098925"/>
          <p14:tracePt t="97529" x="5683250" y="4105275"/>
          <p14:tracePt t="97549" x="5689600" y="4105275"/>
          <p14:tracePt t="97775" x="5695950" y="4105275"/>
          <p14:tracePt t="97780" x="5702300" y="4111625"/>
          <p14:tracePt t="97782" x="5708650" y="4111625"/>
          <p14:tracePt t="97784" x="5716588" y="4111625"/>
          <p14:tracePt t="97788" x="5722938" y="4117975"/>
          <p14:tracePt t="97790" x="5729288" y="4117975"/>
          <p14:tracePt t="97792" x="5729288" y="4124325"/>
          <p14:tracePt t="97794" x="5735638" y="4124325"/>
          <p14:tracePt t="97796" x="5741988" y="4124325"/>
          <p14:tracePt t="97799" x="5748338" y="4124325"/>
          <p14:tracePt t="97802" x="5754688" y="4130675"/>
          <p14:tracePt t="97804" x="5761038" y="4130675"/>
          <p14:tracePt t="97806" x="5761038" y="4137025"/>
          <p14:tracePt t="97808" x="5767388" y="4137025"/>
          <p14:tracePt t="97810" x="5780088" y="4137025"/>
          <p14:tracePt t="97814" x="5786438" y="4143375"/>
          <p14:tracePt t="97816" x="5792788" y="4143375"/>
          <p14:tracePt t="97818" x="5799138" y="4143375"/>
          <p14:tracePt t="97820" x="5805488" y="4149725"/>
          <p14:tracePt t="97823" x="5811838" y="4149725"/>
          <p14:tracePt t="97824" x="5818188" y="4149725"/>
          <p14:tracePt t="97826" x="5818188" y="4156075"/>
          <p14:tracePt t="97828" x="5824538" y="4156075"/>
          <p14:tracePt t="97831" x="5830888" y="4156075"/>
          <p14:tracePt t="97834" x="5843588" y="4156075"/>
          <p14:tracePt t="97836" x="5849938" y="4156075"/>
          <p14:tracePt t="97843" x="5856288" y="4156075"/>
          <p14:tracePt t="97845" x="5862638" y="4156075"/>
          <p14:tracePt t="97850" x="5868988" y="4156075"/>
          <p14:tracePt t="97854" x="5875338" y="4156075"/>
          <p14:tracePt t="97858" x="5881688" y="4156075"/>
          <p14:tracePt t="97869" x="5888038" y="4156075"/>
          <p14:tracePt t="97873" x="5894388" y="4156075"/>
          <p14:tracePt t="97879" x="5900738" y="4156075"/>
          <p14:tracePt t="97880" x="5907088" y="4156075"/>
          <p14:tracePt t="97884" x="5913438" y="4156075"/>
          <p14:tracePt t="97890" x="5919788" y="4156075"/>
          <p14:tracePt t="97892" x="5926138" y="4156075"/>
          <p14:tracePt t="97899" x="5938838" y="4156075"/>
          <p14:tracePt t="97900" x="5945188" y="4156075"/>
          <p14:tracePt t="97904" x="5951538" y="4156075"/>
          <p14:tracePt t="97906" x="5957888" y="4156075"/>
          <p14:tracePt t="97910" x="5964238" y="4156075"/>
          <p14:tracePt t="97912" x="5970588" y="4156075"/>
          <p14:tracePt t="97914" x="5976938" y="4156075"/>
          <p14:tracePt t="97918" x="5983288" y="4156075"/>
          <p14:tracePt t="97921" x="5989638" y="4156075"/>
          <p14:tracePt t="97926" x="5995988" y="4162425"/>
          <p14:tracePt t="97928" x="6002338" y="4162425"/>
          <p14:tracePt t="97937" x="6008688" y="4162425"/>
          <p14:tracePt t="97941" x="6015038" y="4162425"/>
          <p14:tracePt t="97942" x="6021388" y="4168775"/>
          <p14:tracePt t="97948" x="6027738" y="4168775"/>
          <p14:tracePt t="97965" x="6034088" y="4168775"/>
          <p14:tracePt t="98161" x="6040438" y="4168775"/>
          <p14:tracePt t="98169" x="6046788" y="4168775"/>
          <p14:tracePt t="98175" x="6053138" y="4168775"/>
          <p14:tracePt t="98184" x="6059488" y="4168775"/>
          <p14:tracePt t="98191" x="6065838" y="4168775"/>
          <p14:tracePt t="98203" x="6065838" y="4162425"/>
          <p14:tracePt t="98353" x="6072188" y="4162425"/>
          <p14:tracePt t="98373" x="6078538" y="4162425"/>
          <p14:tracePt t="98393" x="6084888" y="4162425"/>
          <p14:tracePt t="98395" x="6084888" y="4168775"/>
          <p14:tracePt t="98400" x="6084888" y="4175125"/>
          <p14:tracePt t="98411" x="6084888" y="4181475"/>
          <p14:tracePt t="98415" x="6084888" y="4187825"/>
          <p14:tracePt t="98423" x="6084888" y="4194175"/>
          <p14:tracePt t="98424" x="6084888" y="4200525"/>
          <p14:tracePt t="98428" x="6084888" y="4206875"/>
          <p14:tracePt t="98439" x="6084888" y="4213225"/>
          <p14:tracePt t="98489" x="6084888" y="4219575"/>
          <p14:tracePt t="98503" x="6084888" y="4225925"/>
          <p14:tracePt t="98506" x="6084888" y="4232275"/>
          <p14:tracePt t="98508" x="6091238" y="4232275"/>
          <p14:tracePt t="98519" x="6097588" y="4232275"/>
          <p14:tracePt t="98521" x="6097588" y="4238625"/>
          <p14:tracePt t="98579" x="6103938" y="4238625"/>
          <p14:tracePt t="98581" x="6110288" y="4238625"/>
          <p14:tracePt t="98584" x="6116638" y="4238625"/>
          <p14:tracePt t="98588" x="6122988" y="4238625"/>
          <p14:tracePt t="98590" x="6129338" y="4232275"/>
          <p14:tracePt t="98594" x="6135688" y="4225925"/>
          <p14:tracePt t="98597" x="6142038" y="4225925"/>
          <p14:tracePt t="98599" x="6148388" y="4225925"/>
          <p14:tracePt t="98600" x="6148388" y="4219575"/>
          <p14:tracePt t="98602" x="6154738" y="4219575"/>
          <p14:tracePt t="98604" x="6161088" y="4213225"/>
          <p14:tracePt t="98610" x="6167438" y="4213225"/>
          <p14:tracePt t="98612" x="6175375" y="4206875"/>
          <p14:tracePt t="98614" x="6181725" y="4206875"/>
          <p14:tracePt t="98618" x="6181725" y="4200525"/>
          <p14:tracePt t="98623" x="6188075" y="4200525"/>
          <p14:tracePt t="98632" x="6194425" y="4194175"/>
          <p14:tracePt t="98713" x="6194425" y="4187825"/>
          <p14:tracePt t="98717" x="6200775" y="4181475"/>
          <p14:tracePt t="98721" x="6207125" y="4175125"/>
          <p14:tracePt t="98725" x="6207125" y="4168775"/>
          <p14:tracePt t="98726" x="6207125" y="4162425"/>
          <p14:tracePt t="98728" x="6213475" y="4162425"/>
          <p14:tracePt t="98730" x="6213475" y="4156075"/>
          <p14:tracePt t="98732" x="6219825" y="4156075"/>
          <p14:tracePt t="98734" x="6219825" y="4149725"/>
          <p14:tracePt t="98736" x="6226175" y="4149725"/>
          <p14:tracePt t="98740" x="6226175" y="4143375"/>
          <p14:tracePt t="98743" x="6226175" y="4137025"/>
          <p14:tracePt t="98747" x="6232525" y="4130675"/>
          <p14:tracePt t="98750" x="6238875" y="4130675"/>
          <p14:tracePt t="98752" x="6238875" y="4124325"/>
          <p14:tracePt t="98756" x="6238875" y="4117975"/>
          <p14:tracePt t="98767" x="6238875" y="4111625"/>
          <p14:tracePt t="98769" x="6245225" y="4111625"/>
          <p14:tracePt t="98770" x="6245225" y="4105275"/>
          <p14:tracePt t="98779" x="6245225" y="4098925"/>
          <p14:tracePt t="98871" x="6251575" y="4098925"/>
          <p14:tracePt t="98877" x="6257925" y="4098925"/>
          <p14:tracePt t="98891" x="6264275" y="4098925"/>
          <p14:tracePt t="98893" x="6264275" y="4105275"/>
          <p14:tracePt t="98899" x="6270625" y="4105275"/>
          <p14:tracePt t="98902" x="6270625" y="4111625"/>
          <p14:tracePt t="99045" x="6276975" y="4111625"/>
          <p14:tracePt t="99055" x="6276975" y="4117975"/>
          <p14:tracePt t="99057" x="6283325" y="4117975"/>
          <p14:tracePt t="99087" x="6289675" y="4124325"/>
          <p14:tracePt t="99099" x="6296025" y="4124325"/>
          <p14:tracePt t="99101" x="6296025" y="4130675"/>
          <p14:tracePt t="99107" x="6302375" y="4130675"/>
          <p14:tracePt t="99108" x="6302375" y="4137025"/>
          <p14:tracePt t="99114" x="6302375" y="4143375"/>
          <p14:tracePt t="99118" x="6308725" y="4143375"/>
          <p14:tracePt t="99125" x="6315075" y="4143375"/>
          <p14:tracePt t="99129" x="6315075" y="4149725"/>
          <p14:tracePt t="99131" x="6321425" y="4149725"/>
          <p14:tracePt t="99137" x="6321425" y="4156075"/>
          <p14:tracePt t="99138" x="6327775" y="4156075"/>
          <p14:tracePt t="99140" x="6334125" y="4156075"/>
          <p14:tracePt t="99149" x="6340475" y="4156075"/>
          <p14:tracePt t="99153" x="6346825" y="4162425"/>
          <p14:tracePt t="99157" x="6353175" y="4162425"/>
          <p14:tracePt t="99163" x="6353175" y="4168775"/>
          <p14:tracePt t="99165" x="6359525" y="4168775"/>
          <p14:tracePt t="99169" x="6365875" y="4168775"/>
          <p14:tracePt t="99170" x="6365875" y="4175125"/>
          <p14:tracePt t="99174" x="6372225" y="4175125"/>
          <p14:tracePt t="99178" x="6378575" y="4175125"/>
          <p14:tracePt t="99180" x="6384925" y="4175125"/>
          <p14:tracePt t="99182" x="6384925" y="4181475"/>
          <p14:tracePt t="99186" x="6391275" y="4181475"/>
          <p14:tracePt t="99189" x="6397625" y="4181475"/>
          <p14:tracePt t="99190" x="6397625" y="4187825"/>
          <p14:tracePt t="99192" x="6403975" y="4187825"/>
          <p14:tracePt t="99194" x="6410325" y="4187825"/>
          <p14:tracePt t="99201" x="6416675" y="4187825"/>
          <p14:tracePt t="99202" x="6423025" y="4187825"/>
          <p14:tracePt t="99207" x="6429375" y="4187825"/>
          <p14:tracePt t="99208" x="6429375" y="4194175"/>
          <p14:tracePt t="99210" x="6435725" y="4194175"/>
          <p14:tracePt t="99216" x="6442075" y="4194175"/>
          <p14:tracePt t="99221" x="6442075" y="4200525"/>
          <p14:tracePt t="99223" x="6448425" y="4200525"/>
          <p14:tracePt t="99229" x="6454775" y="4200525"/>
          <p14:tracePt t="99235" x="6454775" y="4206875"/>
          <p14:tracePt t="99236" x="6461125" y="4206875"/>
          <p14:tracePt t="99249" x="6467475" y="4206875"/>
          <p14:tracePt t="99255" x="6473825" y="4206875"/>
          <p14:tracePt t="99263" x="6480175" y="4213225"/>
          <p14:tracePt t="99267" x="6486525" y="4213225"/>
          <p14:tracePt t="99268" x="6492875" y="4213225"/>
          <p14:tracePt t="99277" x="6499225" y="4213225"/>
          <p14:tracePt t="99278" x="6505575" y="4213225"/>
          <p14:tracePt t="99285" x="6511925" y="4213225"/>
          <p14:tracePt t="99287" x="6518275" y="4213225"/>
          <p14:tracePt t="99291" x="6524625" y="4213225"/>
          <p14:tracePt t="99299" x="6537325" y="4213225"/>
          <p14:tracePt t="99304" x="6543675" y="4213225"/>
          <p14:tracePt t="99306" x="6550025" y="4213225"/>
          <p14:tracePt t="99311" x="6556375" y="4213225"/>
          <p14:tracePt t="99316" x="6562725" y="4213225"/>
          <p14:tracePt t="99320" x="6569075" y="4213225"/>
          <p14:tracePt t="99327" x="6569075" y="4206875"/>
          <p14:tracePt t="99328" x="6575425" y="4206875"/>
          <p14:tracePt t="99333" x="6581775" y="4200525"/>
          <p14:tracePt t="99337" x="6588125" y="4194175"/>
          <p14:tracePt t="99350" x="6594475" y="4187825"/>
          <p14:tracePt t="99352" x="6600825" y="4187825"/>
          <p14:tracePt t="99357" x="6600825" y="4181475"/>
          <p14:tracePt t="99373" x="6607175" y="4181475"/>
          <p14:tracePt t="99374" x="6607175" y="4175125"/>
          <p14:tracePt t="99384" x="6613525" y="4175125"/>
          <p14:tracePt t="99391" x="6613525" y="4168775"/>
          <p14:tracePt t="99403" x="6613525" y="4162425"/>
          <p14:tracePt t="99405" x="6619875" y="4162425"/>
          <p14:tracePt t="99419" x="6626225" y="4162425"/>
          <p14:tracePt t="99454" x="6626225" y="4168775"/>
          <p14:tracePt t="99457" x="6626225" y="4175125"/>
          <p14:tracePt t="99460" x="6626225" y="4181475"/>
          <p14:tracePt t="99462" x="6619875" y="4187825"/>
          <p14:tracePt t="99465" x="6613525" y="4187825"/>
          <p14:tracePt t="99467" x="6613525" y="4194175"/>
          <p14:tracePt t="99468" x="6613525" y="4200525"/>
          <p14:tracePt t="99483" x="6613525" y="4206875"/>
          <p14:tracePt t="99491" x="6619875" y="4206875"/>
          <p14:tracePt t="99492" x="6619875" y="4213225"/>
          <p14:tracePt t="99697" x="6619875" y="4206875"/>
          <p14:tracePt t="99701" x="6619875" y="4200525"/>
          <p14:tracePt t="99703" x="6619875" y="4194175"/>
          <p14:tracePt t="99709" x="6619875" y="4187825"/>
          <p14:tracePt t="99710" x="6619875" y="4181475"/>
          <p14:tracePt t="99717" x="6619875" y="4175125"/>
          <p14:tracePt t="99721" x="6619875" y="4168775"/>
          <p14:tracePt t="99725" x="6619875" y="4162425"/>
          <p14:tracePt t="99731" x="6626225" y="4162425"/>
          <p14:tracePt t="99733" x="6626225" y="4156075"/>
          <p14:tracePt t="99738" x="6626225" y="4149725"/>
          <p14:tracePt t="99749" x="6634163" y="4149725"/>
          <p14:tracePt t="99753" x="6634163" y="4143375"/>
          <p14:tracePt t="99754" x="6640513" y="4143375"/>
          <p14:tracePt t="99760" x="6646863" y="4143375"/>
          <p14:tracePt t="99779" x="6646863" y="4137025"/>
          <p14:tracePt t="99817" x="6653213" y="4137025"/>
          <p14:tracePt t="99836" x="6659563" y="4137025"/>
          <p14:tracePt t="99847" x="6665913" y="4137025"/>
          <p14:tracePt t="99850" x="6672263" y="4137025"/>
          <p14:tracePt t="99855" x="6678613" y="4137025"/>
          <p14:tracePt t="99863" x="6684963" y="4137025"/>
          <p14:tracePt t="99867" x="6691313" y="4143375"/>
          <p14:tracePt t="99877" x="6697663" y="4143375"/>
          <p14:tracePt t="99881" x="6704013" y="4143375"/>
          <p14:tracePt t="99887" x="6710363" y="4143375"/>
          <p14:tracePt t="99899" x="6710363" y="4149725"/>
          <p14:tracePt t="99903" x="6716713" y="4149725"/>
          <p14:tracePt t="99927" x="6723063" y="4149725"/>
          <p14:tracePt t="99948" x="6729413" y="4149725"/>
          <p14:tracePt t="99953" x="6735763" y="4156075"/>
          <p14:tracePt t="99957" x="6742113" y="4156075"/>
          <p14:tracePt t="99963" x="6748463" y="4156075"/>
          <p14:tracePt t="99967" x="6754813" y="4156075"/>
          <p14:tracePt t="99973" x="6761163" y="4156075"/>
          <p14:tracePt t="99974" x="6767513" y="4156075"/>
          <p14:tracePt t="99979" x="6773863" y="4156075"/>
          <p14:tracePt t="99985" x="6780213" y="4156075"/>
          <p14:tracePt t="99987" x="6786563" y="4156075"/>
          <p14:tracePt t="99993" x="6792913" y="4156075"/>
          <p14:tracePt t="99994" x="6799263" y="4156075"/>
          <p14:tracePt t="99999" x="6805613" y="4156075"/>
          <p14:tracePt t="100002" x="6805613" y="4162425"/>
          <p14:tracePt t="100004" x="6811963" y="4162425"/>
          <p14:tracePt t="100009" x="6818313" y="4162425"/>
          <p14:tracePt t="100015" x="6818313" y="4168775"/>
          <p14:tracePt t="100017" x="6824663" y="4168775"/>
          <p14:tracePt t="100020" x="6831013" y="4168775"/>
          <p14:tracePt t="100024" x="6831013" y="4175125"/>
          <p14:tracePt t="100031" x="6837363" y="4175125"/>
          <p14:tracePt t="100036" x="6843713" y="4175125"/>
          <p14:tracePt t="100043" x="6850063" y="4175125"/>
          <p14:tracePt t="100049" x="6850063" y="4181475"/>
          <p14:tracePt t="100055" x="6856413" y="4181475"/>
          <p14:tracePt t="100061" x="6862763" y="4181475"/>
          <p14:tracePt t="100063" x="6862763" y="4187825"/>
          <p14:tracePt t="100075" x="6869113" y="4187825"/>
          <p14:tracePt t="100083" x="6875463" y="4187825"/>
          <p14:tracePt t="100085" x="6881813" y="4187825"/>
          <p14:tracePt t="100095" x="6888163" y="4187825"/>
          <p14:tracePt t="100099" x="6894513" y="4187825"/>
          <p14:tracePt t="100104" x="6894513" y="4194175"/>
          <p14:tracePt t="100108" x="6900863" y="4194175"/>
          <p14:tracePt t="100115" x="6907213" y="4194175"/>
          <p14:tracePt t="100121" x="6913563" y="4194175"/>
          <p14:tracePt t="100132" x="6913563" y="4200525"/>
          <p14:tracePt t="100135" x="6919913" y="4200525"/>
          <p14:tracePt t="100143" x="6926263" y="4200525"/>
          <p14:tracePt t="100149" x="6926263" y="4206875"/>
          <p14:tracePt t="100159" x="6932613" y="4206875"/>
          <p14:tracePt t="100166" x="6938963" y="4206875"/>
          <p14:tracePt t="100171" x="6945313" y="4206875"/>
          <p14:tracePt t="100179" x="6945313" y="4213225"/>
          <p14:tracePt t="100181" x="6951663" y="4213225"/>
          <p14:tracePt t="100185" x="6958013" y="4213225"/>
          <p14:tracePt t="100195" x="6964363" y="4213225"/>
          <p14:tracePt t="100203" x="6970713" y="4219575"/>
          <p14:tracePt t="100209" x="6977063" y="4219575"/>
          <p14:tracePt t="100219" x="6983413" y="4219575"/>
          <p14:tracePt t="100225" x="6989763" y="4219575"/>
          <p14:tracePt t="100233" x="6996113" y="4219575"/>
          <p14:tracePt t="100239" x="7002463" y="4219575"/>
          <p14:tracePt t="100243" x="7008813" y="4219575"/>
          <p14:tracePt t="100257" x="7015163" y="4219575"/>
          <p14:tracePt t="100263" x="7021513" y="4219575"/>
          <p14:tracePt t="100285" x="7027863" y="4219575"/>
          <p14:tracePt t="100303" x="7034213" y="4219575"/>
          <p14:tracePt t="100457" x="7040563" y="4219575"/>
          <p14:tracePt t="100469" x="7046913" y="4219575"/>
          <p14:tracePt t="100481" x="7053263" y="4219575"/>
          <p14:tracePt t="100503" x="7059613" y="4219575"/>
          <p14:tracePt t="100513" x="7065963" y="4219575"/>
          <p14:tracePt t="100531" x="7072313" y="4219575"/>
          <p14:tracePt t="100535" x="7078663" y="4219575"/>
          <p14:tracePt t="100541" x="7085013" y="4219575"/>
          <p14:tracePt t="100551" x="7092950" y="4219575"/>
          <p14:tracePt t="100555" x="7099300" y="4219575"/>
          <p14:tracePt t="100565" x="7105650" y="4219575"/>
          <p14:tracePt t="100570" x="7112000" y="4213225"/>
          <p14:tracePt t="100575" x="7118350" y="4213225"/>
          <p14:tracePt t="100589" x="7124700" y="4213225"/>
          <p14:tracePt t="100605" x="7131050" y="4213225"/>
          <p14:tracePt t="100657" x="7137400" y="4213225"/>
          <p14:tracePt t="100669" x="7143750" y="4213225"/>
          <p14:tracePt t="100683" x="7150100" y="4213225"/>
          <p14:tracePt t="100717" x="7156450" y="4213225"/>
          <p14:tracePt t="100815" x="7156450" y="4219575"/>
          <p14:tracePt t="100821" x="7156450" y="4225925"/>
          <p14:tracePt t="100825" x="7156450" y="4232275"/>
          <p14:tracePt t="101051" x="7156450" y="4225925"/>
          <p14:tracePt t="101057" x="7150100" y="4225925"/>
          <p14:tracePt t="101059" x="7150100" y="4219575"/>
          <p14:tracePt t="101060" x="7143750" y="4219575"/>
          <p14:tracePt t="101062" x="7137400" y="4213225"/>
          <p14:tracePt t="101071" x="7131050" y="4206875"/>
          <p14:tracePt t="101072" x="7124700" y="4206875"/>
          <p14:tracePt t="101074" x="7124700" y="4200525"/>
          <p14:tracePt t="101081" x="7118350" y="4194175"/>
          <p14:tracePt t="101087" x="7112000" y="4194175"/>
          <p14:tracePt t="101093" x="7112000" y="4187825"/>
          <p14:tracePt t="101105" x="7112000" y="4181475"/>
          <p14:tracePt t="101135" x="7118350" y="4181475"/>
          <p14:tracePt t="101149" x="7118350" y="4175125"/>
          <p14:tracePt t="101401" x="7112000" y="4181475"/>
          <p14:tracePt t="101403" x="7112000" y="4187825"/>
          <p14:tracePt t="101409" x="7112000" y="4194175"/>
          <p14:tracePt t="101413" x="7112000" y="4200525"/>
          <p14:tracePt t="101417" x="7112000" y="4206875"/>
          <p14:tracePt t="101425" x="7112000" y="4213225"/>
          <p14:tracePt t="101429" x="7112000" y="4219575"/>
          <p14:tracePt t="101439" x="7112000" y="4225925"/>
          <p14:tracePt t="101449" x="7112000" y="4232275"/>
          <p14:tracePt t="101529" x="7118350" y="4232275"/>
          <p14:tracePt t="101545" x="7124700" y="4232275"/>
          <p14:tracePt t="101551" x="7131050" y="4232275"/>
          <p14:tracePt t="101573" x="7137400" y="4232275"/>
          <p14:tracePt t="101585" x="7137400" y="4225925"/>
          <p14:tracePt t="101587" x="7143750" y="4225925"/>
          <p14:tracePt t="101598" x="7150100" y="4225925"/>
          <p14:tracePt t="101600" x="7150100" y="4219575"/>
          <p14:tracePt t="101607" x="7150100" y="4213225"/>
          <p14:tracePt t="101611" x="7156450" y="4213225"/>
          <p14:tracePt t="101617" x="7162800" y="4213225"/>
          <p14:tracePt t="101619" x="7162800" y="4206875"/>
          <p14:tracePt t="101624" x="7162800" y="4200525"/>
          <p14:tracePt t="101627" x="7169150" y="4200525"/>
          <p14:tracePt t="101633" x="7169150" y="4194175"/>
          <p14:tracePt t="101634" x="7175500" y="4194175"/>
          <p14:tracePt t="101643" x="7181850" y="4194175"/>
          <p14:tracePt t="101650" x="7181850" y="4187825"/>
          <p14:tracePt t="101659" x="7188200" y="4187825"/>
          <p14:tracePt t="101661" x="7188200" y="4181475"/>
          <p14:tracePt t="101673" x="7194550" y="4181475"/>
          <p14:tracePt t="101763" x="7194550" y="4175125"/>
          <p14:tracePt t="101777" x="7194550" y="4168775"/>
          <p14:tracePt t="101787" x="7188200" y="4162425"/>
          <p14:tracePt t="101800" x="7181850" y="4162425"/>
          <p14:tracePt t="101804" x="7175500" y="4156075"/>
          <p14:tracePt t="101808" x="7169150" y="4149725"/>
          <p14:tracePt t="101815" x="7162800" y="4149725"/>
          <p14:tracePt t="101818" x="7156450" y="4143375"/>
          <p14:tracePt t="101822" x="7150100" y="4137025"/>
          <p14:tracePt t="101824" x="7143750" y="4137025"/>
          <p14:tracePt t="101826" x="7137400" y="4137025"/>
          <p14:tracePt t="101830" x="7137400" y="4130675"/>
          <p14:tracePt t="101832" x="7131050" y="4130675"/>
          <p14:tracePt t="101834" x="7124700" y="4124325"/>
          <p14:tracePt t="101839" x="7118350" y="4117975"/>
          <p14:tracePt t="101840" x="7112000" y="4117975"/>
          <p14:tracePt t="101842" x="7105650" y="4117975"/>
          <p14:tracePt t="101844" x="7105650" y="4111625"/>
          <p14:tracePt t="101847" x="7099300" y="4111625"/>
          <p14:tracePt t="101848" x="7092950" y="4105275"/>
          <p14:tracePt t="101852" x="7085013" y="4105275"/>
          <p14:tracePt t="101854" x="7078663" y="4098925"/>
          <p14:tracePt t="101856" x="7072313" y="4098925"/>
          <p14:tracePt t="101858" x="7072313" y="4092575"/>
          <p14:tracePt t="101860" x="7065963" y="4092575"/>
          <p14:tracePt t="101862" x="7059613" y="4086225"/>
          <p14:tracePt t="101866" x="7053263" y="4086225"/>
          <p14:tracePt t="101868" x="7046913" y="4079875"/>
          <p14:tracePt t="101870" x="7040563" y="4073525"/>
          <p14:tracePt t="101874" x="7027863" y="4065588"/>
          <p14:tracePt t="101876" x="7021513" y="4065588"/>
          <p14:tracePt t="101881" x="7015163" y="4059238"/>
          <p14:tracePt t="101883" x="7008813" y="4059238"/>
          <p14:tracePt t="101884" x="7002463" y="4052888"/>
          <p14:tracePt t="101886" x="6996113" y="4052888"/>
          <p14:tracePt t="101888" x="6989763" y="4052888"/>
          <p14:tracePt t="101890" x="6989763" y="4046538"/>
          <p14:tracePt t="101892" x="6983413" y="4046538"/>
          <p14:tracePt t="101894" x="6970713" y="4040188"/>
          <p14:tracePt t="101899" x="6964363" y="4033838"/>
          <p14:tracePt t="101900" x="6958013" y="4033838"/>
          <p14:tracePt t="101902" x="6951663" y="4033838"/>
          <p14:tracePt t="101904" x="6945313" y="4027488"/>
          <p14:tracePt t="101906" x="6938963" y="4027488"/>
          <p14:tracePt t="101908" x="6938963" y="4021138"/>
          <p14:tracePt t="101910" x="6926263" y="4021138"/>
          <p14:tracePt t="101912" x="6919913" y="4014788"/>
          <p14:tracePt t="101917" x="6913563" y="4014788"/>
          <p14:tracePt t="101918" x="6907213" y="4014788"/>
          <p14:tracePt t="101920" x="6900863" y="4008438"/>
          <p14:tracePt t="101924" x="6894513" y="4002088"/>
          <p14:tracePt t="101926" x="6888163" y="4002088"/>
          <p14:tracePt t="101931" x="6881813" y="4002088"/>
          <p14:tracePt t="101933" x="6875463" y="3995738"/>
          <p14:tracePt t="101936" x="6869113" y="3995738"/>
          <p14:tracePt t="101939" x="6869113" y="3989388"/>
          <p14:tracePt t="101940" x="6862763" y="3989388"/>
          <p14:tracePt t="101942" x="6862763" y="3983038"/>
          <p14:tracePt t="101948" x="6856413" y="3983038"/>
          <p14:tracePt t="101964" x="6850063" y="3963988"/>
          <p14:tracePt t="101967" x="6850063" y="3957638"/>
          <p14:tracePt t="101971" x="6843713" y="3951288"/>
          <p14:tracePt t="101977" x="6843713" y="3944938"/>
          <p14:tracePt t="101981" x="6843713" y="3938588"/>
          <p14:tracePt t="101984" x="6843713" y="3932238"/>
          <p14:tracePt t="101988" x="6843713" y="3925888"/>
          <p14:tracePt t="101995" x="6843713" y="3919538"/>
          <p14:tracePt t="101999" x="6843713" y="3906838"/>
          <p14:tracePt t="102005" x="6843713" y="3900488"/>
          <p14:tracePt t="102006" x="6843713" y="3894138"/>
          <p14:tracePt t="102012" x="6843713" y="3887788"/>
          <p14:tracePt t="102015" x="6843713" y="3881438"/>
          <p14:tracePt t="102016" x="6843713" y="3875088"/>
          <p14:tracePt t="102020" x="6843713" y="3868738"/>
          <p14:tracePt t="102024" x="6850063" y="3862388"/>
          <p14:tracePt t="102029" x="6850063" y="3856038"/>
          <p14:tracePt t="102031" x="6850063" y="3849688"/>
          <p14:tracePt t="102032" x="6850063" y="3843338"/>
          <p14:tracePt t="102034" x="6856413" y="3843338"/>
          <p14:tracePt t="102038" x="6862763" y="3836988"/>
          <p14:tracePt t="102040" x="6862763" y="3830638"/>
          <p14:tracePt t="102042" x="6869113" y="3830638"/>
          <p14:tracePt t="102049" x="6869113" y="3817938"/>
          <p14:tracePt t="102050" x="6875463" y="3811588"/>
          <p14:tracePt t="102054" x="6881813" y="3805238"/>
          <p14:tracePt t="102059" x="6881813" y="3798888"/>
          <p14:tracePt t="102062" x="6888163" y="3798888"/>
          <p14:tracePt t="102065" x="6888163" y="3792538"/>
          <p14:tracePt t="102066" x="6888163" y="3786188"/>
          <p14:tracePt t="102068" x="6894513" y="3786188"/>
          <p14:tracePt t="102070" x="6894513" y="3779838"/>
          <p14:tracePt t="102079" x="6900863" y="3773488"/>
          <p14:tracePt t="102082" x="6900863" y="3767138"/>
          <p14:tracePt t="102093" x="6907213" y="3767138"/>
          <p14:tracePt t="102137" x="6913563" y="3767138"/>
          <p14:tracePt t="102143" x="6913563" y="3760788"/>
          <p14:tracePt t="102147" x="6919913" y="3760788"/>
          <p14:tracePt t="102150" x="6926263" y="3760788"/>
          <p14:tracePt t="102153" x="6926263" y="3754438"/>
          <p14:tracePt t="102159" x="6932613" y="3754438"/>
          <p14:tracePt t="102160" x="6932613" y="3748088"/>
          <p14:tracePt t="102162" x="6938963" y="3748088"/>
          <p14:tracePt t="102166" x="6945313" y="3748088"/>
          <p14:tracePt t="102177" x="6951663" y="3748088"/>
          <p14:tracePt t="102180" x="6958013" y="3748088"/>
          <p14:tracePt t="102182" x="6958013" y="3741738"/>
          <p14:tracePt t="102191" x="6964363" y="3741738"/>
          <p14:tracePt t="102192" x="6964363" y="3735388"/>
          <p14:tracePt t="102194" x="6970713" y="3735388"/>
          <p14:tracePt t="102201" x="6977063" y="3735388"/>
          <p14:tracePt t="102239" x="6970713" y="3735388"/>
          <p14:tracePt t="102241" x="6964363" y="3741738"/>
          <p14:tracePt t="102244" x="6964363" y="3748088"/>
          <p14:tracePt t="102248" x="6958013" y="3754438"/>
          <p14:tracePt t="102249" x="6951663" y="3754438"/>
          <p14:tracePt t="102250" x="6951663" y="3760788"/>
          <p14:tracePt t="102252" x="6945313" y="3760788"/>
          <p14:tracePt t="102254" x="6945313" y="3767138"/>
          <p14:tracePt t="102256" x="6938963" y="3773488"/>
          <p14:tracePt t="102421" x="6938963" y="3767138"/>
          <p14:tracePt t="102423" x="6932613" y="3767138"/>
          <p14:tracePt t="102424" x="6932613" y="3760788"/>
          <p14:tracePt t="102426" x="6932613" y="3754438"/>
          <p14:tracePt t="102428" x="6932613" y="3748088"/>
          <p14:tracePt t="102433" x="6932613" y="3741738"/>
          <p14:tracePt t="102434" x="6932613" y="3735388"/>
          <p14:tracePt t="102436" x="6932613" y="3729038"/>
          <p14:tracePt t="102438" x="6932613" y="3722688"/>
          <p14:tracePt t="102440" x="6932613" y="3716338"/>
          <p14:tracePt t="102442" x="6926263" y="3709988"/>
          <p14:tracePt t="102444" x="6926263" y="3697288"/>
          <p14:tracePt t="102448" x="6926263" y="3684588"/>
          <p14:tracePt t="102450" x="6926263" y="3678238"/>
          <p14:tracePt t="102452" x="6926263" y="3671888"/>
          <p14:tracePt t="102454" x="6926263" y="3665538"/>
          <p14:tracePt t="102456" x="6932613" y="3652838"/>
          <p14:tracePt t="102460" x="6938963" y="3638550"/>
          <p14:tracePt t="102462" x="6938963" y="3632200"/>
          <p14:tracePt t="102464" x="6945313" y="3625850"/>
          <p14:tracePt t="102466" x="6951663" y="3619500"/>
          <p14:tracePt t="102470" x="6951663" y="3613150"/>
          <p14:tracePt t="102472" x="6958013" y="3600450"/>
          <p14:tracePt t="102477" x="6958013" y="3594100"/>
          <p14:tracePt t="102478" x="6964363" y="3587750"/>
          <p14:tracePt t="102481" x="6964363" y="3581400"/>
          <p14:tracePt t="102484" x="6964363" y="3575050"/>
          <p14:tracePt t="102486" x="6964363" y="3568700"/>
          <p14:tracePt t="102490" x="6970713" y="3562350"/>
          <p14:tracePt t="102492" x="6970713" y="3556000"/>
          <p14:tracePt t="102494" x="6970713" y="3549650"/>
          <p14:tracePt t="102498" x="6977063" y="3549650"/>
          <p14:tracePt t="102500" x="6977063" y="3543300"/>
          <p14:tracePt t="102502" x="6977063" y="3536950"/>
          <p14:tracePt t="102504" x="6983413" y="3536950"/>
          <p14:tracePt t="102508" x="6983413" y="3530600"/>
          <p14:tracePt t="102510" x="6983413" y="3524250"/>
          <p14:tracePt t="102515" x="6989763" y="3517900"/>
          <p14:tracePt t="102518" x="6996113" y="3517900"/>
          <p14:tracePt t="102520" x="6996113" y="3511550"/>
          <p14:tracePt t="102527" x="7002463" y="3505200"/>
          <p14:tracePt t="102531" x="7008813" y="3505200"/>
          <p14:tracePt t="102537" x="7015163" y="3505200"/>
          <p14:tracePt t="102538" x="7015163" y="3498850"/>
          <p14:tracePt t="102545" x="7015163" y="3492500"/>
          <p14:tracePt t="102551" x="7021513" y="3492500"/>
          <p14:tracePt t="102595" x="7015163" y="3498850"/>
          <p14:tracePt t="102597" x="7008813" y="3498850"/>
          <p14:tracePt t="102599" x="7002463" y="3498850"/>
          <p14:tracePt t="102600" x="7002463" y="3505200"/>
          <p14:tracePt t="102603" x="6996113" y="3511550"/>
          <p14:tracePt t="102604" x="6989763" y="3511550"/>
          <p14:tracePt t="102606" x="6989763" y="3517900"/>
          <p14:tracePt t="102608" x="6977063" y="3524250"/>
          <p14:tracePt t="102610" x="6970713" y="3530600"/>
          <p14:tracePt t="102612" x="6964363" y="3530600"/>
          <p14:tracePt t="102614" x="6958013" y="3536950"/>
          <p14:tracePt t="102616" x="6945313" y="3543300"/>
          <p14:tracePt t="102618" x="6938963" y="3549650"/>
          <p14:tracePt t="102620" x="6932613" y="3549650"/>
          <p14:tracePt t="102622" x="6919913" y="3562350"/>
          <p14:tracePt t="102624" x="6913563" y="3568700"/>
          <p14:tracePt t="102626" x="6907213" y="3575050"/>
          <p14:tracePt t="102628" x="6894513" y="3575050"/>
          <p14:tracePt t="102630" x="6888163" y="3587750"/>
          <p14:tracePt t="102632" x="6875463" y="3594100"/>
          <p14:tracePt t="102634" x="6869113" y="3600450"/>
          <p14:tracePt t="102636" x="6862763" y="3606800"/>
          <p14:tracePt t="102638" x="6850063" y="3606800"/>
          <p14:tracePt t="102641" x="6837363" y="3613150"/>
          <p14:tracePt t="102642" x="6837363" y="3619500"/>
          <p14:tracePt t="102644" x="6824663" y="3625850"/>
          <p14:tracePt t="102647" x="6811963" y="3632200"/>
          <p14:tracePt t="102650" x="6799263" y="3638550"/>
          <p14:tracePt t="102652" x="6792913" y="3646488"/>
          <p14:tracePt t="102654" x="6786563" y="3652838"/>
          <p14:tracePt t="102656" x="6780213" y="3652838"/>
          <p14:tracePt t="102658" x="6767513" y="3659188"/>
          <p14:tracePt t="102660" x="6767513" y="3665538"/>
          <p14:tracePt t="102662" x="6761163" y="3671888"/>
          <p14:tracePt t="102664" x="6754813" y="3671888"/>
          <p14:tracePt t="102666" x="6748463" y="3671888"/>
          <p14:tracePt t="102668" x="6742113" y="3678238"/>
          <p14:tracePt t="102670" x="6735763" y="3684588"/>
          <p14:tracePt t="102672" x="6729413" y="3684588"/>
          <p14:tracePt t="102674" x="6723063" y="3684588"/>
          <p14:tracePt t="102676" x="6716713" y="3690938"/>
          <p14:tracePt t="102681" x="6710363" y="3697288"/>
          <p14:tracePt t="102683" x="6704013" y="3697288"/>
          <p14:tracePt t="102684" x="6704013" y="3703638"/>
          <p14:tracePt t="102686" x="6697663" y="3709988"/>
          <p14:tracePt t="102688" x="6691313" y="3709988"/>
          <p14:tracePt t="102690" x="6684963" y="3716338"/>
          <p14:tracePt t="102692" x="6678613" y="3716338"/>
          <p14:tracePt t="102694" x="6672263" y="3722688"/>
          <p14:tracePt t="102696" x="6672263" y="3729038"/>
          <p14:tracePt t="102698" x="6665913" y="3735388"/>
          <p14:tracePt t="102700" x="6653213" y="3735388"/>
          <p14:tracePt t="102703" x="6653213" y="3741738"/>
          <p14:tracePt t="102704" x="6646863" y="3748088"/>
          <p14:tracePt t="102706" x="6634163" y="3754438"/>
          <p14:tracePt t="102710" x="6619875" y="3760788"/>
          <p14:tracePt t="102713" x="6613525" y="3773488"/>
          <p14:tracePt t="102715" x="6607175" y="3773488"/>
          <p14:tracePt t="102717" x="6607175" y="3779838"/>
          <p14:tracePt t="102718" x="6594475" y="3792538"/>
          <p14:tracePt t="102720" x="6588125" y="3792538"/>
          <p14:tracePt t="102722" x="6588125" y="3805238"/>
          <p14:tracePt t="102724" x="6581775" y="3811588"/>
          <p14:tracePt t="102726" x="6575425" y="3817938"/>
          <p14:tracePt t="102728" x="6569075" y="3824288"/>
          <p14:tracePt t="102731" x="6569075" y="3836988"/>
          <p14:tracePt t="102734" x="6569075" y="3849688"/>
          <p14:tracePt t="102736" x="6562725" y="3856038"/>
          <p14:tracePt t="102738" x="6562725" y="3862388"/>
          <p14:tracePt t="102740" x="6562725" y="3868738"/>
          <p14:tracePt t="102744" x="6562725" y="3875088"/>
          <p14:tracePt t="102749" x="6562725" y="3887788"/>
          <p14:tracePt t="102750" x="6562725" y="3894138"/>
          <p14:tracePt t="102752" x="6562725" y="3906838"/>
          <p14:tracePt t="102756" x="6562725" y="3913188"/>
          <p14:tracePt t="102758" x="6562725" y="3919538"/>
          <p14:tracePt t="102760" x="6562725" y="3925888"/>
          <p14:tracePt t="102762" x="6562725" y="3932238"/>
          <p14:tracePt t="102764" x="6562725" y="3938588"/>
          <p14:tracePt t="102768" x="6562725" y="3951288"/>
          <p14:tracePt t="102771" x="6562725" y="3957638"/>
          <p14:tracePt t="102775" x="6562725" y="3963988"/>
          <p14:tracePt t="102776" x="6569075" y="3970338"/>
          <p14:tracePt t="102778" x="6569075" y="3976688"/>
          <p14:tracePt t="102783" x="6575425" y="3983038"/>
          <p14:tracePt t="102784" x="6575425" y="3989388"/>
          <p14:tracePt t="102788" x="6581775" y="3995738"/>
          <p14:tracePt t="102790" x="6581775" y="4002088"/>
          <p14:tracePt t="102794" x="6581775" y="4008438"/>
          <p14:tracePt t="102801" x="6588125" y="4014788"/>
          <p14:tracePt t="102802" x="6588125" y="4021138"/>
          <p14:tracePt t="102806" x="6594475" y="4021138"/>
          <p14:tracePt t="102809" x="6594475" y="4027488"/>
          <p14:tracePt t="102813" x="6594475" y="4033838"/>
          <p14:tracePt t="102815" x="6594475" y="4040188"/>
          <p14:tracePt t="102816" x="6600825" y="4040188"/>
          <p14:tracePt t="102823" x="6607175" y="4046538"/>
          <p14:tracePt t="102828" x="6607175" y="4052888"/>
          <p14:tracePt t="102831" x="6613525" y="4052888"/>
          <p14:tracePt t="102843" x="6613525" y="4059238"/>
          <p14:tracePt t="102849" x="6613525" y="4065588"/>
          <p14:tracePt t="102850" x="6619875" y="4065588"/>
          <p14:tracePt t="102857" x="6626225" y="4065588"/>
          <p14:tracePt t="102869" x="6626225" y="4073525"/>
          <p14:tracePt t="102871" x="6634163" y="4073525"/>
          <p14:tracePt t="102877" x="6640513" y="4073525"/>
          <p14:tracePt t="102882" x="6646863" y="4073525"/>
          <p14:tracePt t="102945" x="6646863" y="4079875"/>
          <p14:tracePt t="102953" x="6640513" y="4079875"/>
          <p14:tracePt t="102955" x="6640513" y="4086225"/>
          <p14:tracePt t="102956" x="6634163" y="4086225"/>
          <p14:tracePt t="102963" x="6626225" y="4086225"/>
          <p14:tracePt t="102967" x="6626225" y="4092575"/>
          <p14:tracePt t="102969" x="6619875" y="4092575"/>
          <p14:tracePt t="102970" x="6619875" y="4098925"/>
          <p14:tracePt t="102979" x="6619875" y="4105275"/>
          <p14:tracePt t="102983" x="6619875" y="4111625"/>
          <p14:tracePt t="102986" x="6619875" y="4117975"/>
          <p14:tracePt t="102993" x="6619875" y="4124325"/>
          <p14:tracePt t="102995" x="6619875" y="4130675"/>
          <p14:tracePt t="103000" x="6619875" y="4137025"/>
          <p14:tracePt t="103004" x="6619875" y="4143375"/>
          <p14:tracePt t="103006" x="6626225" y="4149725"/>
          <p14:tracePt t="103013" x="6626225" y="4156075"/>
          <p14:tracePt t="103017" x="6626225" y="4162425"/>
          <p14:tracePt t="103023" x="6634163" y="4162425"/>
          <p14:tracePt t="103027" x="6634163" y="4168775"/>
          <p14:tracePt t="103028" x="6640513" y="4168775"/>
          <p14:tracePt t="103034" x="6640513" y="4175125"/>
          <p14:tracePt t="103036" x="6646863" y="4175125"/>
          <p14:tracePt t="103042" x="6646863" y="4181475"/>
          <p14:tracePt t="103051" x="6653213" y="4181475"/>
          <p14:tracePt t="103069" x="6659563" y="4181475"/>
          <p14:tracePt t="103105" x="6665913" y="4181475"/>
          <p14:tracePt t="103113" x="6672263" y="4181475"/>
          <p14:tracePt t="103118" x="6678613" y="4181475"/>
          <p14:tracePt t="103125" x="6678613" y="4187825"/>
          <p14:tracePt t="103129" x="6684963" y="4187825"/>
          <p14:tracePt t="103132" x="6691313" y="4194175"/>
          <p14:tracePt t="103139" x="6697663" y="4194175"/>
          <p14:tracePt t="103140" x="6704013" y="4194175"/>
          <p14:tracePt t="103144" x="6710363" y="4194175"/>
          <p14:tracePt t="103147" x="6710363" y="4200525"/>
          <p14:tracePt t="103150" x="6716713" y="4200525"/>
          <p14:tracePt t="103152" x="6716713" y="4206875"/>
          <p14:tracePt t="103154" x="6723063" y="4206875"/>
          <p14:tracePt t="103158" x="6723063" y="4213225"/>
          <p14:tracePt t="103160" x="6729413" y="4213225"/>
          <p14:tracePt t="103163" x="6735763" y="4213225"/>
          <p14:tracePt t="103171" x="6742113" y="4219575"/>
          <p14:tracePt t="103175" x="6748463" y="4219575"/>
          <p14:tracePt t="103176" x="6748463" y="4225925"/>
          <p14:tracePt t="103181" x="6754813" y="4225925"/>
          <p14:tracePt t="103198" x="6761163" y="4225925"/>
          <p14:tracePt t="103213" x="6761163" y="4232275"/>
          <p14:tracePt t="103235" x="6761163" y="4238625"/>
          <p14:tracePt t="103241" x="6761163" y="4244975"/>
          <p14:tracePt t="103248" x="6761163" y="4251325"/>
          <p14:tracePt t="103253" x="6761163" y="4257675"/>
          <p14:tracePt t="103256" x="6754813" y="4257675"/>
          <p14:tracePt t="103263" x="6748463" y="4257675"/>
          <p14:tracePt t="103265" x="6748463" y="4264025"/>
          <p14:tracePt t="103266" x="6742113" y="4264025"/>
          <p14:tracePt t="103273" x="6742113" y="4270375"/>
          <p14:tracePt t="103275" x="6735763" y="4270375"/>
          <p14:tracePt t="103278" x="6729413" y="4270375"/>
          <p14:tracePt t="103284" x="6723063" y="4270375"/>
          <p14:tracePt t="103288" x="6716713" y="4270375"/>
          <p14:tracePt t="103295" x="6710363" y="4270375"/>
          <p14:tracePt t="103298" x="6697663" y="4270375"/>
          <p14:tracePt t="103302" x="6697663" y="4276725"/>
          <p14:tracePt t="103304" x="6691313" y="4276725"/>
          <p14:tracePt t="103306" x="6684963" y="4276725"/>
          <p14:tracePt t="103310" x="6678613" y="4276725"/>
          <p14:tracePt t="103312" x="6672263" y="4276725"/>
          <p14:tracePt t="103314" x="6665913" y="4276725"/>
          <p14:tracePt t="103318" x="6659563" y="4276725"/>
          <p14:tracePt t="103320" x="6653213" y="4276725"/>
          <p14:tracePt t="103324" x="6646863" y="4276725"/>
          <p14:tracePt t="103326" x="6640513" y="4276725"/>
          <p14:tracePt t="103329" x="6634163" y="4276725"/>
          <p14:tracePt t="103334" x="6626225" y="4276725"/>
          <p14:tracePt t="103336" x="6619875" y="4276725"/>
          <p14:tracePt t="103342" x="6613525" y="4276725"/>
          <p14:tracePt t="103349" x="6600825" y="4276725"/>
          <p14:tracePt t="103354" x="6594475" y="4276725"/>
          <p14:tracePt t="103359" x="6588125" y="4276725"/>
          <p14:tracePt t="103362" x="6581775" y="4276725"/>
          <p14:tracePt t="103366" x="6575425" y="4276725"/>
          <p14:tracePt t="103368" x="6569075" y="4276725"/>
          <p14:tracePt t="103370" x="6569075" y="4270375"/>
          <p14:tracePt t="103372" x="6562725" y="4270375"/>
          <p14:tracePt t="103374" x="6556375" y="4270375"/>
          <p14:tracePt t="103376" x="6556375" y="4264025"/>
          <p14:tracePt t="103378" x="6550025" y="4264025"/>
          <p14:tracePt t="103381" x="6543675" y="4264025"/>
          <p14:tracePt t="103382" x="6537325" y="4264025"/>
          <p14:tracePt t="103384" x="6537325" y="4257675"/>
          <p14:tracePt t="103386" x="6530975" y="4251325"/>
          <p14:tracePt t="103388" x="6524625" y="4251325"/>
          <p14:tracePt t="103390" x="6518275" y="4251325"/>
          <p14:tracePt t="103392" x="6511925" y="4251325"/>
          <p14:tracePt t="103394" x="6505575" y="4244975"/>
          <p14:tracePt t="103397" x="6505575" y="4238625"/>
          <p14:tracePt t="103398" x="6499225" y="4238625"/>
          <p14:tracePt t="103400" x="6486525" y="4232275"/>
          <p14:tracePt t="103404" x="6480175" y="4232275"/>
          <p14:tracePt t="103407" x="6473825" y="4225925"/>
          <p14:tracePt t="103411" x="6467475" y="4219575"/>
          <p14:tracePt t="103412" x="6461125" y="4219575"/>
          <p14:tracePt t="103419" x="6454775" y="4219575"/>
          <p14:tracePt t="103619" x="6448425" y="4219575"/>
          <p14:tracePt t="103620" x="6442075" y="4219575"/>
          <p14:tracePt t="103626" x="6435725" y="4219575"/>
          <p14:tracePt t="103628" x="6429375" y="4219575"/>
          <p14:tracePt t="103631" x="6423025" y="4219575"/>
          <p14:tracePt t="103634" x="6416675" y="4219575"/>
          <p14:tracePt t="103639" x="6410325" y="4219575"/>
          <p14:tracePt t="103685" x="6410325" y="4225925"/>
          <p14:tracePt t="103692" x="6416675" y="4232275"/>
          <p14:tracePt t="103694" x="6416675" y="4238625"/>
          <p14:tracePt t="103700" x="6423025" y="4244975"/>
          <p14:tracePt t="103703" x="6423025" y="4251325"/>
          <p14:tracePt t="103704" x="6429375" y="4251325"/>
          <p14:tracePt t="103706" x="6435725" y="4257675"/>
          <p14:tracePt t="103713" x="6442075" y="4264025"/>
          <p14:tracePt t="103715" x="6448425" y="4270375"/>
          <p14:tracePt t="103719" x="6454775" y="4270375"/>
          <p14:tracePt t="103721" x="6454775" y="4276725"/>
          <p14:tracePt t="103722" x="6461125" y="4283075"/>
          <p14:tracePt t="103724" x="6467475" y="4289425"/>
          <p14:tracePt t="103728" x="6473825" y="4289425"/>
          <p14:tracePt t="103731" x="6480175" y="4295775"/>
          <p14:tracePt t="103734" x="6480175" y="4302125"/>
          <p14:tracePt t="103736" x="6486525" y="4302125"/>
          <p14:tracePt t="103738" x="6492875" y="4302125"/>
          <p14:tracePt t="103740" x="6499225" y="4302125"/>
          <p14:tracePt t="103744" x="6499225" y="4308475"/>
          <p14:tracePt t="103747" x="6505575" y="4308475"/>
          <p14:tracePt t="103750" x="6511925" y="4308475"/>
          <p14:tracePt t="103752" x="6511925" y="4314825"/>
          <p14:tracePt t="103865" x="6505575" y="431482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8B965-D08B-4E0D-B5FE-FDCAEF65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2401298" cy="395878"/>
          </a:xfrm>
        </p:spPr>
        <p:txBody>
          <a:bodyPr/>
          <a:lstStyle/>
          <a:p>
            <a:r>
              <a:rPr lang="en-US"/>
              <a:t>Generalizations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AB296-78DA-40F2-9366-1F807CA7CB2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79"/>
                <a:ext cx="8530430" cy="4391074"/>
              </a:xfrm>
            </p:spPr>
            <p:txBody>
              <a:bodyPr/>
              <a:lstStyle/>
              <a:p>
                <a:r>
                  <a:rPr lang="en-US" sz="2000"/>
                  <a:t>Paths → </a:t>
                </a:r>
                <a:r>
                  <a:rPr lang="en-US" sz="2000">
                    <a:solidFill>
                      <a:srgbClr val="0070C0"/>
                    </a:solidFill>
                  </a:rPr>
                  <a:t>Trees (Acyclic)</a:t>
                </a:r>
              </a:p>
              <a:p>
                <a:endParaRPr lang="en-US" sz="2000"/>
              </a:p>
              <a:p>
                <a:r>
                  <a:rPr lang="en-US" sz="2000"/>
                  <a:t>Trees → Cycles</a:t>
                </a:r>
              </a:p>
              <a:p>
                <a:pPr lvl="1"/>
                <a:r>
                  <a:rPr lang="en-US" sz="2000"/>
                  <a:t>Decompose into a </a:t>
                </a:r>
                <a:r>
                  <a:rPr lang="en-US" sz="2000">
                    <a:solidFill>
                      <a:srgbClr val="0070C0"/>
                    </a:solidFill>
                  </a:rPr>
                  <a:t>union of acyclic queries</a:t>
                </a:r>
              </a:p>
              <a:p>
                <a:pPr lvl="1"/>
                <a:r>
                  <a:rPr lang="en-US" sz="2000"/>
                  <a:t>e.g. 6-cycle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TTF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2000"/>
                  <a:t> </a:t>
                </a:r>
                <a:br>
                  <a:rPr lang="en-US" sz="2000"/>
                </a:br>
                <a:r>
                  <a:rPr lang="en-US" sz="2000"/>
                  <a:t>same as state-of-the-art Boolean query</a:t>
                </a:r>
              </a:p>
              <a:p>
                <a:pPr lvl="1"/>
                <a:endParaRPr lang="en-US" sz="2000"/>
              </a:p>
              <a:p>
                <a:r>
                  <a:rPr lang="en-US" sz="2000"/>
                  <a:t>Ranking Function besides minimum sum of weights?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en-US" sz="200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/>
                  <a:t>)</a:t>
                </a:r>
              </a:p>
              <a:p>
                <a:pPr lvl="1">
                  <a:buClrTx/>
                </a:pPr>
                <a:r>
                  <a:rPr lang="en-US" sz="200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en-US" sz="200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en-US" sz="2000"/>
                  <a:t>): min traffic congestion</a:t>
                </a:r>
              </a:p>
              <a:p>
                <a:pPr lvl="1">
                  <a:buClrTx/>
                </a:pPr>
                <a:r>
                  <a:rPr lang="en-US" sz="200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en-US" sz="200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/>
                  <a:t>) for non-negative reals: highest-prob. results</a:t>
                </a:r>
              </a:p>
              <a:p>
                <a:pPr lvl="1">
                  <a:buClrTx/>
                </a:pPr>
                <a:r>
                  <a:rPr lang="en-US" sz="2000"/>
                  <a:t>Lexicographic ordering (any, independent of join order)</a:t>
                </a:r>
              </a:p>
              <a:p>
                <a:pPr marL="300038" lvl="1" indent="0">
                  <a:buClrTx/>
                  <a:buNone/>
                </a:pPr>
                <a:r>
                  <a:rPr lang="en-US" sz="2000"/>
                  <a:t>Algebraic characterization as </a:t>
                </a:r>
                <a:r>
                  <a:rPr lang="en-US" sz="2000">
                    <a:solidFill>
                      <a:srgbClr val="0070C0"/>
                    </a:solidFill>
                  </a:rPr>
                  <a:t>selective </a:t>
                </a:r>
                <a:r>
                  <a:rPr lang="en-US" sz="2000" err="1">
                    <a:solidFill>
                      <a:srgbClr val="0070C0"/>
                    </a:solidFill>
                  </a:rPr>
                  <a:t>dioids</a:t>
                </a:r>
                <a:endParaRPr lang="en-US" sz="20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AB296-78DA-40F2-9366-1F807CA7C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79"/>
                <a:ext cx="8530430" cy="4391074"/>
              </a:xfrm>
              <a:blipFill>
                <a:blip r:embed="rId5"/>
                <a:stretch>
                  <a:fillRect l="-1488" t="-1734" b="-1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F1E8278-0068-49E5-B896-432846A5C4B9}"/>
              </a:ext>
            </a:extLst>
          </p:cNvPr>
          <p:cNvGrpSpPr/>
          <p:nvPr/>
        </p:nvGrpSpPr>
        <p:grpSpPr>
          <a:xfrm>
            <a:off x="6389221" y="1001191"/>
            <a:ext cx="2664017" cy="1038361"/>
            <a:chOff x="3090665" y="2043953"/>
            <a:chExt cx="3579501" cy="12925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240111-F62E-4C98-A5D6-6BC1487B8A0B}"/>
                </a:ext>
              </a:extLst>
            </p:cNvPr>
            <p:cNvSpPr txBox="1"/>
            <p:nvPr/>
          </p:nvSpPr>
          <p:spPr>
            <a:xfrm>
              <a:off x="3090665" y="2043953"/>
              <a:ext cx="1661302" cy="20114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solidFill>
                    <a:schemeClr val="tx1"/>
                  </a:solidFill>
                  <a:latin typeface="+mn-lt"/>
                </a:rPr>
                <a:t>Top-1 Path Queries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C962E5-CDB3-42A8-8A0C-7FBFB6170A99}"/>
                </a:ext>
              </a:extLst>
            </p:cNvPr>
            <p:cNvSpPr txBox="1"/>
            <p:nvPr/>
          </p:nvSpPr>
          <p:spPr>
            <a:xfrm>
              <a:off x="3090665" y="2397434"/>
              <a:ext cx="1663204" cy="20114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solidFill>
                    <a:schemeClr val="tx1"/>
                  </a:solidFill>
                  <a:latin typeface="+mn-lt"/>
                </a:rPr>
                <a:t>DP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E93447-AE9E-44EE-8B31-287206033A1C}"/>
                </a:ext>
              </a:extLst>
            </p:cNvPr>
            <p:cNvSpPr txBox="1"/>
            <p:nvPr/>
          </p:nvSpPr>
          <p:spPr>
            <a:xfrm>
              <a:off x="3090665" y="2762533"/>
              <a:ext cx="1663220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Any-k DP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28C8AC-1A98-4A03-8402-0F7C7BF78E07}"/>
                </a:ext>
              </a:extLst>
            </p:cNvPr>
            <p:cNvSpPr txBox="1"/>
            <p:nvPr/>
          </p:nvSpPr>
          <p:spPr>
            <a:xfrm>
              <a:off x="4902447" y="2043953"/>
              <a:ext cx="1166098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Top-1 CQs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983FDA-72D3-4DBF-9601-2BBD977A2216}"/>
                </a:ext>
              </a:extLst>
            </p:cNvPr>
            <p:cNvSpPr txBox="1"/>
            <p:nvPr/>
          </p:nvSpPr>
          <p:spPr>
            <a:xfrm>
              <a:off x="4902478" y="2400336"/>
              <a:ext cx="1166066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UT-DP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7B0656-B37F-46A8-B80F-B3D8ECE5996C}"/>
                </a:ext>
              </a:extLst>
            </p:cNvPr>
            <p:cNvSpPr txBox="1"/>
            <p:nvPr/>
          </p:nvSpPr>
          <p:spPr>
            <a:xfrm>
              <a:off x="4902478" y="2759564"/>
              <a:ext cx="1166100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+mn-lt"/>
                </a:rPr>
                <a:t>Any-k UT-DP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192E27-4F51-4293-87FD-C6831D01FA4D}"/>
                </a:ext>
              </a:extLst>
            </p:cNvPr>
            <p:cNvSpPr txBox="1"/>
            <p:nvPr/>
          </p:nvSpPr>
          <p:spPr>
            <a:xfrm>
              <a:off x="3909902" y="3135394"/>
              <a:ext cx="2760264" cy="201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>
                  <a:latin typeface="+mn-lt"/>
                </a:rPr>
                <a:t>Any-k UT-DP over selective </a:t>
              </a:r>
              <a:r>
                <a:rPr lang="en-US" sz="1050" err="1">
                  <a:latin typeface="+mn-lt"/>
                </a:rPr>
                <a:t>dioids</a:t>
              </a:r>
              <a:endParaRPr lang="en-US" sz="1050">
                <a:latin typeface="+mn-lt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2AF04E7-0F22-4F67-B02A-0E5DAAB99EB8}"/>
                </a:ext>
              </a:extLst>
            </p:cNvPr>
            <p:cNvCxnSpPr>
              <a:cxnSpLocks/>
              <a:stCxn id="6" idx="3"/>
              <a:endCxn id="9" idx="1"/>
            </p:cNvCxnSpPr>
            <p:nvPr/>
          </p:nvCxnSpPr>
          <p:spPr bwMode="auto">
            <a:xfrm>
              <a:off x="4751967" y="2144525"/>
              <a:ext cx="150479" cy="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BBBAEF3-A96A-4FFB-AD5F-72B361587283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 bwMode="auto">
            <a:xfrm>
              <a:off x="5485496" y="2245096"/>
              <a:ext cx="15" cy="15523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37E631D-96C3-4793-89BF-D7D7D5075428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 bwMode="auto">
            <a:xfrm>
              <a:off x="3921316" y="2245097"/>
              <a:ext cx="951" cy="15233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20D8105-9826-4379-B23B-D8E9C31488CE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 bwMode="auto">
            <a:xfrm>
              <a:off x="3922268" y="2598577"/>
              <a:ext cx="8" cy="163955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48B1EFB-1743-41C8-ACE9-8BDA6E5214A3}"/>
                </a:ext>
              </a:extLst>
            </p:cNvPr>
            <p:cNvCxnSpPr>
              <a:cxnSpLocks/>
              <a:stCxn id="8" idx="3"/>
              <a:endCxn id="11" idx="1"/>
            </p:cNvCxnSpPr>
            <p:nvPr/>
          </p:nvCxnSpPr>
          <p:spPr bwMode="auto">
            <a:xfrm flipV="1">
              <a:off x="4753885" y="2860136"/>
              <a:ext cx="148593" cy="296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F793F24-4A20-46AE-B3DC-396DDB2FE7E3}"/>
                </a:ext>
              </a:extLst>
            </p:cNvPr>
            <p:cNvCxnSpPr>
              <a:cxnSpLocks/>
              <a:stCxn id="7" idx="3"/>
              <a:endCxn id="10" idx="1"/>
            </p:cNvCxnSpPr>
            <p:nvPr/>
          </p:nvCxnSpPr>
          <p:spPr bwMode="auto">
            <a:xfrm>
              <a:off x="4753869" y="2498006"/>
              <a:ext cx="148609" cy="2902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1F703E1-46A4-4A40-A185-07B82681660F}"/>
                </a:ext>
              </a:extLst>
            </p:cNvPr>
            <p:cNvCxnSpPr>
              <a:cxnSpLocks/>
              <a:stCxn id="10" idx="2"/>
              <a:endCxn id="11" idx="0"/>
            </p:cNvCxnSpPr>
            <p:nvPr/>
          </p:nvCxnSpPr>
          <p:spPr bwMode="auto">
            <a:xfrm>
              <a:off x="5485511" y="2601479"/>
              <a:ext cx="17" cy="158085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C8E3190-6BF6-48ED-829B-1137F1B60AA3}"/>
                </a:ext>
              </a:extLst>
            </p:cNvPr>
            <p:cNvCxnSpPr>
              <a:cxnSpLocks/>
              <a:stCxn id="11" idx="2"/>
            </p:cNvCxnSpPr>
            <p:nvPr/>
          </p:nvCxnSpPr>
          <p:spPr bwMode="auto">
            <a:xfrm>
              <a:off x="5485528" y="2960708"/>
              <a:ext cx="0" cy="17240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triangle" w="sm" len="sm"/>
            </a:ln>
            <a:effectLst/>
          </p:spPr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CD9F216-D80B-4F30-BC40-6A24C6FE459F}"/>
              </a:ext>
            </a:extLst>
          </p:cNvPr>
          <p:cNvSpPr/>
          <p:nvPr/>
        </p:nvSpPr>
        <p:spPr>
          <a:xfrm>
            <a:off x="6356858" y="935216"/>
            <a:ext cx="2739499" cy="1144664"/>
          </a:xfrm>
          <a:prstGeom prst="rect">
            <a:avLst/>
          </a:prstGeom>
          <a:ln w="6350">
            <a:solidFill>
              <a:schemeClr val="accent2"/>
            </a:solidFill>
            <a:prstDash val="sysDot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3E1873-FA82-4971-BC87-26A085DCA167}"/>
              </a:ext>
            </a:extLst>
          </p:cNvPr>
          <p:cNvSpPr/>
          <p:nvPr/>
        </p:nvSpPr>
        <p:spPr>
          <a:xfrm>
            <a:off x="6378182" y="960660"/>
            <a:ext cx="1254962" cy="855440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1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83"/>
    </mc:Choice>
    <mc:Fallback xmlns="">
      <p:transition spd="slow" advTm="76983"/>
    </mc:Fallback>
  </mc:AlternateContent>
  <p:extLst>
    <p:ext uri="{3A86A75C-4F4B-4683-9AE1-C65F6400EC91}">
      <p14:laserTraceLst xmlns:p14="http://schemas.microsoft.com/office/powerpoint/2010/main">
        <p14:tracePtLst>
          <p14:tracePt t="538" x="6499225" y="4308475"/>
          <p14:tracePt t="541" x="6492875" y="4302125"/>
          <p14:tracePt t="543" x="6486525" y="4295775"/>
          <p14:tracePt t="547" x="6480175" y="4289425"/>
          <p14:tracePt t="549" x="6473825" y="4283075"/>
          <p14:tracePt t="551" x="6467475" y="4276725"/>
          <p14:tracePt t="554" x="6461125" y="4276725"/>
          <p14:tracePt t="555" x="6448425" y="4264025"/>
          <p14:tracePt t="559" x="6429375" y="4244975"/>
          <p14:tracePt t="561" x="6416675" y="4244975"/>
          <p14:tracePt t="563" x="6397625" y="4238625"/>
          <p14:tracePt t="565" x="6384925" y="4232275"/>
          <p14:tracePt t="567" x="6359525" y="4225925"/>
          <p14:tracePt t="569" x="6334125" y="4219575"/>
          <p14:tracePt t="571" x="6308725" y="4219575"/>
          <p14:tracePt t="573" x="6283325" y="4213225"/>
          <p14:tracePt t="575" x="6264275" y="4206875"/>
          <p14:tracePt t="577" x="6226175" y="4206875"/>
          <p14:tracePt t="579" x="6207125" y="4200525"/>
          <p14:tracePt t="581" x="6167438" y="4194175"/>
          <p14:tracePt t="583" x="6142038" y="4187825"/>
          <p14:tracePt t="585" x="6116638" y="4181475"/>
          <p14:tracePt t="587" x="6084888" y="4175125"/>
          <p14:tracePt t="589" x="6059488" y="4168775"/>
          <p14:tracePt t="591" x="6034088" y="4162425"/>
          <p14:tracePt t="594" x="6002338" y="4156075"/>
          <p14:tracePt t="595" x="5976938" y="4149725"/>
          <p14:tracePt t="597" x="5951538" y="4143375"/>
          <p14:tracePt t="599" x="5926138" y="4130675"/>
          <p14:tracePt t="601" x="5894388" y="4124325"/>
          <p14:tracePt t="603" x="5862638" y="4111625"/>
          <p14:tracePt t="605" x="5843588" y="4105275"/>
          <p14:tracePt t="607" x="5811838" y="4092575"/>
          <p14:tracePt t="609" x="5792788" y="4086225"/>
          <p14:tracePt t="612" x="5761038" y="4073525"/>
          <p14:tracePt t="613" x="5741988" y="4065588"/>
          <p14:tracePt t="615" x="5716588" y="4052888"/>
          <p14:tracePt t="617" x="5689600" y="4046538"/>
          <p14:tracePt t="619" x="5670550" y="4040188"/>
          <p14:tracePt t="621" x="5651500" y="4027488"/>
          <p14:tracePt t="623" x="5632450" y="4021138"/>
          <p14:tracePt t="625" x="5619750" y="4014788"/>
          <p14:tracePt t="627" x="5600700" y="4002088"/>
          <p14:tracePt t="629" x="5581650" y="3989388"/>
          <p14:tracePt t="631" x="5562600" y="3983038"/>
          <p14:tracePt t="633" x="5556250" y="3976688"/>
          <p14:tracePt t="635" x="5543550" y="3970338"/>
          <p14:tracePt t="660" x="5537200" y="3963988"/>
          <p14:tracePt t="862" x="5530850" y="3957638"/>
          <p14:tracePt t="865" x="5524500" y="3957638"/>
          <p14:tracePt t="867" x="5518150" y="3957638"/>
          <p14:tracePt t="869" x="5511800" y="3957638"/>
          <p14:tracePt t="873" x="5505450" y="3951288"/>
          <p14:tracePt t="875" x="5499100" y="3944938"/>
          <p14:tracePt t="879" x="5499100" y="3938588"/>
          <p14:tracePt t="881" x="5492750" y="3938588"/>
          <p14:tracePt t="885" x="5486400" y="3932238"/>
          <p14:tracePt t="889" x="5486400" y="3925888"/>
          <p14:tracePt t="892" x="5480050" y="3925888"/>
          <p14:tracePt t="895" x="5473700" y="3925888"/>
          <p14:tracePt t="899" x="5467350" y="3919538"/>
          <p14:tracePt t="903" x="5467350" y="3913188"/>
          <p14:tracePt t="905" x="5467350" y="3906838"/>
          <p14:tracePt t="908" x="5461000" y="3906838"/>
          <p14:tracePt t="909" x="5454650" y="3906838"/>
          <p14:tracePt t="911" x="5454650" y="3900488"/>
          <p14:tracePt t="913" x="5448300" y="3894138"/>
          <p14:tracePt t="915" x="5441950" y="3894138"/>
          <p14:tracePt t="917" x="5435600" y="3887788"/>
          <p14:tracePt t="919" x="5435600" y="3881438"/>
          <p14:tracePt t="921" x="5422900" y="3875088"/>
          <p14:tracePt t="923" x="5410200" y="3868738"/>
          <p14:tracePt t="925" x="5403850" y="3856038"/>
          <p14:tracePt t="927" x="5397500" y="3849688"/>
          <p14:tracePt t="929" x="5384800" y="3843338"/>
          <p14:tracePt t="931" x="5372100" y="3830638"/>
          <p14:tracePt t="933" x="5365750" y="3817938"/>
          <p14:tracePt t="935" x="5353050" y="3805238"/>
          <p14:tracePt t="937" x="5340350" y="3792538"/>
          <p14:tracePt t="939" x="5321300" y="3786188"/>
          <p14:tracePt t="941" x="5314950" y="3773488"/>
          <p14:tracePt t="944" x="5302250" y="3760788"/>
          <p14:tracePt t="945" x="5283200" y="3741738"/>
          <p14:tracePt t="947" x="5270500" y="3729038"/>
          <p14:tracePt t="949" x="5249863" y="3716338"/>
          <p14:tracePt t="951" x="5237163" y="3703638"/>
          <p14:tracePt t="953" x="5230813" y="3690938"/>
          <p14:tracePt t="955" x="5211763" y="3671888"/>
          <p14:tracePt t="957" x="5199063" y="3659188"/>
          <p14:tracePt t="959" x="5180013" y="3638550"/>
          <p14:tracePt t="961" x="5167313" y="3625850"/>
          <p14:tracePt t="963" x="5148263" y="3606800"/>
          <p14:tracePt t="965" x="5141913" y="3587750"/>
          <p14:tracePt t="967" x="5122863" y="3568700"/>
          <p14:tracePt t="969" x="5103813" y="3549650"/>
          <p14:tracePt t="971" x="5084763" y="3530600"/>
          <p14:tracePt t="973" x="5065713" y="3505200"/>
          <p14:tracePt t="975" x="5046663" y="3486150"/>
          <p14:tracePt t="977" x="5021263" y="3460750"/>
          <p14:tracePt t="979" x="5002213" y="3429000"/>
          <p14:tracePt t="981" x="4983163" y="3403600"/>
          <p14:tracePt t="983" x="4964113" y="3378200"/>
          <p14:tracePt t="985" x="4938713" y="3346450"/>
          <p14:tracePt t="987" x="4919663" y="3321050"/>
          <p14:tracePt t="992" x="4875213" y="3257550"/>
          <p14:tracePt t="994" x="4856163" y="3219450"/>
          <p14:tracePt t="995" x="4837113" y="3192463"/>
          <p14:tracePt t="997" x="4811713" y="3160713"/>
          <p14:tracePt t="999" x="4791075" y="3122613"/>
          <p14:tracePt t="1001" x="4765675" y="3090863"/>
          <p14:tracePt t="1003" x="4746625" y="3059113"/>
          <p14:tracePt t="1005" x="4727575" y="3021013"/>
          <p14:tracePt t="1007" x="4702175" y="2989263"/>
          <p14:tracePt t="1009" x="4689475" y="2957513"/>
          <p14:tracePt t="1011" x="4670425" y="2925763"/>
          <p14:tracePt t="1013" x="4651375" y="2894013"/>
          <p14:tracePt t="1015" x="4632325" y="2862263"/>
          <p14:tracePt t="1017" x="4619625" y="2830513"/>
          <p14:tracePt t="1019" x="4600575" y="2805113"/>
          <p14:tracePt t="1021" x="4581525" y="2765425"/>
          <p14:tracePt t="1023" x="4568825" y="2740025"/>
          <p14:tracePt t="1025" x="4556125" y="2714625"/>
          <p14:tracePt t="1027" x="4537075" y="2676525"/>
          <p14:tracePt t="1029" x="4524375" y="2651125"/>
          <p14:tracePt t="1031" x="4511675" y="2625725"/>
          <p14:tracePt t="1033" x="4498975" y="2600325"/>
          <p14:tracePt t="1035" x="4486275" y="2574925"/>
          <p14:tracePt t="1037" x="4467225" y="2536825"/>
          <p14:tracePt t="1039" x="4454525" y="2511425"/>
          <p14:tracePt t="1041" x="4441825" y="2486025"/>
          <p14:tracePt t="1043" x="4429125" y="2460625"/>
          <p14:tracePt t="1045" x="4422775" y="2435225"/>
          <p14:tracePt t="1047" x="4410075" y="2409825"/>
          <p14:tracePt t="1049" x="4403725" y="2384425"/>
          <p14:tracePt t="1051" x="4397375" y="2365375"/>
          <p14:tracePt t="1053" x="4384675" y="2338388"/>
          <p14:tracePt t="1055" x="4378325" y="2312988"/>
          <p14:tracePt t="1059" x="4365625" y="2281238"/>
          <p14:tracePt t="1061" x="4352925" y="2255838"/>
          <p14:tracePt t="1063" x="4346575" y="2236788"/>
          <p14:tracePt t="1065" x="4346575" y="2211388"/>
          <p14:tracePt t="1067" x="4338638" y="2198688"/>
          <p14:tracePt t="1069" x="4332288" y="2179638"/>
          <p14:tracePt t="1071" x="4325938" y="2160588"/>
          <p14:tracePt t="1073" x="4319588" y="2141538"/>
          <p14:tracePt t="1075" x="4313238" y="2122488"/>
          <p14:tracePt t="1077" x="4306888" y="2103438"/>
          <p14:tracePt t="1079" x="4300538" y="2084388"/>
          <p14:tracePt t="1081" x="4294188" y="2065338"/>
          <p14:tracePt t="1084" x="4287838" y="2052638"/>
          <p14:tracePt t="1085" x="4275138" y="2033588"/>
          <p14:tracePt t="1087" x="4268788" y="2014538"/>
          <p14:tracePt t="1089" x="4268788" y="1995488"/>
          <p14:tracePt t="1091" x="4256088" y="1976438"/>
          <p14:tracePt t="1094" x="4249738" y="1970088"/>
          <p14:tracePt t="1095" x="4243388" y="1951038"/>
          <p14:tracePt t="1097" x="4237038" y="1938338"/>
          <p14:tracePt t="1099" x="4230688" y="1931988"/>
          <p14:tracePt t="1101" x="4224338" y="1917700"/>
          <p14:tracePt t="1103" x="4217988" y="1905000"/>
          <p14:tracePt t="1105" x="4217988" y="1898650"/>
          <p14:tracePt t="1108" x="4211638" y="1898650"/>
          <p14:tracePt t="1110" x="4205288" y="1892300"/>
          <p14:tracePt t="1111" x="4205288" y="1885950"/>
          <p14:tracePt t="1370" x="4205288" y="1879600"/>
          <p14:tracePt t="1373" x="4205288" y="1873250"/>
          <p14:tracePt t="1380" x="4205288" y="1866900"/>
          <p14:tracePt t="1390" x="4205288" y="1860550"/>
          <p14:tracePt t="1394" x="4198938" y="1860550"/>
          <p14:tracePt t="1395" x="4192588" y="1854200"/>
          <p14:tracePt t="1399" x="4186238" y="1854200"/>
          <p14:tracePt t="1401" x="4179888" y="1854200"/>
          <p14:tracePt t="1403" x="4173538" y="1854200"/>
          <p14:tracePt t="1405" x="4173538" y="1847850"/>
          <p14:tracePt t="1407" x="4167188" y="1847850"/>
          <p14:tracePt t="1409" x="4160838" y="1847850"/>
          <p14:tracePt t="1411" x="4160838" y="1841500"/>
          <p14:tracePt t="1413" x="4154488" y="1841500"/>
          <p14:tracePt t="1415" x="4141788" y="1835150"/>
          <p14:tracePt t="1419" x="4129088" y="1835150"/>
          <p14:tracePt t="1421" x="4116388" y="1828800"/>
          <p14:tracePt t="1425" x="4103688" y="1822450"/>
          <p14:tracePt t="1427" x="4090988" y="1816100"/>
          <p14:tracePt t="1429" x="4090988" y="1809750"/>
          <p14:tracePt t="1431" x="4078288" y="1809750"/>
          <p14:tracePt t="1433" x="4065588" y="1809750"/>
          <p14:tracePt t="1435" x="4059238" y="1803400"/>
          <p14:tracePt t="1437" x="4046538" y="1797050"/>
          <p14:tracePt t="1439" x="4033838" y="1797050"/>
          <p14:tracePt t="1442" x="4027488" y="1790700"/>
          <p14:tracePt t="1444" x="4014788" y="1784350"/>
          <p14:tracePt t="1445" x="4002088" y="1778000"/>
          <p14:tracePt t="1447" x="3995738" y="1778000"/>
          <p14:tracePt t="1449" x="3983038" y="1771650"/>
          <p14:tracePt t="1451" x="3970338" y="1765300"/>
          <p14:tracePt t="1453" x="3957638" y="1758950"/>
          <p14:tracePt t="1455" x="3951288" y="1752600"/>
          <p14:tracePt t="1457" x="3932238" y="1746250"/>
          <p14:tracePt t="1459" x="3919538" y="1739900"/>
          <p14:tracePt t="1461" x="3906838" y="1733550"/>
          <p14:tracePt t="1463" x="3894138" y="1733550"/>
          <p14:tracePt t="1465" x="3879850" y="1733550"/>
          <p14:tracePt t="1467" x="3860800" y="1727200"/>
          <p14:tracePt t="1469" x="3854450" y="1720850"/>
          <p14:tracePt t="1471" x="3835400" y="1714500"/>
          <p14:tracePt t="1473" x="3822700" y="1708150"/>
          <p14:tracePt t="1475" x="3810000" y="1701800"/>
          <p14:tracePt t="1477" x="3790950" y="1695450"/>
          <p14:tracePt t="1479" x="3778250" y="1695450"/>
          <p14:tracePt t="1481" x="3759200" y="1689100"/>
          <p14:tracePt t="1483" x="3746500" y="1682750"/>
          <p14:tracePt t="1485" x="3727450" y="1676400"/>
          <p14:tracePt t="1487" x="3708400" y="1676400"/>
          <p14:tracePt t="1489" x="3683000" y="1676400"/>
          <p14:tracePt t="1491" x="3670300" y="1670050"/>
          <p14:tracePt t="1493" x="3644900" y="1663700"/>
          <p14:tracePt t="1495" x="3619500" y="1657350"/>
          <p14:tracePt t="1497" x="3600450" y="1657350"/>
          <p14:tracePt t="1499" x="3581400" y="1651000"/>
          <p14:tracePt t="1501" x="3562350" y="1644650"/>
          <p14:tracePt t="1503" x="3536950" y="1638300"/>
          <p14:tracePt t="1505" x="3511550" y="1638300"/>
          <p14:tracePt t="1508" x="3486150" y="1631950"/>
          <p14:tracePt t="1509" x="3473450" y="1625600"/>
          <p14:tracePt t="1511" x="3448050" y="1619250"/>
          <p14:tracePt t="1513" x="3421063" y="1619250"/>
          <p14:tracePt t="1515" x="3402013" y="1612900"/>
          <p14:tracePt t="1517" x="3382963" y="1606550"/>
          <p14:tracePt t="1519" x="3363913" y="1606550"/>
          <p14:tracePt t="1521" x="3344863" y="1600200"/>
          <p14:tracePt t="1523" x="3325813" y="1593850"/>
          <p14:tracePt t="1525" x="3313113" y="1593850"/>
          <p14:tracePt t="1527" x="3294063" y="1587500"/>
          <p14:tracePt t="1529" x="3281363" y="1587500"/>
          <p14:tracePt t="1531" x="3275013" y="1587500"/>
          <p14:tracePt t="1533" x="3262313" y="1587500"/>
          <p14:tracePt t="1535" x="3249613" y="1587500"/>
          <p14:tracePt t="1537" x="3249613" y="1581150"/>
          <p14:tracePt t="1539" x="3236913" y="1581150"/>
          <p14:tracePt t="1541" x="3230563" y="1581150"/>
          <p14:tracePt t="1545" x="3224213" y="1574800"/>
          <p14:tracePt t="1547" x="3217863" y="1574800"/>
          <p14:tracePt t="1555" x="3211513" y="1574800"/>
          <p14:tracePt t="1613" x="3205163" y="1574800"/>
          <p14:tracePt t="1626" x="3198813" y="1574800"/>
          <p14:tracePt t="1630" x="3192463" y="1574800"/>
          <p14:tracePt t="1634" x="3186113" y="1574800"/>
          <p14:tracePt t="1643" x="3179763" y="1574800"/>
          <p14:tracePt t="1645" x="3173413" y="1574800"/>
          <p14:tracePt t="1652" x="3167063" y="1574800"/>
          <p14:tracePt t="1656" x="3160713" y="1574800"/>
          <p14:tracePt t="1658" x="3154363" y="1574800"/>
          <p14:tracePt t="1664" x="3148013" y="1574800"/>
          <p14:tracePt t="1665" x="3141663" y="1574800"/>
          <p14:tracePt t="1667" x="3141663" y="1568450"/>
          <p14:tracePt t="1669" x="3135313" y="1568450"/>
          <p14:tracePt t="1671" x="3128963" y="1568450"/>
          <p14:tracePt t="1673" x="3122613" y="1568450"/>
          <p14:tracePt t="1677" x="3116263" y="1568450"/>
          <p14:tracePt t="1679" x="3109913" y="1568450"/>
          <p14:tracePt t="1683" x="3103563" y="1568450"/>
          <p14:tracePt t="1685" x="3097213" y="1562100"/>
          <p14:tracePt t="1687" x="3090863" y="1562100"/>
          <p14:tracePt t="1692" x="3084513" y="1562100"/>
          <p14:tracePt t="1693" x="3078163" y="1555750"/>
          <p14:tracePt t="1697" x="3071813" y="1555750"/>
          <p14:tracePt t="1699" x="3065463" y="1555750"/>
          <p14:tracePt t="1701" x="3059113" y="1555750"/>
          <p14:tracePt t="1703" x="3052763" y="1555750"/>
          <p14:tracePt t="1756" x="2847975" y="1530350"/>
          <p14:tracePt t="1758" x="2835275" y="1530350"/>
          <p14:tracePt t="1760" x="2828925" y="1524000"/>
          <p14:tracePt t="1761" x="2822575" y="1524000"/>
          <p14:tracePt t="1763" x="2816225" y="1524000"/>
          <p14:tracePt t="1765" x="2809875" y="1524000"/>
          <p14:tracePt t="1769" x="2797175" y="1524000"/>
          <p14:tracePt t="1773" x="2790825" y="1517650"/>
          <p14:tracePt t="1775" x="2784475" y="1517650"/>
          <p14:tracePt t="1777" x="2778125" y="1517650"/>
          <p14:tracePt t="1783" x="2771775" y="1517650"/>
          <p14:tracePt t="1785" x="2765425" y="1517650"/>
          <p14:tracePt t="1789" x="2759075" y="1517650"/>
          <p14:tracePt t="1792" x="2752725" y="1517650"/>
          <p14:tracePt t="1795" x="2746375" y="1517650"/>
          <p14:tracePt t="1805" x="2740025" y="1517650"/>
          <p14:tracePt t="1814" x="2740025" y="1511300"/>
          <p14:tracePt t="1847" x="2733675" y="1511300"/>
          <p14:tracePt t="1865" x="2727325" y="1511300"/>
          <p14:tracePt t="1871" x="2720975" y="1511300"/>
          <p14:tracePt t="1876" x="2714625" y="1511300"/>
          <p14:tracePt t="1881" x="2708275" y="1511300"/>
          <p14:tracePt t="1913" x="2708275" y="1504950"/>
          <p14:tracePt t="1924" x="2708275" y="1497013"/>
          <p14:tracePt t="1927" x="2714625" y="1497013"/>
          <p14:tracePt t="2060" x="2720975" y="1490663"/>
          <p14:tracePt t="2064" x="2720975" y="1484313"/>
          <p14:tracePt t="2069" x="2720975" y="1477963"/>
          <p14:tracePt t="2074" x="2720975" y="1471613"/>
          <p14:tracePt t="2077" x="2720975" y="1465263"/>
          <p14:tracePt t="2083" x="2720975" y="1458913"/>
          <p14:tracePt t="2088" x="2720975" y="1452563"/>
          <p14:tracePt t="2093" x="2714625" y="1446213"/>
          <p14:tracePt t="2097" x="2714625" y="1439863"/>
          <p14:tracePt t="2101" x="2714625" y="1433513"/>
          <p14:tracePt t="2105" x="2708275" y="1433513"/>
          <p14:tracePt t="2109" x="2701925" y="1427163"/>
          <p14:tracePt t="2115" x="2701925" y="1420813"/>
          <p14:tracePt t="2119" x="2695575" y="1420813"/>
          <p14:tracePt t="2123" x="2689225" y="1420813"/>
          <p14:tracePt t="2129" x="2682875" y="1420813"/>
          <p14:tracePt t="2132" x="2682875" y="1414463"/>
          <p14:tracePt t="2140" x="2682875" y="1408113"/>
          <p14:tracePt t="2142" x="2676525" y="1408113"/>
          <p14:tracePt t="2149" x="2676525" y="1401763"/>
          <p14:tracePt t="2151" x="2670175" y="1401763"/>
          <p14:tracePt t="2165" x="2670175" y="1395413"/>
          <p14:tracePt t="2167" x="2663825" y="1395413"/>
          <p14:tracePt t="2171" x="2657475" y="1395413"/>
          <p14:tracePt t="2173" x="2657475" y="1389063"/>
          <p14:tracePt t="2175" x="2651125" y="1389063"/>
          <p14:tracePt t="2183" x="2644775" y="1389063"/>
          <p14:tracePt t="2185" x="2638425" y="1389063"/>
          <p14:tracePt t="2193" x="2632075" y="1382713"/>
          <p14:tracePt t="2195" x="2625725" y="1382713"/>
          <p14:tracePt t="2197" x="2619375" y="1382713"/>
          <p14:tracePt t="2201" x="2613025" y="1376363"/>
          <p14:tracePt t="2203" x="2606675" y="1376363"/>
          <p14:tracePt t="2209" x="2600325" y="1376363"/>
          <p14:tracePt t="2211" x="2593975" y="1376363"/>
          <p14:tracePt t="2215" x="2587625" y="1376363"/>
          <p14:tracePt t="2217" x="2581275" y="1376363"/>
          <p14:tracePt t="2219" x="2574925" y="1376363"/>
          <p14:tracePt t="2224" x="2562225" y="1376363"/>
          <p14:tracePt t="2225" x="2555875" y="1376363"/>
          <p14:tracePt t="2229" x="2549525" y="1376363"/>
          <p14:tracePt t="2231" x="2543175" y="1376363"/>
          <p14:tracePt t="2233" x="2536825" y="1376363"/>
          <p14:tracePt t="2235" x="2530475" y="1370013"/>
          <p14:tracePt t="2237" x="2524125" y="1370013"/>
          <p14:tracePt t="2244" x="2517775" y="1370013"/>
          <p14:tracePt t="2245" x="2509838" y="1370013"/>
          <p14:tracePt t="2251" x="2503488" y="1370013"/>
          <p14:tracePt t="2255" x="2497138" y="1370013"/>
          <p14:tracePt t="2264" x="2490788" y="1370013"/>
          <p14:tracePt t="2308" x="2484438" y="1370013"/>
          <p14:tracePt t="2310" x="2478088" y="1370013"/>
          <p14:tracePt t="2313" x="2478088" y="1376363"/>
          <p14:tracePt t="2317" x="2471738" y="1382713"/>
          <p14:tracePt t="2321" x="2465388" y="1389063"/>
          <p14:tracePt t="2326" x="2459038" y="1395413"/>
          <p14:tracePt t="2329" x="2459038" y="1401763"/>
          <p14:tracePt t="2331" x="2459038" y="1408113"/>
          <p14:tracePt t="2335" x="2459038" y="1414463"/>
          <p14:tracePt t="2342" x="2459038" y="1420813"/>
          <p14:tracePt t="2345" x="2459038" y="1427163"/>
          <p14:tracePt t="2351" x="2465388" y="1427163"/>
          <p14:tracePt t="2353" x="2465388" y="1433513"/>
          <p14:tracePt t="2355" x="2471738" y="1433513"/>
          <p14:tracePt t="2357" x="2471738" y="1439863"/>
          <p14:tracePt t="2364" x="2471738" y="1446213"/>
          <p14:tracePt t="2365" x="2478088" y="1446213"/>
          <p14:tracePt t="2367" x="2484438" y="1446213"/>
          <p14:tracePt t="2373" x="2490788" y="1452563"/>
          <p14:tracePt t="2377" x="2497138" y="1452563"/>
          <p14:tracePt t="2379" x="2503488" y="1458913"/>
          <p14:tracePt t="2386" x="2509838" y="1458913"/>
          <p14:tracePt t="2387" x="2517775" y="1458913"/>
          <p14:tracePt t="2393" x="2530475" y="1458913"/>
          <p14:tracePt t="2395" x="2536825" y="1465263"/>
          <p14:tracePt t="2399" x="2543175" y="1465263"/>
          <p14:tracePt t="2401" x="2549525" y="1465263"/>
          <p14:tracePt t="2403" x="2555875" y="1465263"/>
          <p14:tracePt t="2405" x="2568575" y="1465263"/>
          <p14:tracePt t="2408" x="2574925" y="1465263"/>
          <p14:tracePt t="2410" x="2581275" y="1471613"/>
          <p14:tracePt t="2411" x="2587625" y="1471613"/>
          <p14:tracePt t="2413" x="2600325" y="1471613"/>
          <p14:tracePt t="2415" x="2613025" y="1471613"/>
          <p14:tracePt t="2417" x="2619375" y="1471613"/>
          <p14:tracePt t="2419" x="2632075" y="1471613"/>
          <p14:tracePt t="2421" x="2638425" y="1471613"/>
          <p14:tracePt t="2423" x="2651125" y="1471613"/>
          <p14:tracePt t="2425" x="2657475" y="1471613"/>
          <p14:tracePt t="2427" x="2663825" y="1471613"/>
          <p14:tracePt t="2429" x="2670175" y="1471613"/>
          <p14:tracePt t="2431" x="2682875" y="1471613"/>
          <p14:tracePt t="2436" x="2695575" y="1471613"/>
          <p14:tracePt t="2439" x="2708275" y="1471613"/>
          <p14:tracePt t="2442" x="2714625" y="1471613"/>
          <p14:tracePt t="2445" x="2727325" y="1471613"/>
          <p14:tracePt t="2447" x="2733675" y="1471613"/>
          <p14:tracePt t="2451" x="2740025" y="1471613"/>
          <p14:tracePt t="2455" x="2746375" y="1471613"/>
          <p14:tracePt t="2463" x="2752725" y="1471613"/>
          <p14:tracePt t="2471" x="2759075" y="1477963"/>
          <p14:tracePt t="2477" x="2765425" y="1477963"/>
          <p14:tracePt t="2484" x="2765425" y="1484313"/>
          <p14:tracePt t="2486" x="2765425" y="1490663"/>
          <p14:tracePt t="2492" x="2765425" y="1497013"/>
          <p14:tracePt t="2495" x="2771775" y="1504950"/>
          <p14:tracePt t="2497" x="2771775" y="1511300"/>
          <p14:tracePt t="2501" x="2778125" y="1517650"/>
          <p14:tracePt t="2503" x="2778125" y="1524000"/>
          <p14:tracePt t="2511" x="2778125" y="1530350"/>
          <p14:tracePt t="2513" x="2778125" y="1536700"/>
          <p14:tracePt t="2515" x="2778125" y="1543050"/>
          <p14:tracePt t="2523" x="2778125" y="1549400"/>
          <p14:tracePt t="2708" x="2778125" y="1543050"/>
          <p14:tracePt t="2709" x="2778125" y="1536700"/>
          <p14:tracePt t="2713" x="2778125" y="1530350"/>
          <p14:tracePt t="2717" x="2778125" y="1524000"/>
          <p14:tracePt t="2721" x="2778125" y="1517650"/>
          <p14:tracePt t="2727" x="2778125" y="1511300"/>
          <p14:tracePt t="2729" x="2778125" y="1504950"/>
          <p14:tracePt t="2733" x="2778125" y="1497013"/>
          <p14:tracePt t="2746" x="2778125" y="1490663"/>
          <p14:tracePt t="2780" x="2778125" y="1484313"/>
          <p14:tracePt t="2801" x="2778125" y="1477963"/>
          <p14:tracePt t="2808" x="2778125" y="1471613"/>
          <p14:tracePt t="2814" x="2778125" y="1465263"/>
          <p14:tracePt t="3010" x="2784475" y="1465263"/>
          <p14:tracePt t="3014" x="2790825" y="1465263"/>
          <p14:tracePt t="3017" x="2797175" y="1465263"/>
          <p14:tracePt t="3021" x="2797175" y="1471613"/>
          <p14:tracePt t="3023" x="2803525" y="1471613"/>
          <p14:tracePt t="3025" x="2809875" y="1477963"/>
          <p14:tracePt t="3031" x="2816225" y="1484313"/>
          <p14:tracePt t="3035" x="2822575" y="1490663"/>
          <p14:tracePt t="3037" x="2828925" y="1490663"/>
          <p14:tracePt t="3042" x="2828925" y="1497013"/>
          <p14:tracePt t="3044" x="2835275" y="1504950"/>
          <p14:tracePt t="3047" x="2841625" y="1511300"/>
          <p14:tracePt t="3059" x="2847975" y="1517650"/>
          <p14:tracePt t="3077" x="2854325" y="1524000"/>
          <p14:tracePt t="3126" x="2860675" y="1524000"/>
          <p14:tracePt t="3144" x="2867025" y="1524000"/>
          <p14:tracePt t="3160" x="2873375" y="1524000"/>
          <p14:tracePt t="3162" x="2873375" y="1530350"/>
          <p14:tracePt t="3165" x="2873375" y="1536700"/>
          <p14:tracePt t="3170" x="2879725" y="1543050"/>
          <p14:tracePt t="3174" x="2886075" y="1543050"/>
          <p14:tracePt t="3176" x="2886075" y="1549400"/>
          <p14:tracePt t="3177" x="2892425" y="1555750"/>
          <p14:tracePt t="3184" x="2898775" y="1562100"/>
          <p14:tracePt t="3187" x="2905125" y="1562100"/>
          <p14:tracePt t="3189" x="2905125" y="1568450"/>
          <p14:tracePt t="3192" x="2911475" y="1568450"/>
          <p14:tracePt t="3195" x="2917825" y="1568450"/>
          <p14:tracePt t="3205" x="2917825" y="1574800"/>
          <p14:tracePt t="3209" x="2917825" y="1581150"/>
          <p14:tracePt t="3214" x="2917825" y="1587500"/>
          <p14:tracePt t="3403" x="2917825" y="1581150"/>
          <p14:tracePt t="3407" x="2917825" y="1574800"/>
          <p14:tracePt t="3411" x="2917825" y="1568450"/>
          <p14:tracePt t="3414" x="2924175" y="1568450"/>
          <p14:tracePt t="3415" x="2924175" y="1562100"/>
          <p14:tracePt t="3422" x="2930525" y="1555750"/>
          <p14:tracePt t="3423" x="2930525" y="1549400"/>
          <p14:tracePt t="3429" x="2936875" y="1543050"/>
          <p14:tracePt t="3433" x="2936875" y="1536700"/>
          <p14:tracePt t="3439" x="2943225" y="1536700"/>
          <p14:tracePt t="3456" x="2949575" y="1536700"/>
          <p14:tracePt t="3512" x="2955925" y="1536700"/>
          <p14:tracePt t="3522" x="2962275" y="1536700"/>
          <p14:tracePt t="3531" x="2968625" y="1536700"/>
          <p14:tracePt t="3606" x="2976563" y="1536700"/>
          <p14:tracePt t="3612" x="2982913" y="1536700"/>
          <p14:tracePt t="3629" x="2989263" y="1536700"/>
          <p14:tracePt t="3998" x="2995613" y="1536700"/>
          <p14:tracePt t="4004" x="3001963" y="1536700"/>
          <p14:tracePt t="4010" x="3001963" y="1530350"/>
          <p14:tracePt t="4012" x="3008313" y="1530350"/>
          <p14:tracePt t="4013" x="3014663" y="1530350"/>
          <p14:tracePt t="4017" x="3021013" y="1530350"/>
          <p14:tracePt t="4019" x="3027363" y="1530350"/>
          <p14:tracePt t="4022" x="3033713" y="1530350"/>
          <p14:tracePt t="4025" x="3040063" y="1530350"/>
          <p14:tracePt t="4027" x="3046413" y="1530350"/>
          <p14:tracePt t="4031" x="3052763" y="1530350"/>
          <p14:tracePt t="4033" x="3059113" y="1530350"/>
          <p14:tracePt t="4035" x="3065463" y="1536700"/>
          <p14:tracePt t="4037" x="3065463" y="1543050"/>
          <p14:tracePt t="4039" x="3071813" y="1543050"/>
          <p14:tracePt t="4042" x="3078163" y="1543050"/>
          <p14:tracePt t="4043" x="3078163" y="1549400"/>
          <p14:tracePt t="4045" x="3078163" y="1555750"/>
          <p14:tracePt t="4047" x="3084513" y="1555750"/>
          <p14:tracePt t="4049" x="3090863" y="1562100"/>
          <p14:tracePt t="4051" x="3097213" y="1568450"/>
          <p14:tracePt t="4055" x="3103563" y="1574800"/>
          <p14:tracePt t="4060" x="3109913" y="1581150"/>
          <p14:tracePt t="4061" x="3109913" y="1587500"/>
          <p14:tracePt t="4063" x="3116263" y="1587500"/>
          <p14:tracePt t="4065" x="3122613" y="1587500"/>
          <p14:tracePt t="4067" x="3122613" y="1593850"/>
          <p14:tracePt t="4069" x="3122613" y="1600200"/>
          <p14:tracePt t="4356" x="3116263" y="1600200"/>
          <p14:tracePt t="4359" x="3109913" y="1600200"/>
          <p14:tracePt t="4364" x="3103563" y="1600200"/>
          <p14:tracePt t="4368" x="3097213" y="1600200"/>
          <p14:tracePt t="4372" x="3090863" y="1600200"/>
          <p14:tracePt t="4373" x="3084513" y="1600200"/>
          <p14:tracePt t="4379" x="3084513" y="1593850"/>
          <p14:tracePt t="4383" x="3078163" y="1593850"/>
          <p14:tracePt t="4438" x="3078163" y="1587500"/>
          <p14:tracePt t="4459" x="3078163" y="1581150"/>
          <p14:tracePt t="4466" x="3078163" y="1574800"/>
          <p14:tracePt t="4476" x="3078163" y="1568450"/>
          <p14:tracePt t="4480" x="3078163" y="1562100"/>
          <p14:tracePt t="4488" x="3078163" y="1555750"/>
          <p14:tracePt t="4489" x="3084513" y="1555750"/>
          <p14:tracePt t="4491" x="3084513" y="1549400"/>
          <p14:tracePt t="4497" x="3090863" y="1549400"/>
          <p14:tracePt t="4499" x="3090863" y="1543050"/>
          <p14:tracePt t="4504" x="3097213" y="1536700"/>
          <p14:tracePt t="4505" x="3097213" y="1530350"/>
          <p14:tracePt t="4514" x="3103563" y="1524000"/>
          <p14:tracePt t="4515" x="3103563" y="1517650"/>
          <p14:tracePt t="4517" x="3109913" y="1517650"/>
          <p14:tracePt t="4521" x="3109913" y="1511300"/>
          <p14:tracePt t="4523" x="3116263" y="1504950"/>
          <p14:tracePt t="4525" x="3122613" y="1504950"/>
          <p14:tracePt t="4527" x="3122613" y="1497013"/>
          <p14:tracePt t="4531" x="3128963" y="1490663"/>
          <p14:tracePt t="4533" x="3135313" y="1490663"/>
          <p14:tracePt t="4535" x="3141663" y="1484313"/>
          <p14:tracePt t="4539" x="3148013" y="1477963"/>
          <p14:tracePt t="4541" x="3154363" y="1471613"/>
          <p14:tracePt t="4543" x="3154363" y="1465263"/>
          <p14:tracePt t="4545" x="3167063" y="1465263"/>
          <p14:tracePt t="4547" x="3173413" y="1465263"/>
          <p14:tracePt t="4549" x="3179763" y="1458913"/>
          <p14:tracePt t="4551" x="3186113" y="1452563"/>
          <p14:tracePt t="4553" x="3198813" y="1446213"/>
          <p14:tracePt t="4559" x="3217863" y="1433513"/>
          <p14:tracePt t="4561" x="3224213" y="1427163"/>
          <p14:tracePt t="4563" x="3230563" y="1427163"/>
          <p14:tracePt t="4565" x="3236913" y="1420813"/>
          <p14:tracePt t="4567" x="3243263" y="1414463"/>
          <p14:tracePt t="4569" x="3249613" y="1408113"/>
          <p14:tracePt t="4571" x="3255963" y="1408113"/>
          <p14:tracePt t="4573" x="3255963" y="1401763"/>
          <p14:tracePt t="4575" x="3262313" y="1401763"/>
          <p14:tracePt t="4577" x="3268663" y="1395413"/>
          <p14:tracePt t="4581" x="3275013" y="1389063"/>
          <p14:tracePt t="4583" x="3281363" y="1382713"/>
          <p14:tracePt t="4585" x="3287713" y="1382713"/>
          <p14:tracePt t="4587" x="3287713" y="1376363"/>
          <p14:tracePt t="4589" x="3294063" y="1376363"/>
          <p14:tracePt t="4594" x="3300413" y="1376363"/>
          <p14:tracePt t="4595" x="3300413" y="1370013"/>
          <p14:tracePt t="4601" x="3300413" y="1363663"/>
          <p14:tracePt t="4665" x="3294063" y="1363663"/>
          <p14:tracePt t="4668" x="3294063" y="1370013"/>
          <p14:tracePt t="4686" x="3294063" y="1376363"/>
          <p14:tracePt t="4694" x="3287713" y="1382713"/>
          <p14:tracePt t="4698" x="3287713" y="1389063"/>
          <p14:tracePt t="4706" x="3281363" y="1389063"/>
          <p14:tracePt t="4709" x="3281363" y="1395413"/>
          <p14:tracePt t="4713" x="3281363" y="1401763"/>
          <p14:tracePt t="4718" x="3275013" y="1401763"/>
          <p14:tracePt t="4726" x="3275013" y="1408113"/>
          <p14:tracePt t="4731" x="3275013" y="1414463"/>
          <p14:tracePt t="4742" x="3268663" y="1414463"/>
          <p14:tracePt t="4912" x="3275013" y="1414463"/>
          <p14:tracePt t="4918" x="3281363" y="1414463"/>
          <p14:tracePt t="4923" x="3287713" y="1414463"/>
          <p14:tracePt t="4926" x="3287713" y="1408113"/>
          <p14:tracePt t="4931" x="3294063" y="1408113"/>
          <p14:tracePt t="4936" x="3300413" y="1408113"/>
          <p14:tracePt t="4940" x="3306763" y="1408113"/>
          <p14:tracePt t="4942" x="3313113" y="1408113"/>
          <p14:tracePt t="4945" x="3319463" y="1408113"/>
          <p14:tracePt t="4949" x="3325813" y="1408113"/>
          <p14:tracePt t="4954" x="3332163" y="1408113"/>
          <p14:tracePt t="4959" x="3338513" y="1401763"/>
          <p14:tracePt t="4964" x="3344863" y="1401763"/>
          <p14:tracePt t="4970" x="3351213" y="1401763"/>
          <p14:tracePt t="4971" x="3357563" y="1401763"/>
          <p14:tracePt t="4976" x="3363913" y="1401763"/>
          <p14:tracePt t="4979" x="3370263" y="1401763"/>
          <p14:tracePt t="4981" x="3376613" y="1395413"/>
          <p14:tracePt t="4985" x="3382963" y="1395413"/>
          <p14:tracePt t="4987" x="3395663" y="1395413"/>
          <p14:tracePt t="4992" x="3402013" y="1395413"/>
          <p14:tracePt t="4993" x="3414713" y="1395413"/>
          <p14:tracePt t="4995" x="3421063" y="1395413"/>
          <p14:tracePt t="4997" x="3427413" y="1395413"/>
          <p14:tracePt t="4999" x="3435350" y="1389063"/>
          <p14:tracePt t="5010" x="3492500" y="1382713"/>
          <p14:tracePt t="5011" x="3498850" y="1382713"/>
          <p14:tracePt t="5013" x="3511550" y="1376363"/>
          <p14:tracePt t="5015" x="3530600" y="1376363"/>
          <p14:tracePt t="5017" x="3536950" y="1370013"/>
          <p14:tracePt t="5019" x="3556000" y="1370013"/>
          <p14:tracePt t="5021" x="3575050" y="1363663"/>
          <p14:tracePt t="5023" x="3587750" y="1363663"/>
          <p14:tracePt t="5025" x="3606800" y="1357313"/>
          <p14:tracePt t="5027" x="3625850" y="1357313"/>
          <p14:tracePt t="5029" x="3651250" y="1350963"/>
          <p14:tracePt t="5031" x="3663950" y="1350963"/>
          <p14:tracePt t="5033" x="3683000" y="1350963"/>
          <p14:tracePt t="5035" x="3708400" y="1350963"/>
          <p14:tracePt t="5037" x="3721100" y="1350963"/>
          <p14:tracePt t="5039" x="3740150" y="1350963"/>
          <p14:tracePt t="5042" x="3765550" y="1344613"/>
          <p14:tracePt t="5043" x="3784600" y="1344613"/>
          <p14:tracePt t="5045" x="3803650" y="1338263"/>
          <p14:tracePt t="5047" x="3822700" y="1338263"/>
          <p14:tracePt t="5049" x="3848100" y="1338263"/>
          <p14:tracePt t="5051" x="3867150" y="1331913"/>
          <p14:tracePt t="5053" x="3879850" y="1331913"/>
          <p14:tracePt t="5055" x="3906838" y="1325563"/>
          <p14:tracePt t="5057" x="3925888" y="1325563"/>
          <p14:tracePt t="5059" x="3944938" y="1319213"/>
          <p14:tracePt t="5061" x="3957638" y="1319213"/>
          <p14:tracePt t="5063" x="3976688" y="1312863"/>
          <p14:tracePt t="5065" x="4002088" y="1312863"/>
          <p14:tracePt t="5067" x="4014788" y="1306513"/>
          <p14:tracePt t="5069" x="4033838" y="1306513"/>
          <p14:tracePt t="5071" x="4052888" y="1306513"/>
          <p14:tracePt t="5073" x="4065588" y="1306513"/>
          <p14:tracePt t="5075" x="4078288" y="1300163"/>
          <p14:tracePt t="5077" x="4090988" y="1300163"/>
          <p14:tracePt t="5079" x="4103688" y="1300163"/>
          <p14:tracePt t="5081" x="4116388" y="1300163"/>
          <p14:tracePt t="5083" x="4129088" y="1293813"/>
          <p14:tracePt t="5085" x="4135438" y="1293813"/>
          <p14:tracePt t="5087" x="4148138" y="1293813"/>
          <p14:tracePt t="5089" x="4160838" y="1293813"/>
          <p14:tracePt t="5093" x="4167188" y="1293813"/>
          <p14:tracePt t="5095" x="4173538" y="1293813"/>
          <p14:tracePt t="5101" x="4179888" y="1293813"/>
          <p14:tracePt t="5105" x="4186238" y="1293813"/>
          <p14:tracePt t="5404" x="4192588" y="1293813"/>
          <p14:tracePt t="5412" x="4198938" y="1293813"/>
          <p14:tracePt t="5418" x="4205288" y="1293813"/>
          <p14:tracePt t="5424" x="4211638" y="1287463"/>
          <p14:tracePt t="5428" x="4217988" y="1281113"/>
          <p14:tracePt t="5433" x="4224338" y="1274763"/>
          <p14:tracePt t="5435" x="4230688" y="1274763"/>
          <p14:tracePt t="5439" x="4237038" y="1274763"/>
          <p14:tracePt t="5442" x="4237038" y="1268413"/>
          <p14:tracePt t="5443" x="4243388" y="1268413"/>
          <p14:tracePt t="5445" x="4249738" y="1262063"/>
          <p14:tracePt t="5449" x="4256088" y="1262063"/>
          <p14:tracePt t="5451" x="4262438" y="1255713"/>
          <p14:tracePt t="5453" x="4268788" y="1255713"/>
          <p14:tracePt t="5455" x="4268788" y="1249363"/>
          <p14:tracePt t="5457" x="4275138" y="1243013"/>
          <p14:tracePt t="5459" x="4281488" y="1243013"/>
          <p14:tracePt t="5461" x="4287838" y="1243013"/>
          <p14:tracePt t="5463" x="4294188" y="1243013"/>
          <p14:tracePt t="5465" x="4306888" y="1236663"/>
          <p14:tracePt t="5467" x="4306888" y="1230313"/>
          <p14:tracePt t="5469" x="4319588" y="1223963"/>
          <p14:tracePt t="5471" x="4325938" y="1223963"/>
          <p14:tracePt t="5473" x="4332288" y="1223963"/>
          <p14:tracePt t="5475" x="4338638" y="1223963"/>
          <p14:tracePt t="5477" x="4346575" y="1217613"/>
          <p14:tracePt t="5479" x="4346575" y="1211263"/>
          <p14:tracePt t="5481" x="4359275" y="1211263"/>
          <p14:tracePt t="5483" x="4359275" y="1204913"/>
          <p14:tracePt t="5485" x="4371975" y="1204913"/>
          <p14:tracePt t="5487" x="4378325" y="1204913"/>
          <p14:tracePt t="5489" x="4384675" y="1198563"/>
          <p14:tracePt t="5492" x="4391025" y="1192213"/>
          <p14:tracePt t="5493" x="4403725" y="1192213"/>
          <p14:tracePt t="5495" x="4403725" y="1185863"/>
          <p14:tracePt t="5497" x="4410075" y="1185863"/>
          <p14:tracePt t="5499" x="4422775" y="1179513"/>
          <p14:tracePt t="5501" x="4429125" y="1179513"/>
          <p14:tracePt t="5503" x="4435475" y="1173163"/>
          <p14:tracePt t="5505" x="4441825" y="1173163"/>
          <p14:tracePt t="5507" x="4454525" y="1173163"/>
          <p14:tracePt t="5509" x="4460875" y="1166813"/>
          <p14:tracePt t="5511" x="4467225" y="1160463"/>
          <p14:tracePt t="5513" x="4479925" y="1160463"/>
          <p14:tracePt t="5515" x="4492625" y="1154113"/>
          <p14:tracePt t="5517" x="4498975" y="1154113"/>
          <p14:tracePt t="5519" x="4505325" y="1147763"/>
          <p14:tracePt t="5521" x="4511675" y="1147763"/>
          <p14:tracePt t="5523" x="4524375" y="1147763"/>
          <p14:tracePt t="5525" x="4537075" y="1141413"/>
          <p14:tracePt t="5527" x="4543425" y="1141413"/>
          <p14:tracePt t="5529" x="4556125" y="1135063"/>
          <p14:tracePt t="5531" x="4562475" y="1135063"/>
          <p14:tracePt t="5533" x="4568825" y="1128713"/>
          <p14:tracePt t="5535" x="4581525" y="1128713"/>
          <p14:tracePt t="5537" x="4587875" y="1122363"/>
          <p14:tracePt t="5540" x="4594225" y="1122363"/>
          <p14:tracePt t="5541" x="4606925" y="1122363"/>
          <p14:tracePt t="5543" x="4613275" y="1122363"/>
          <p14:tracePt t="5545" x="4619625" y="1122363"/>
          <p14:tracePt t="5547" x="4632325" y="1116013"/>
          <p14:tracePt t="5551" x="4645025" y="1116013"/>
          <p14:tracePt t="5553" x="4651375" y="1116013"/>
          <p14:tracePt t="5555" x="4657725" y="1116013"/>
          <p14:tracePt t="5558" x="4664075" y="1116013"/>
          <p14:tracePt t="5560" x="4670425" y="1116013"/>
          <p14:tracePt t="5561" x="4676775" y="1116013"/>
          <p14:tracePt t="5563" x="4689475" y="1116013"/>
          <p14:tracePt t="5567" x="4695825" y="1116013"/>
          <p14:tracePt t="5569" x="4708525" y="1116013"/>
          <p14:tracePt t="5573" x="4721225" y="1116013"/>
          <p14:tracePt t="5575" x="4727575" y="1116013"/>
          <p14:tracePt t="5577" x="4733925" y="1116013"/>
          <p14:tracePt t="5579" x="4740275" y="1122363"/>
          <p14:tracePt t="5581" x="4746625" y="1122363"/>
          <p14:tracePt t="5583" x="4752975" y="1128713"/>
          <p14:tracePt t="5585" x="4765675" y="1128713"/>
          <p14:tracePt t="5589" x="4778375" y="1128713"/>
          <p14:tracePt t="5592" x="4784725" y="1135063"/>
          <p14:tracePt t="5593" x="4791075" y="1135063"/>
          <p14:tracePt t="5595" x="4805363" y="1141413"/>
          <p14:tracePt t="5597" x="4811713" y="1141413"/>
          <p14:tracePt t="5599" x="4824413" y="1141413"/>
          <p14:tracePt t="5601" x="4830763" y="1147763"/>
          <p14:tracePt t="5603" x="4837113" y="1147763"/>
          <p14:tracePt t="5605" x="4849813" y="1147763"/>
          <p14:tracePt t="5607" x="4856163" y="1147763"/>
          <p14:tracePt t="5609" x="4862513" y="1147763"/>
          <p14:tracePt t="5611" x="4875213" y="1154113"/>
          <p14:tracePt t="5613" x="4881563" y="1154113"/>
          <p14:tracePt t="5615" x="4887913" y="1154113"/>
          <p14:tracePt t="5617" x="4894263" y="1154113"/>
          <p14:tracePt t="5619" x="4900613" y="1154113"/>
          <p14:tracePt t="5621" x="4913313" y="1154113"/>
          <p14:tracePt t="5625" x="4926013" y="1154113"/>
          <p14:tracePt t="5627" x="4932363" y="1154113"/>
          <p14:tracePt t="5629" x="4938713" y="1154113"/>
          <p14:tracePt t="5631" x="4945063" y="1154113"/>
          <p14:tracePt t="5633" x="4951413" y="1154113"/>
          <p14:tracePt t="5635" x="4957763" y="1154113"/>
          <p14:tracePt t="5637" x="4970463" y="1154113"/>
          <p14:tracePt t="5642" x="4983163" y="1154113"/>
          <p14:tracePt t="5645" x="4989513" y="1154113"/>
          <p14:tracePt t="5647" x="5002213" y="1147763"/>
          <p14:tracePt t="5651" x="5008563" y="1141413"/>
          <p14:tracePt t="5653" x="5021263" y="1141413"/>
          <p14:tracePt t="5657" x="5027613" y="1141413"/>
          <p14:tracePt t="5659" x="5033963" y="1141413"/>
          <p14:tracePt t="5661" x="5040313" y="1141413"/>
          <p14:tracePt t="5665" x="5046663" y="1135063"/>
          <p14:tracePt t="5667" x="5053013" y="1135063"/>
          <p14:tracePt t="5671" x="5059363" y="1135063"/>
          <p14:tracePt t="5673" x="5065713" y="1135063"/>
          <p14:tracePt t="5675" x="5072063" y="1128713"/>
          <p14:tracePt t="5682" x="5078413" y="1128713"/>
          <p14:tracePt t="5685" x="5084763" y="1128713"/>
          <p14:tracePt t="5692" x="5091113" y="1128713"/>
          <p14:tracePt t="5694" x="5097463" y="1128713"/>
          <p14:tracePt t="5695" x="5097463" y="1122363"/>
          <p14:tracePt t="5697" x="5103813" y="1122363"/>
          <p14:tracePt t="5699" x="5110163" y="1122363"/>
          <p14:tracePt t="5703" x="5116513" y="1116013"/>
          <p14:tracePt t="5709" x="5122863" y="1116013"/>
          <p14:tracePt t="5710" x="5122863" y="1109663"/>
          <p14:tracePt t="5711" x="5129213" y="1109663"/>
          <p14:tracePt t="5717" x="5135563" y="1109663"/>
          <p14:tracePt t="5719" x="5141913" y="1109663"/>
          <p14:tracePt t="5721" x="5141913" y="1103313"/>
          <p14:tracePt t="5723" x="5148263" y="1103313"/>
          <p14:tracePt t="5725" x="5148263" y="1096963"/>
          <p14:tracePt t="5727" x="5154613" y="1096963"/>
          <p14:tracePt t="5729" x="5160963" y="1096963"/>
          <p14:tracePt t="5736" x="5167313" y="1090613"/>
          <p14:tracePt t="5737" x="5173663" y="1090613"/>
          <p14:tracePt t="5739" x="5180013" y="1084263"/>
          <p14:tracePt t="5742" x="5180013" y="1077913"/>
          <p14:tracePt t="5743" x="5186363" y="1077913"/>
          <p14:tracePt t="5745" x="5192713" y="1077913"/>
          <p14:tracePt t="5749" x="5192713" y="1069975"/>
          <p14:tracePt t="5751" x="5199063" y="1069975"/>
          <p14:tracePt t="5753" x="5205413" y="1063625"/>
          <p14:tracePt t="5758" x="5211763" y="1063625"/>
          <p14:tracePt t="5763" x="5211763" y="1057275"/>
          <p14:tracePt t="5765" x="5218113" y="1057275"/>
          <p14:tracePt t="5767" x="5218113" y="1050925"/>
          <p14:tracePt t="5769" x="5224463" y="1050925"/>
          <p14:tracePt t="5776" x="5224463" y="1044575"/>
          <p14:tracePt t="5783" x="5230813" y="1044575"/>
          <p14:tracePt t="5793" x="5237163" y="1044575"/>
          <p14:tracePt t="5795" x="5237163" y="1038225"/>
          <p14:tracePt t="5799" x="5243513" y="1038225"/>
          <p14:tracePt t="6368" x="5243513" y="1044575"/>
          <p14:tracePt t="6374" x="5243513" y="1050925"/>
          <p14:tracePt t="6378" x="5243513" y="1057275"/>
          <p14:tracePt t="6380" x="5237163" y="1057275"/>
          <p14:tracePt t="6390" x="5237163" y="1063625"/>
          <p14:tracePt t="6395" x="5237163" y="1069975"/>
          <p14:tracePt t="6414" x="5237163" y="1077913"/>
          <p14:tracePt t="6426" x="5237163" y="1084263"/>
          <p14:tracePt t="6454" x="5237163" y="1090613"/>
          <p14:tracePt t="6812" x="5243513" y="1090613"/>
          <p14:tracePt t="6820" x="5243513" y="1084263"/>
          <p14:tracePt t="6824" x="5243513" y="1077913"/>
          <p14:tracePt t="6828" x="5237163" y="1077913"/>
          <p14:tracePt t="6831" x="5230813" y="1069975"/>
          <p14:tracePt t="6835" x="5224463" y="1063625"/>
          <p14:tracePt t="6837" x="5218113" y="1063625"/>
          <p14:tracePt t="6842" x="5211763" y="1063625"/>
          <p14:tracePt t="6844" x="5205413" y="1057275"/>
          <p14:tracePt t="6845" x="5199063" y="1057275"/>
          <p14:tracePt t="6849" x="5192713" y="1050925"/>
          <p14:tracePt t="6851" x="5186363" y="1050925"/>
          <p14:tracePt t="6855" x="5180013" y="1044575"/>
          <p14:tracePt t="6857" x="5173663" y="1044575"/>
          <p14:tracePt t="6861" x="5167313" y="1044575"/>
          <p14:tracePt t="6882" x="5167313" y="1050925"/>
          <p14:tracePt t="6885" x="5167313" y="1057275"/>
          <p14:tracePt t="6887" x="5173663" y="1057275"/>
          <p14:tracePt t="6889" x="5180013" y="1063625"/>
          <p14:tracePt t="6891" x="5180013" y="1069975"/>
          <p14:tracePt t="6895" x="5186363" y="1077913"/>
          <p14:tracePt t="6897" x="5192713" y="1084263"/>
          <p14:tracePt t="6908" x="5192713" y="1090613"/>
          <p14:tracePt t="7133" x="5192713" y="1084263"/>
          <p14:tracePt t="7140" x="5199063" y="1084263"/>
          <p14:tracePt t="7146" x="5205413" y="1084263"/>
          <p14:tracePt t="7151" x="5211763" y="1084263"/>
          <p14:tracePt t="7155" x="5211763" y="1090613"/>
          <p14:tracePt t="7161" x="5211763" y="1096963"/>
          <p14:tracePt t="7163" x="5211763" y="1103313"/>
          <p14:tracePt t="7172" x="5211763" y="1109663"/>
          <p14:tracePt t="7174" x="5211763" y="1116013"/>
          <p14:tracePt t="7178" x="5218113" y="1122363"/>
          <p14:tracePt t="7187" x="5218113" y="1128713"/>
          <p14:tracePt t="7302" x="5224463" y="1128713"/>
          <p14:tracePt t="7318" x="5230813" y="1128713"/>
          <p14:tracePt t="7320" x="5230813" y="1135063"/>
          <p14:tracePt t="7330" x="5230813" y="1141413"/>
          <p14:tracePt t="7334" x="5230813" y="1147763"/>
          <p14:tracePt t="7337" x="5230813" y="1154113"/>
          <p14:tracePt t="7352" x="5230813" y="1160463"/>
          <p14:tracePt t="7408" x="5224463" y="1160463"/>
          <p14:tracePt t="7411" x="5218113" y="1160463"/>
          <p14:tracePt t="7422" x="5211763" y="1154113"/>
          <p14:tracePt t="7426" x="5205413" y="1154113"/>
          <p14:tracePt t="7644" x="5211763" y="1154113"/>
          <p14:tracePt t="7647" x="5218113" y="1147763"/>
          <p14:tracePt t="7649" x="5224463" y="1147763"/>
          <p14:tracePt t="7656" x="5230813" y="1141413"/>
          <p14:tracePt t="7657" x="5237163" y="1141413"/>
          <p14:tracePt t="7660" x="5243513" y="1141413"/>
          <p14:tracePt t="7663" x="5249863" y="1141413"/>
          <p14:tracePt t="7665" x="5256213" y="1141413"/>
          <p14:tracePt t="7669" x="5264150" y="1141413"/>
          <p14:tracePt t="7674" x="5270500" y="1141413"/>
          <p14:tracePt t="7690" x="5270500" y="1135063"/>
          <p14:tracePt t="7696" x="5264150" y="1135063"/>
          <p14:tracePt t="7700" x="5256213" y="1128713"/>
          <p14:tracePt t="7701" x="5249863" y="1128713"/>
          <p14:tracePt t="7703" x="5243513" y="1128713"/>
          <p14:tracePt t="7705" x="5230813" y="1128713"/>
          <p14:tracePt t="7708" x="5224463" y="1128713"/>
          <p14:tracePt t="7709" x="5205413" y="1122363"/>
          <p14:tracePt t="7711" x="5186363" y="1122363"/>
          <p14:tracePt t="7713" x="5167313" y="1122363"/>
          <p14:tracePt t="7715" x="5154613" y="1122363"/>
          <p14:tracePt t="7717" x="5129213" y="1122363"/>
          <p14:tracePt t="7719" x="5103813" y="1122363"/>
          <p14:tracePt t="7721" x="5084763" y="1122363"/>
          <p14:tracePt t="7723" x="5059363" y="1122363"/>
          <p14:tracePt t="7726" x="5027613" y="1122363"/>
          <p14:tracePt t="7727" x="4995863" y="1122363"/>
          <p14:tracePt t="7729" x="4964113" y="1122363"/>
          <p14:tracePt t="7731" x="4926013" y="1122363"/>
          <p14:tracePt t="7733" x="4894263" y="1122363"/>
          <p14:tracePt t="7735" x="4862513" y="1122363"/>
          <p14:tracePt t="7737" x="4818063" y="1122363"/>
          <p14:tracePt t="7739" x="4778375" y="1122363"/>
          <p14:tracePt t="7741" x="4733925" y="1122363"/>
          <p14:tracePt t="7743" x="4689475" y="1122363"/>
          <p14:tracePt t="7745" x="4645025" y="1122363"/>
          <p14:tracePt t="7747" x="4600575" y="1128713"/>
          <p14:tracePt t="7749" x="4549775" y="1128713"/>
          <p14:tracePt t="7751" x="4505325" y="1128713"/>
          <p14:tracePt t="7753" x="4454525" y="1128713"/>
          <p14:tracePt t="7755" x="4397375" y="1128713"/>
          <p14:tracePt t="7757" x="4346575" y="1135063"/>
          <p14:tracePt t="7759" x="4287838" y="1135063"/>
          <p14:tracePt t="7761" x="4237038" y="1135063"/>
          <p14:tracePt t="7763" x="4179888" y="1135063"/>
          <p14:tracePt t="7765" x="4129088" y="1135063"/>
          <p14:tracePt t="7767" x="4065588" y="1135063"/>
          <p14:tracePt t="7769" x="4002088" y="1128713"/>
          <p14:tracePt t="7771" x="3944938" y="1128713"/>
          <p14:tracePt t="7773" x="3894138" y="1122363"/>
          <p14:tracePt t="7776" x="3829050" y="1122363"/>
          <p14:tracePt t="7777" x="3765550" y="1122363"/>
          <p14:tracePt t="7779" x="3708400" y="1116013"/>
          <p14:tracePt t="7781" x="3657600" y="1116013"/>
          <p14:tracePt t="7783" x="3587750" y="1109663"/>
          <p14:tracePt t="7785" x="3524250" y="1109663"/>
          <p14:tracePt t="7787" x="3460750" y="1109663"/>
          <p14:tracePt t="7789" x="3408363" y="1096963"/>
          <p14:tracePt t="7792" x="3344863" y="1096963"/>
          <p14:tracePt t="7794" x="3275013" y="1090613"/>
          <p14:tracePt t="7795" x="3211513" y="1090613"/>
          <p14:tracePt t="7797" x="3160713" y="1090613"/>
          <p14:tracePt t="7799" x="3097213" y="1084263"/>
          <p14:tracePt t="7801" x="3033713" y="1084263"/>
          <p14:tracePt t="7803" x="2968625" y="1077913"/>
          <p14:tracePt t="7805" x="2905125" y="1077913"/>
          <p14:tracePt t="7807" x="2835275" y="1063625"/>
          <p14:tracePt t="7810" x="2771775" y="1057275"/>
          <p14:tracePt t="7811" x="2708275" y="1050925"/>
          <p14:tracePt t="7813" x="2632075" y="1044575"/>
          <p14:tracePt t="7815" x="2568575" y="1031875"/>
          <p14:tracePt t="7817" x="2503488" y="1025525"/>
          <p14:tracePt t="7819" x="2439988" y="1019175"/>
          <p14:tracePt t="7821" x="2370138" y="1006475"/>
          <p14:tracePt t="7823" x="2306638" y="1000125"/>
          <p14:tracePt t="7825" x="2243138" y="993775"/>
          <p14:tracePt t="7827" x="2185988" y="987425"/>
          <p14:tracePt t="7829" x="2122488" y="974725"/>
          <p14:tracePt t="7831" x="2071688" y="968375"/>
          <p14:tracePt t="7833" x="2012950" y="962025"/>
          <p14:tracePt t="7835" x="1955800" y="955675"/>
          <p14:tracePt t="7837" x="1905000" y="942975"/>
          <p14:tracePt t="7839" x="1847850" y="936625"/>
          <p14:tracePt t="7841" x="1797050" y="936625"/>
          <p14:tracePt t="7844" x="1752600" y="930275"/>
          <p14:tracePt t="7845" x="1708150" y="923925"/>
          <p14:tracePt t="7847" x="1663700" y="923925"/>
          <p14:tracePt t="7849" x="1619250" y="917575"/>
          <p14:tracePt t="7851" x="1579563" y="911225"/>
          <p14:tracePt t="7853" x="1547813" y="911225"/>
          <p14:tracePt t="7855" x="1516063" y="911225"/>
          <p14:tracePt t="7857" x="1490663" y="904875"/>
          <p14:tracePt t="7859" x="1458913" y="904875"/>
          <p14:tracePt t="7861" x="1433513" y="904875"/>
          <p14:tracePt t="7863" x="1414463" y="904875"/>
          <p14:tracePt t="7865" x="1389063" y="904875"/>
          <p14:tracePt t="7867" x="1370013" y="904875"/>
          <p14:tracePt t="7869" x="1357313" y="904875"/>
          <p14:tracePt t="7871" x="1338263" y="904875"/>
          <p14:tracePt t="7873" x="1319213" y="904875"/>
          <p14:tracePt t="7875" x="1306513" y="904875"/>
          <p14:tracePt t="7877" x="1287463" y="904875"/>
          <p14:tracePt t="7879" x="1268413" y="904875"/>
          <p14:tracePt t="7881" x="1249363" y="904875"/>
          <p14:tracePt t="7883" x="1243013" y="904875"/>
          <p14:tracePt t="7885" x="1223963" y="904875"/>
          <p14:tracePt t="7887" x="1217613" y="904875"/>
          <p14:tracePt t="7889" x="1204913" y="904875"/>
          <p14:tracePt t="7892" x="1192213" y="911225"/>
          <p14:tracePt t="7893" x="1185863" y="911225"/>
          <p14:tracePt t="7895" x="1173163" y="911225"/>
          <p14:tracePt t="7897" x="1160463" y="911225"/>
          <p14:tracePt t="7901" x="1154113" y="911225"/>
          <p14:tracePt t="7903" x="1147763" y="911225"/>
          <p14:tracePt t="7905" x="1139825" y="911225"/>
          <p14:tracePt t="7908" x="1133475" y="911225"/>
          <p14:tracePt t="7909" x="1127125" y="911225"/>
          <p14:tracePt t="7915" x="1120775" y="911225"/>
          <p14:tracePt t="7919" x="1114425" y="911225"/>
          <p14:tracePt t="7928" x="1108075" y="911225"/>
          <p14:tracePt t="7931" x="1101725" y="911225"/>
          <p14:tracePt t="7935" x="1095375" y="911225"/>
          <p14:tracePt t="7945" x="1089025" y="911225"/>
          <p14:tracePt t="7949" x="1082675" y="917575"/>
          <p14:tracePt t="7958" x="1076325" y="917575"/>
          <p14:tracePt t="7961" x="1069975" y="917575"/>
          <p14:tracePt t="7963" x="1063625" y="923925"/>
          <p14:tracePt t="7969" x="1057275" y="923925"/>
          <p14:tracePt t="7973" x="1050925" y="923925"/>
          <p14:tracePt t="7979" x="1044575" y="930275"/>
          <p14:tracePt t="7981" x="1038225" y="930275"/>
          <p14:tracePt t="7983" x="1031875" y="930275"/>
          <p14:tracePt t="7987" x="1025525" y="930275"/>
          <p14:tracePt t="7989" x="1019175" y="930275"/>
          <p14:tracePt t="7994" x="1012825" y="930275"/>
          <p14:tracePt t="7995" x="1006475" y="930275"/>
          <p14:tracePt t="7997" x="1000125" y="930275"/>
          <p14:tracePt t="8001" x="993775" y="930275"/>
          <p14:tracePt t="8003" x="987425" y="930275"/>
          <p14:tracePt t="8008" x="981075" y="930275"/>
          <p14:tracePt t="8009" x="974725" y="930275"/>
          <p14:tracePt t="8011" x="968375" y="930275"/>
          <p14:tracePt t="8015" x="962025" y="930275"/>
          <p14:tracePt t="8017" x="955675" y="930275"/>
          <p14:tracePt t="8019" x="949325" y="930275"/>
          <p14:tracePt t="8021" x="936625" y="930275"/>
          <p14:tracePt t="8025" x="923925" y="930275"/>
          <p14:tracePt t="8027" x="911225" y="930275"/>
          <p14:tracePt t="8031" x="898525" y="930275"/>
          <p14:tracePt t="8033" x="885825" y="930275"/>
          <p14:tracePt t="8037" x="873125" y="930275"/>
          <p14:tracePt t="8042" x="860425" y="930275"/>
          <p14:tracePt t="8043" x="854075" y="923925"/>
          <p14:tracePt t="8045" x="847725" y="923925"/>
          <p14:tracePt t="8047" x="841375" y="923925"/>
          <p14:tracePt t="8049" x="835025" y="923925"/>
          <p14:tracePt t="8053" x="828675" y="923925"/>
          <p14:tracePt t="8055" x="822325" y="923925"/>
          <p14:tracePt t="8059" x="815975" y="917575"/>
          <p14:tracePt t="8064" x="809625" y="917575"/>
          <p14:tracePt t="8067" x="803275" y="917575"/>
          <p14:tracePt t="8110" x="796925" y="917575"/>
          <p14:tracePt t="8116" x="790575" y="923925"/>
          <p14:tracePt t="8126" x="790575" y="930275"/>
          <p14:tracePt t="8127" x="784225" y="930275"/>
          <p14:tracePt t="8131" x="777875" y="936625"/>
          <p14:tracePt t="8136" x="771525" y="936625"/>
          <p14:tracePt t="8139" x="771525" y="942975"/>
          <p14:tracePt t="8143" x="765175" y="949325"/>
          <p14:tracePt t="8147" x="758825" y="955675"/>
          <p14:tracePt t="8151" x="752475" y="955675"/>
          <p14:tracePt t="8155" x="746125" y="962025"/>
          <p14:tracePt t="8157" x="739775" y="968375"/>
          <p14:tracePt t="8161" x="733425" y="968375"/>
          <p14:tracePt t="8163" x="727075" y="974725"/>
          <p14:tracePt t="8167" x="720725" y="981075"/>
          <p14:tracePt t="8169" x="714375" y="981075"/>
          <p14:tracePt t="8171" x="708025" y="987425"/>
          <p14:tracePt t="8173" x="701675" y="987425"/>
          <p14:tracePt t="8175" x="695325" y="987425"/>
          <p14:tracePt t="8177" x="695325" y="993775"/>
          <p14:tracePt t="8179" x="688975" y="993775"/>
          <p14:tracePt t="8181" x="681038" y="1000125"/>
          <p14:tracePt t="8183" x="674688" y="1000125"/>
          <p14:tracePt t="8187" x="668338" y="1000125"/>
          <p14:tracePt t="8189" x="661988" y="1000125"/>
          <p14:tracePt t="8198" x="655638" y="1000125"/>
          <p14:tracePt t="8201" x="649288" y="1000125"/>
          <p14:tracePt t="8209" x="642938" y="1000125"/>
          <p14:tracePt t="8262" x="642938" y="993775"/>
          <p14:tracePt t="8362" x="649288" y="993775"/>
          <p14:tracePt t="8365" x="655638" y="993775"/>
          <p14:tracePt t="8374" x="661988" y="1000125"/>
          <p14:tracePt t="8377" x="668338" y="1000125"/>
          <p14:tracePt t="8383" x="674688" y="1006475"/>
          <p14:tracePt t="8388" x="681038" y="1012825"/>
          <p14:tracePt t="8392" x="688975" y="1012825"/>
          <p14:tracePt t="8394" x="688975" y="1019175"/>
          <p14:tracePt t="8397" x="695325" y="1019175"/>
          <p14:tracePt t="8399" x="701675" y="1019175"/>
          <p14:tracePt t="8404" x="701675" y="1025525"/>
          <p14:tracePt t="8405" x="708025" y="1025525"/>
          <p14:tracePt t="8408" x="714375" y="1025525"/>
          <p14:tracePt t="8409" x="714375" y="1031875"/>
          <p14:tracePt t="8411" x="720725" y="1031875"/>
          <p14:tracePt t="8413" x="727075" y="1031875"/>
          <p14:tracePt t="8415" x="733425" y="1031875"/>
          <p14:tracePt t="8417" x="733425" y="1038225"/>
          <p14:tracePt t="8419" x="739775" y="1038225"/>
          <p14:tracePt t="8423" x="746125" y="1044575"/>
          <p14:tracePt t="8427" x="752475" y="1050925"/>
          <p14:tracePt t="8429" x="758825" y="1050925"/>
          <p14:tracePt t="8433" x="765175" y="1050925"/>
          <p14:tracePt t="8437" x="771525" y="1050925"/>
          <p14:tracePt t="8439" x="777875" y="1057275"/>
          <p14:tracePt t="8445" x="784225" y="1063625"/>
          <p14:tracePt t="8447" x="790575" y="1063625"/>
          <p14:tracePt t="8449" x="796925" y="1063625"/>
          <p14:tracePt t="8456" x="803275" y="1063625"/>
          <p14:tracePt t="8457" x="809625" y="1063625"/>
          <p14:tracePt t="8459" x="809625" y="1069975"/>
          <p14:tracePt t="8461" x="815975" y="1069975"/>
          <p14:tracePt t="8463" x="822325" y="1069975"/>
          <p14:tracePt t="8465" x="828675" y="1077913"/>
          <p14:tracePt t="8469" x="835025" y="1077913"/>
          <p14:tracePt t="8471" x="841375" y="1084263"/>
          <p14:tracePt t="8476" x="847725" y="1084263"/>
          <p14:tracePt t="8477" x="854075" y="1084263"/>
          <p14:tracePt t="8479" x="860425" y="1084263"/>
          <p14:tracePt t="8483" x="866775" y="1084263"/>
          <p14:tracePt t="8485" x="873125" y="1084263"/>
          <p14:tracePt t="8487" x="873125" y="1090613"/>
          <p14:tracePt t="8494" x="885825" y="1090613"/>
          <p14:tracePt t="8497" x="892175" y="1090613"/>
          <p14:tracePt t="8501" x="892175" y="1096963"/>
          <p14:tracePt t="8503" x="898525" y="1096963"/>
          <p14:tracePt t="8510" x="904875" y="1096963"/>
          <p14:tracePt t="8522" x="904875" y="1103313"/>
          <p14:tracePt t="8528" x="911225" y="1103313"/>
          <p14:tracePt t="8598" x="917575" y="1103313"/>
          <p14:tracePt t="8608" x="917575" y="1096963"/>
          <p14:tracePt t="8609" x="917575" y="1090613"/>
          <p14:tracePt t="8615" x="917575" y="1084263"/>
          <p14:tracePt t="8617" x="917575" y="1077913"/>
          <p14:tracePt t="8619" x="923925" y="1069975"/>
          <p14:tracePt t="8623" x="923925" y="1063625"/>
          <p14:tracePt t="8625" x="930275" y="1057275"/>
          <p14:tracePt t="8629" x="936625" y="1057275"/>
          <p14:tracePt t="8631" x="936625" y="1050925"/>
          <p14:tracePt t="8633" x="936625" y="1044575"/>
          <p14:tracePt t="8635" x="936625" y="1038225"/>
          <p14:tracePt t="8637" x="942975" y="1038225"/>
          <p14:tracePt t="8639" x="949325" y="1038225"/>
          <p14:tracePt t="8641" x="949325" y="1031875"/>
          <p14:tracePt t="8643" x="949325" y="1025525"/>
          <p14:tracePt t="8645" x="955675" y="1025525"/>
          <p14:tracePt t="8647" x="962025" y="1025525"/>
          <p14:tracePt t="8651" x="968375" y="1025525"/>
          <p14:tracePt t="8653" x="968375" y="1019175"/>
          <p14:tracePt t="8655" x="974725" y="1019175"/>
          <p14:tracePt t="8657" x="981075" y="1012825"/>
          <p14:tracePt t="8661" x="987425" y="1012825"/>
          <p14:tracePt t="8663" x="993775" y="1006475"/>
          <p14:tracePt t="8665" x="1000125" y="1006475"/>
          <p14:tracePt t="8669" x="1006475" y="1006475"/>
          <p14:tracePt t="8671" x="1019175" y="1006475"/>
          <p14:tracePt t="8673" x="1025525" y="1006475"/>
          <p14:tracePt t="8675" x="1031875" y="1006475"/>
          <p14:tracePt t="8677" x="1038225" y="1006475"/>
          <p14:tracePt t="8679" x="1050925" y="1006475"/>
          <p14:tracePt t="8681" x="1063625" y="1006475"/>
          <p14:tracePt t="8683" x="1069975" y="1000125"/>
          <p14:tracePt t="8685" x="1082675" y="1000125"/>
          <p14:tracePt t="8687" x="1101725" y="1000125"/>
          <p14:tracePt t="8689" x="1114425" y="1000125"/>
          <p14:tracePt t="8692" x="1133475" y="1000125"/>
          <p14:tracePt t="8693" x="1154113" y="1000125"/>
          <p14:tracePt t="8695" x="1166813" y="993775"/>
          <p14:tracePt t="8697" x="1185863" y="993775"/>
          <p14:tracePt t="8699" x="1211263" y="993775"/>
          <p14:tracePt t="8701" x="1223963" y="993775"/>
          <p14:tracePt t="8703" x="1249363" y="993775"/>
          <p14:tracePt t="8705" x="1274763" y="993775"/>
          <p14:tracePt t="8707" x="1300163" y="993775"/>
          <p14:tracePt t="8709" x="1319213" y="993775"/>
          <p14:tracePt t="8711" x="1344613" y="993775"/>
          <p14:tracePt t="8713" x="1363663" y="993775"/>
          <p14:tracePt t="8715" x="1389063" y="993775"/>
          <p14:tracePt t="8717" x="1408113" y="993775"/>
          <p14:tracePt t="8719" x="1427163" y="993775"/>
          <p14:tracePt t="8721" x="1452563" y="993775"/>
          <p14:tracePt t="8723" x="1465263" y="993775"/>
          <p14:tracePt t="8725" x="1490663" y="993775"/>
          <p14:tracePt t="8727" x="1509713" y="993775"/>
          <p14:tracePt t="8729" x="1528763" y="993775"/>
          <p14:tracePt t="8731" x="1541463" y="993775"/>
          <p14:tracePt t="8733" x="1560513" y="1000125"/>
          <p14:tracePt t="8735" x="1579563" y="1000125"/>
          <p14:tracePt t="8737" x="1592263" y="1000125"/>
          <p14:tracePt t="8739" x="1612900" y="1000125"/>
          <p14:tracePt t="8741" x="1631950" y="1006475"/>
          <p14:tracePt t="8743" x="1644650" y="1006475"/>
          <p14:tracePt t="8745" x="1663700" y="1006475"/>
          <p14:tracePt t="8747" x="1682750" y="1006475"/>
          <p14:tracePt t="8749" x="1695450" y="1006475"/>
          <p14:tracePt t="8751" x="1714500" y="1006475"/>
          <p14:tracePt t="8753" x="1733550" y="1012825"/>
          <p14:tracePt t="8755" x="1752600" y="1012825"/>
          <p14:tracePt t="8758" x="1765300" y="1019175"/>
          <p14:tracePt t="8759" x="1790700" y="1019175"/>
          <p14:tracePt t="8761" x="1809750" y="1025525"/>
          <p14:tracePt t="8763" x="1822450" y="1025525"/>
          <p14:tracePt t="8765" x="1841500" y="1031875"/>
          <p14:tracePt t="8767" x="1860550" y="1031875"/>
          <p14:tracePt t="8769" x="1879600" y="1038225"/>
          <p14:tracePt t="8771" x="1892300" y="1038225"/>
          <p14:tracePt t="8773" x="1905000" y="1038225"/>
          <p14:tracePt t="8775" x="1924050" y="1044575"/>
          <p14:tracePt t="8777" x="1936750" y="1044575"/>
          <p14:tracePt t="8779" x="1949450" y="1050925"/>
          <p14:tracePt t="8781" x="1962150" y="1050925"/>
          <p14:tracePt t="8783" x="1968500" y="1057275"/>
          <p14:tracePt t="8785" x="1981200" y="1057275"/>
          <p14:tracePt t="8787" x="1993900" y="1057275"/>
          <p14:tracePt t="8789" x="2000250" y="1063625"/>
          <p14:tracePt t="8791" x="2012950" y="1063625"/>
          <p14:tracePt t="8793" x="2019300" y="1063625"/>
          <p14:tracePt t="8795" x="2025650" y="1063625"/>
          <p14:tracePt t="8797" x="2032000" y="1063625"/>
          <p14:tracePt t="8799" x="2038350" y="1063625"/>
          <p14:tracePt t="8803" x="2044700" y="1063625"/>
          <p14:tracePt t="8808" x="2051050" y="1063625"/>
          <p14:tracePt t="8884" x="2058988" y="1069975"/>
          <p14:tracePt t="8970" x="2058988" y="1077913"/>
          <p14:tracePt t="8972" x="2051050" y="1077913"/>
          <p14:tracePt t="8978" x="2044700" y="1077913"/>
          <p14:tracePt t="9054" x="2051050" y="1077913"/>
          <p14:tracePt t="9072" x="2058988" y="1077913"/>
          <p14:tracePt t="9106" x="2065338" y="1077913"/>
          <p14:tracePt t="9115" x="2065338" y="1084263"/>
          <p14:tracePt t="9126" x="2071688" y="1084263"/>
          <p14:tracePt t="9150" x="2078038" y="1090613"/>
          <p14:tracePt t="9160" x="2084388" y="1090613"/>
          <p14:tracePt t="9188" x="2090738" y="1090613"/>
          <p14:tracePt t="9193" x="2090738" y="1096963"/>
          <p14:tracePt t="9195" x="2097088" y="1096963"/>
          <p14:tracePt t="9206" x="2103438" y="1096963"/>
          <p14:tracePt t="9226" x="2109788" y="1096963"/>
          <p14:tracePt t="9238" x="2116138" y="1096963"/>
          <p14:tracePt t="9240" x="2116138" y="1103313"/>
          <p14:tracePt t="9262" x="2122488" y="1103313"/>
          <p14:tracePt t="9274" x="2128838" y="1109663"/>
          <p14:tracePt t="9298" x="2135188" y="1109663"/>
          <p14:tracePt t="9301" x="2135188" y="1116013"/>
          <p14:tracePt t="9309" x="2135188" y="1122363"/>
          <p14:tracePt t="9316" x="2141538" y="1122363"/>
          <p14:tracePt t="9321" x="2141538" y="1128713"/>
          <p14:tracePt t="9328" x="2141538" y="1135063"/>
          <p14:tracePt t="9334" x="2141538" y="1141413"/>
          <p14:tracePt t="9344" x="2141538" y="1147763"/>
          <p14:tracePt t="9350" x="2141538" y="1154113"/>
          <p14:tracePt t="9362" x="2135188" y="1160463"/>
          <p14:tracePt t="9378" x="2135188" y="1166813"/>
          <p14:tracePt t="9553" x="2135188" y="1160463"/>
          <p14:tracePt t="9560" x="2135188" y="1154113"/>
          <p14:tracePt t="9564" x="2135188" y="1147763"/>
          <p14:tracePt t="9566" x="2141538" y="1147763"/>
          <p14:tracePt t="9567" x="2141538" y="1141413"/>
          <p14:tracePt t="9571" x="2147888" y="1135063"/>
          <p14:tracePt t="9573" x="2147888" y="1128713"/>
          <p14:tracePt t="9581" x="2154238" y="1122363"/>
          <p14:tracePt t="9585" x="2154238" y="1116013"/>
          <p14:tracePt t="9587" x="2160588" y="1116013"/>
          <p14:tracePt t="9593" x="2160588" y="1109663"/>
          <p14:tracePt t="9599" x="2166938" y="1103313"/>
          <p14:tracePt t="9610" x="2173288" y="1103313"/>
          <p14:tracePt t="9622" x="2173288" y="1096963"/>
          <p14:tracePt t="9756" x="2179638" y="1096963"/>
          <p14:tracePt t="9763" x="2185988" y="1096963"/>
          <p14:tracePt t="9768" x="2192338" y="1096963"/>
          <p14:tracePt t="9773" x="2192338" y="1103313"/>
          <p14:tracePt t="9778" x="2192338" y="1109663"/>
          <p14:tracePt t="9779" x="2198688" y="1109663"/>
          <p14:tracePt t="9785" x="2198688" y="1116013"/>
          <p14:tracePt t="9789" x="2198688" y="1122363"/>
          <p14:tracePt t="9798" x="2198688" y="1128713"/>
          <p14:tracePt t="9804" x="2198688" y="1135063"/>
          <p14:tracePt t="9809" x="2198688" y="1141413"/>
          <p14:tracePt t="9822" x="2198688" y="1147763"/>
          <p14:tracePt t="9826" x="2198688" y="1154113"/>
          <p14:tracePt t="9832" x="2198688" y="1160463"/>
          <p14:tracePt t="9833" x="2198688" y="1166813"/>
          <p14:tracePt t="9835" x="2198688" y="1173163"/>
          <p14:tracePt t="9839" x="2192338" y="1179513"/>
          <p14:tracePt t="9842" x="2192338" y="1185863"/>
          <p14:tracePt t="9843" x="2185988" y="1185863"/>
          <p14:tracePt t="9845" x="2185988" y="1192213"/>
          <p14:tracePt t="9847" x="2185988" y="1198563"/>
          <p14:tracePt t="9849" x="2179638" y="1204913"/>
          <p14:tracePt t="9851" x="2173288" y="1211263"/>
          <p14:tracePt t="9853" x="2173288" y="1223963"/>
          <p14:tracePt t="9855" x="2166938" y="1223963"/>
          <p14:tracePt t="9857" x="2166938" y="1236663"/>
          <p14:tracePt t="9859" x="2160588" y="1249363"/>
          <p14:tracePt t="9861" x="2154238" y="1249363"/>
          <p14:tracePt t="9863" x="2147888" y="1262063"/>
          <p14:tracePt t="9865" x="2141538" y="1274763"/>
          <p14:tracePt t="9867" x="2141538" y="1281113"/>
          <p14:tracePt t="9869" x="2135188" y="1293813"/>
          <p14:tracePt t="9871" x="2128838" y="1306513"/>
          <p14:tracePt t="9873" x="2122488" y="1312863"/>
          <p14:tracePt t="9875" x="2122488" y="1325563"/>
          <p14:tracePt t="9877" x="2116138" y="1338263"/>
          <p14:tracePt t="9879" x="2109788" y="1344613"/>
          <p14:tracePt t="9881" x="2109788" y="1357313"/>
          <p14:tracePt t="9883" x="2103438" y="1370013"/>
          <p14:tracePt t="9885" x="2103438" y="1376363"/>
          <p14:tracePt t="9887" x="2103438" y="1382713"/>
          <p14:tracePt t="9889" x="2103438" y="1395413"/>
          <p14:tracePt t="9891" x="2103438" y="1401763"/>
          <p14:tracePt t="9893" x="2103438" y="1408113"/>
          <p14:tracePt t="9895" x="2103438" y="1414463"/>
          <p14:tracePt t="9897" x="2109788" y="1420813"/>
          <p14:tracePt t="9899" x="2116138" y="1433513"/>
          <p14:tracePt t="9903" x="2122488" y="1439863"/>
          <p14:tracePt t="9905" x="2128838" y="1446213"/>
          <p14:tracePt t="9908" x="2135188" y="1452563"/>
          <p14:tracePt t="9909" x="2141538" y="1458913"/>
          <p14:tracePt t="9911" x="2154238" y="1465263"/>
          <p14:tracePt t="9913" x="2160588" y="1471613"/>
          <p14:tracePt t="9915" x="2160588" y="1477963"/>
          <p14:tracePt t="9919" x="2166938" y="1477963"/>
          <p14:tracePt t="9921" x="2173288" y="1477963"/>
          <p14:tracePt t="9923" x="2179638" y="1477963"/>
          <p14:tracePt t="9930" x="2185988" y="1484313"/>
          <p14:tracePt t="10214" x="2179638" y="1484313"/>
          <p14:tracePt t="10220" x="2173288" y="1484313"/>
          <p14:tracePt t="10226" x="2166938" y="1484313"/>
          <p14:tracePt t="10231" x="2166938" y="1477963"/>
          <p14:tracePt t="10236" x="2160588" y="1471613"/>
          <p14:tracePt t="10237" x="2160588" y="1465263"/>
          <p14:tracePt t="10239" x="2154238" y="1465263"/>
          <p14:tracePt t="10246" x="2154238" y="1458913"/>
          <p14:tracePt t="10251" x="2154238" y="1452563"/>
          <p14:tracePt t="10258" x="2160588" y="1452563"/>
          <p14:tracePt t="10261" x="2160588" y="1446213"/>
          <p14:tracePt t="10263" x="2166938" y="1446213"/>
          <p14:tracePt t="10267" x="2173288" y="1439863"/>
          <p14:tracePt t="10271" x="2179638" y="1439863"/>
          <p14:tracePt t="10277" x="2179638" y="1433513"/>
          <p14:tracePt t="10282" x="2185988" y="1433513"/>
          <p14:tracePt t="10284" x="2185988" y="1427163"/>
          <p14:tracePt t="10285" x="2192338" y="1427163"/>
          <p14:tracePt t="10287" x="2192338" y="1420813"/>
          <p14:tracePt t="10294" x="2192338" y="1414463"/>
          <p14:tracePt t="10295" x="2198688" y="1414463"/>
          <p14:tracePt t="10297" x="2198688" y="1408113"/>
          <p14:tracePt t="10299" x="2205038" y="1408113"/>
          <p14:tracePt t="10301" x="2205038" y="1401763"/>
          <p14:tracePt t="10303" x="2211388" y="1401763"/>
          <p14:tracePt t="10311" x="2211388" y="1395413"/>
          <p14:tracePt t="10313" x="2217738" y="1395413"/>
          <p14:tracePt t="10317" x="2217738" y="1389063"/>
          <p14:tracePt t="10319" x="2224088" y="1389063"/>
          <p14:tracePt t="10330" x="2230438" y="1389063"/>
          <p14:tracePt t="10336" x="2236788" y="1389063"/>
          <p14:tracePt t="10342" x="2236788" y="1382713"/>
          <p14:tracePt t="10344" x="2243138" y="1382713"/>
          <p14:tracePt t="10347" x="2249488" y="1382713"/>
          <p14:tracePt t="10349" x="2255838" y="1382713"/>
          <p14:tracePt t="10351" x="2255838" y="1376363"/>
          <p14:tracePt t="10353" x="2262188" y="1376363"/>
          <p14:tracePt t="10355" x="2268538" y="1376363"/>
          <p14:tracePt t="10359" x="2274888" y="1376363"/>
          <p14:tracePt t="10361" x="2281238" y="1370013"/>
          <p14:tracePt t="10363" x="2287588" y="1370013"/>
          <p14:tracePt t="10367" x="2293938" y="1370013"/>
          <p14:tracePt t="10369" x="2300288" y="1370013"/>
          <p14:tracePt t="10373" x="2306638" y="1363663"/>
          <p14:tracePt t="10375" x="2319338" y="1363663"/>
          <p14:tracePt t="10379" x="2332038" y="1357313"/>
          <p14:tracePt t="10381" x="2338388" y="1357313"/>
          <p14:tracePt t="10383" x="2344738" y="1350963"/>
          <p14:tracePt t="10385" x="2351088" y="1350963"/>
          <p14:tracePt t="10387" x="2357438" y="1350963"/>
          <p14:tracePt t="10389" x="2370138" y="1350963"/>
          <p14:tracePt t="10392" x="2376488" y="1350963"/>
          <p14:tracePt t="10393" x="2382838" y="1350963"/>
          <p14:tracePt t="10395" x="2395538" y="1344613"/>
          <p14:tracePt t="10397" x="2401888" y="1344613"/>
          <p14:tracePt t="10399" x="2408238" y="1344613"/>
          <p14:tracePt t="10401" x="2414588" y="1344613"/>
          <p14:tracePt t="10403" x="2427288" y="1338263"/>
          <p14:tracePt t="10405" x="2433638" y="1338263"/>
          <p14:tracePt t="10407" x="2446338" y="1338263"/>
          <p14:tracePt t="10411" x="2459038" y="1338263"/>
          <p14:tracePt t="10413" x="2471738" y="1338263"/>
          <p14:tracePt t="10417" x="2484438" y="1338263"/>
          <p14:tracePt t="10419" x="2490788" y="1338263"/>
          <p14:tracePt t="10421" x="2497138" y="1338263"/>
          <p14:tracePt t="10423" x="2503488" y="1338263"/>
          <p14:tracePt t="10427" x="2509838" y="1338263"/>
          <p14:tracePt t="10429" x="2524125" y="1338263"/>
          <p14:tracePt t="10436" x="2530475" y="1338263"/>
          <p14:tracePt t="10437" x="2536825" y="1338263"/>
          <p14:tracePt t="10439" x="2543175" y="1338263"/>
          <p14:tracePt t="10442" x="2543175" y="1344613"/>
          <p14:tracePt t="10443" x="2549525" y="1344613"/>
          <p14:tracePt t="10445" x="2549525" y="1350963"/>
          <p14:tracePt t="10449" x="2555875" y="1357313"/>
          <p14:tracePt t="10460" x="2562225" y="1363663"/>
          <p14:tracePt t="10464" x="2568575" y="1370013"/>
          <p14:tracePt t="10469" x="2568575" y="1376363"/>
          <p14:tracePt t="10471" x="2574925" y="1376363"/>
          <p14:tracePt t="10473" x="2581275" y="1382713"/>
          <p14:tracePt t="10475" x="2581275" y="1389063"/>
          <p14:tracePt t="10479" x="2587625" y="1389063"/>
          <p14:tracePt t="10682" x="2587625" y="1382713"/>
          <p14:tracePt t="10685" x="2587625" y="1376363"/>
          <p14:tracePt t="10693" x="2587625" y="1370013"/>
          <p14:tracePt t="10702" x="2593975" y="1370013"/>
          <p14:tracePt t="10704" x="2600325" y="1370013"/>
          <p14:tracePt t="10710" x="2606675" y="1370013"/>
          <p14:tracePt t="10712" x="2613025" y="1370013"/>
          <p14:tracePt t="10715" x="2619375" y="1370013"/>
          <p14:tracePt t="10721" x="2625725" y="1370013"/>
          <p14:tracePt t="10725" x="2632075" y="1370013"/>
          <p14:tracePt t="10735" x="2632075" y="1376363"/>
          <p14:tracePt t="10739" x="2632075" y="1382713"/>
          <p14:tracePt t="10745" x="2632075" y="1389063"/>
          <p14:tracePt t="10756" x="2632075" y="1395413"/>
          <p14:tracePt t="10762" x="2632075" y="1401763"/>
          <p14:tracePt t="10763" x="2625725" y="1401763"/>
          <p14:tracePt t="10772" x="2619375" y="1408113"/>
          <p14:tracePt t="10776" x="2613025" y="1408113"/>
          <p14:tracePt t="10778" x="2606675" y="1414463"/>
          <p14:tracePt t="10783" x="2600325" y="1414463"/>
          <p14:tracePt t="10785" x="2593975" y="1420813"/>
          <p14:tracePt t="10789" x="2587625" y="1427163"/>
          <p14:tracePt t="10792" x="2581275" y="1427163"/>
          <p14:tracePt t="10793" x="2574925" y="1433513"/>
          <p14:tracePt t="10797" x="2568575" y="1433513"/>
          <p14:tracePt t="10799" x="2562225" y="1439863"/>
          <p14:tracePt t="10803" x="2555875" y="1446213"/>
          <p14:tracePt t="10805" x="2543175" y="1452563"/>
          <p14:tracePt t="10810" x="2530475" y="1452563"/>
          <p14:tracePt t="10811" x="2517775" y="1458913"/>
          <p14:tracePt t="10813" x="2509838" y="1458913"/>
          <p14:tracePt t="10815" x="2497138" y="1465263"/>
          <p14:tracePt t="10817" x="2484438" y="1471613"/>
          <p14:tracePt t="10819" x="2478088" y="1477963"/>
          <p14:tracePt t="10821" x="2465388" y="1477963"/>
          <p14:tracePt t="10823" x="2452688" y="1484313"/>
          <p14:tracePt t="10825" x="2439988" y="1490663"/>
          <p14:tracePt t="10827" x="2420938" y="1490663"/>
          <p14:tracePt t="10829" x="2408238" y="1497013"/>
          <p14:tracePt t="10831" x="2389188" y="1504950"/>
          <p14:tracePt t="10833" x="2376488" y="1511300"/>
          <p14:tracePt t="10835" x="2357438" y="1517650"/>
          <p14:tracePt t="10837" x="2338388" y="1524000"/>
          <p14:tracePt t="10839" x="2319338" y="1530350"/>
          <p14:tracePt t="10842" x="2306638" y="1536700"/>
          <p14:tracePt t="10844" x="2287588" y="1543050"/>
          <p14:tracePt t="10845" x="2268538" y="1549400"/>
          <p14:tracePt t="10847" x="2249488" y="1555750"/>
          <p14:tracePt t="10849" x="2236788" y="1555750"/>
          <p14:tracePt t="10851" x="2217738" y="1562100"/>
          <p14:tracePt t="10853" x="2198688" y="1568450"/>
          <p14:tracePt t="10855" x="2179638" y="1574800"/>
          <p14:tracePt t="10857" x="2166938" y="1581150"/>
          <p14:tracePt t="10859" x="2147888" y="1587500"/>
          <p14:tracePt t="10861" x="2128838" y="1587500"/>
          <p14:tracePt t="10863" x="2116138" y="1593850"/>
          <p14:tracePt t="10865" x="2097088" y="1593850"/>
          <p14:tracePt t="10867" x="2078038" y="1600200"/>
          <p14:tracePt t="10869" x="2058988" y="1600200"/>
          <p14:tracePt t="10871" x="2044700" y="1606550"/>
          <p14:tracePt t="10873" x="2025650" y="1606550"/>
          <p14:tracePt t="10875" x="2006600" y="1606550"/>
          <p14:tracePt t="10877" x="1993900" y="1612900"/>
          <p14:tracePt t="10879" x="1974850" y="1612900"/>
          <p14:tracePt t="10881" x="1955800" y="1619250"/>
          <p14:tracePt t="10883" x="1943100" y="1619250"/>
          <p14:tracePt t="10885" x="1924050" y="1619250"/>
          <p14:tracePt t="10887" x="1905000" y="1619250"/>
          <p14:tracePt t="10889" x="1885950" y="1619250"/>
          <p14:tracePt t="10891" x="1866900" y="1619250"/>
          <p14:tracePt t="10893" x="1847850" y="1619250"/>
          <p14:tracePt t="10895" x="1828800" y="1625600"/>
          <p14:tracePt t="10897" x="1809750" y="1625600"/>
          <p14:tracePt t="10899" x="1790700" y="1625600"/>
          <p14:tracePt t="10901" x="1771650" y="1625600"/>
          <p14:tracePt t="10903" x="1746250" y="1625600"/>
          <p14:tracePt t="10905" x="1733550" y="1631950"/>
          <p14:tracePt t="10907" x="1714500" y="1631950"/>
          <p14:tracePt t="10909" x="1695450" y="1631950"/>
          <p14:tracePt t="10911" x="1676400" y="1631950"/>
          <p14:tracePt t="10913" x="1657350" y="1631950"/>
          <p14:tracePt t="10915" x="1638300" y="1631950"/>
          <p14:tracePt t="10917" x="1612900" y="1638300"/>
          <p14:tracePt t="10919" x="1598613" y="1638300"/>
          <p14:tracePt t="10921" x="1579563" y="1638300"/>
          <p14:tracePt t="10923" x="1560513" y="1638300"/>
          <p14:tracePt t="10925" x="1547813" y="1644650"/>
          <p14:tracePt t="10927" x="1528763" y="1644650"/>
          <p14:tracePt t="10929" x="1509713" y="1644650"/>
          <p14:tracePt t="10931" x="1497013" y="1651000"/>
          <p14:tracePt t="10933" x="1477963" y="1651000"/>
          <p14:tracePt t="10935" x="1458913" y="1651000"/>
          <p14:tracePt t="10937" x="1446213" y="1657350"/>
          <p14:tracePt t="10939" x="1427163" y="1657350"/>
          <p14:tracePt t="10941" x="1401763" y="1663700"/>
          <p14:tracePt t="10943" x="1382713" y="1663700"/>
          <p14:tracePt t="10945" x="1370013" y="1670050"/>
          <p14:tracePt t="10947" x="1350963" y="1670050"/>
          <p14:tracePt t="10949" x="1331913" y="1676400"/>
          <p14:tracePt t="10951" x="1319213" y="1676400"/>
          <p14:tracePt t="10953" x="1300163" y="1682750"/>
          <p14:tracePt t="10955" x="1281113" y="1689100"/>
          <p14:tracePt t="10957" x="1262063" y="1695450"/>
          <p14:tracePt t="10959" x="1249363" y="1695450"/>
          <p14:tracePt t="10961" x="1230313" y="1695450"/>
          <p14:tracePt t="10963" x="1217613" y="1701800"/>
          <p14:tracePt t="10965" x="1198563" y="1708150"/>
          <p14:tracePt t="10967" x="1192213" y="1708150"/>
          <p14:tracePt t="10969" x="1179513" y="1714500"/>
          <p14:tracePt t="10971" x="1166813" y="1720850"/>
          <p14:tracePt t="10973" x="1160463" y="1727200"/>
          <p14:tracePt t="10976" x="1147763" y="1733550"/>
          <p14:tracePt t="10978" x="1139825" y="1733550"/>
          <p14:tracePt t="10979" x="1133475" y="1733550"/>
          <p14:tracePt t="10981" x="1127125" y="1739900"/>
          <p14:tracePt t="10983" x="1120775" y="1746250"/>
          <p14:tracePt t="10985" x="1120775" y="1752600"/>
          <p14:tracePt t="10987" x="1114425" y="1752600"/>
          <p14:tracePt t="10993" x="1114425" y="1758950"/>
          <p14:tracePt t="10994" x="1108075" y="1765300"/>
          <p14:tracePt t="10997" x="1101725" y="1765300"/>
          <p14:tracePt t="10999" x="1101725" y="1771650"/>
          <p14:tracePt t="11003" x="1101725" y="1778000"/>
          <p14:tracePt t="11008" x="1101725" y="1784350"/>
          <p14:tracePt t="11019" x="1095375" y="1784350"/>
          <p14:tracePt t="11021" x="1095375" y="1790700"/>
          <p14:tracePt t="11028" x="1095375" y="1797050"/>
          <p14:tracePt t="11032" x="1089025" y="1797050"/>
          <p14:tracePt t="11037" x="1089025" y="1803400"/>
          <p14:tracePt t="11044" x="1089025" y="1809750"/>
          <p14:tracePt t="11045" x="1082675" y="1809750"/>
          <p14:tracePt t="11049" x="1082675" y="1816100"/>
          <p14:tracePt t="11051" x="1076325" y="1816100"/>
          <p14:tracePt t="11058" x="1069975" y="1816100"/>
          <p14:tracePt t="11060" x="1069975" y="1822450"/>
          <p14:tracePt t="11065" x="1069975" y="1828800"/>
          <p14:tracePt t="11067" x="1063625" y="1828800"/>
          <p14:tracePt t="11074" x="1057275" y="1828800"/>
          <p14:tracePt t="11075" x="1057275" y="1835150"/>
          <p14:tracePt t="11086" x="1057275" y="1841500"/>
          <p14:tracePt t="11152" x="1050925" y="1841500"/>
          <p14:tracePt t="11192" x="1044575" y="1841500"/>
          <p14:tracePt t="11208" x="1044575" y="1847850"/>
          <p14:tracePt t="11214" x="1038225" y="1847850"/>
          <p14:tracePt t="11268" x="1038225" y="1841500"/>
          <p14:tracePt t="11272" x="1044575" y="1835150"/>
          <p14:tracePt t="11278" x="1050925" y="1835150"/>
          <p14:tracePt t="11286" x="1050925" y="1828800"/>
          <p14:tracePt t="11293" x="1057275" y="1828800"/>
          <p14:tracePt t="11373" x="1063625" y="1828800"/>
          <p14:tracePt t="11380" x="1063625" y="1822450"/>
          <p14:tracePt t="11382" x="1069975" y="1822450"/>
          <p14:tracePt t="11383" x="1076325" y="1822450"/>
          <p14:tracePt t="11385" x="1082675" y="1822450"/>
          <p14:tracePt t="11389" x="1089025" y="1822450"/>
          <p14:tracePt t="11391" x="1095375" y="1822450"/>
          <p14:tracePt t="11395" x="1101725" y="1822450"/>
          <p14:tracePt t="11397" x="1108075" y="1822450"/>
          <p14:tracePt t="11399" x="1114425" y="1822450"/>
          <p14:tracePt t="11401" x="1120775" y="1822450"/>
          <p14:tracePt t="11403" x="1133475" y="1816100"/>
          <p14:tracePt t="11408" x="1147763" y="1816100"/>
          <p14:tracePt t="11410" x="1160463" y="1816100"/>
          <p14:tracePt t="11413" x="1173163" y="1809750"/>
          <p14:tracePt t="11415" x="1179513" y="1809750"/>
          <p14:tracePt t="11417" x="1185863" y="1809750"/>
          <p14:tracePt t="11419" x="1198563" y="1809750"/>
          <p14:tracePt t="11421" x="1204913" y="1809750"/>
          <p14:tracePt t="11423" x="1217613" y="1809750"/>
          <p14:tracePt t="11425" x="1230313" y="1803400"/>
          <p14:tracePt t="11429" x="1243013" y="1803400"/>
          <p14:tracePt t="11431" x="1249363" y="1803400"/>
          <p14:tracePt t="11433" x="1262063" y="1803400"/>
          <p14:tracePt t="11435" x="1274763" y="1797050"/>
          <p14:tracePt t="11437" x="1281113" y="1797050"/>
          <p14:tracePt t="11439" x="1293813" y="1797050"/>
          <p14:tracePt t="11441" x="1300163" y="1797050"/>
          <p14:tracePt t="11444" x="1312863" y="1797050"/>
          <p14:tracePt t="11445" x="1325563" y="1797050"/>
          <p14:tracePt t="11447" x="1331913" y="1790700"/>
          <p14:tracePt t="11449" x="1338263" y="1790700"/>
          <p14:tracePt t="11451" x="1350963" y="1790700"/>
          <p14:tracePt t="11453" x="1357313" y="1790700"/>
          <p14:tracePt t="11455" x="1370013" y="1790700"/>
          <p14:tracePt t="11457" x="1376363" y="1790700"/>
          <p14:tracePt t="11459" x="1389063" y="1790700"/>
          <p14:tracePt t="11461" x="1395413" y="1790700"/>
          <p14:tracePt t="11463" x="1401763" y="1790700"/>
          <p14:tracePt t="11465" x="1408113" y="1790700"/>
          <p14:tracePt t="11467" x="1420813" y="1790700"/>
          <p14:tracePt t="11471" x="1427163" y="1790700"/>
          <p14:tracePt t="11473" x="1433513" y="1790700"/>
          <p14:tracePt t="11475" x="1439863" y="1784350"/>
          <p14:tracePt t="11477" x="1446213" y="1784350"/>
          <p14:tracePt t="11479" x="1452563" y="1784350"/>
          <p14:tracePt t="11483" x="1458913" y="1784350"/>
          <p14:tracePt t="11485" x="1465263" y="1784350"/>
          <p14:tracePt t="11489" x="1471613" y="1784350"/>
          <p14:tracePt t="11493" x="1477963" y="1778000"/>
          <p14:tracePt t="11496" x="1484313" y="1778000"/>
          <p14:tracePt t="11503" x="1490663" y="1778000"/>
          <p14:tracePt t="11507" x="1497013" y="1778000"/>
          <p14:tracePt t="11509" x="1497013" y="1771650"/>
          <p14:tracePt t="11511" x="1503363" y="1771650"/>
          <p14:tracePt t="11515" x="1509713" y="1771650"/>
          <p14:tracePt t="11518" x="1516063" y="1771650"/>
          <p14:tracePt t="11524" x="1522413" y="1771650"/>
          <p14:tracePt t="11526" x="1528763" y="1771650"/>
          <p14:tracePt t="11529" x="1528763" y="1778000"/>
          <p14:tracePt t="11532" x="1535113" y="1778000"/>
          <p14:tracePt t="11533" x="1541463" y="1778000"/>
          <p14:tracePt t="11537" x="1547813" y="1778000"/>
          <p14:tracePt t="11543" x="1547813" y="1784350"/>
          <p14:tracePt t="11545" x="1554163" y="1784350"/>
          <p14:tracePt t="11549" x="1560513" y="1784350"/>
          <p14:tracePt t="11551" x="1560513" y="1790700"/>
          <p14:tracePt t="11570" x="1566863" y="1790700"/>
          <p14:tracePt t="11579" x="1573213" y="1790700"/>
          <p14:tracePt t="11585" x="1579563" y="1790700"/>
          <p14:tracePt t="11600" x="1585913" y="1790700"/>
          <p14:tracePt t="11609" x="1592263" y="1790700"/>
          <p14:tracePt t="11624" x="1598613" y="1790700"/>
          <p14:tracePt t="11630" x="1606550" y="1790700"/>
          <p14:tracePt t="11634" x="1612900" y="1790700"/>
          <p14:tracePt t="11643" x="1625600" y="1790700"/>
          <p14:tracePt t="11649" x="1631950" y="1790700"/>
          <p14:tracePt t="11651" x="1638300" y="1784350"/>
          <p14:tracePt t="11653" x="1644650" y="1784350"/>
          <p14:tracePt t="11658" x="1651000" y="1784350"/>
          <p14:tracePt t="11659" x="1657350" y="1784350"/>
          <p14:tracePt t="11663" x="1663700" y="1784350"/>
          <p14:tracePt t="11665" x="1670050" y="1784350"/>
          <p14:tracePt t="11669" x="1676400" y="1778000"/>
          <p14:tracePt t="11671" x="1682750" y="1778000"/>
          <p14:tracePt t="11673" x="1689100" y="1778000"/>
          <p14:tracePt t="11675" x="1689100" y="1771650"/>
          <p14:tracePt t="11677" x="1695450" y="1771650"/>
          <p14:tracePt t="11679" x="1701800" y="1771650"/>
          <p14:tracePt t="11683" x="1708150" y="1771650"/>
          <p14:tracePt t="11685" x="1714500" y="1771650"/>
          <p14:tracePt t="11687" x="1720850" y="1771650"/>
          <p14:tracePt t="11692" x="1727200" y="1771650"/>
          <p14:tracePt t="11693" x="1733550" y="1765300"/>
          <p14:tracePt t="11697" x="1739900" y="1765300"/>
          <p14:tracePt t="11699" x="1752600" y="1765300"/>
          <p14:tracePt t="11703" x="1758950" y="1765300"/>
          <p14:tracePt t="11705" x="1765300" y="1765300"/>
          <p14:tracePt t="11707" x="1771650" y="1765300"/>
          <p14:tracePt t="11711" x="1778000" y="1765300"/>
          <p14:tracePt t="11713" x="1784350" y="1765300"/>
          <p14:tracePt t="11717" x="1790700" y="1758950"/>
          <p14:tracePt t="11720" x="1797050" y="1758950"/>
          <p14:tracePt t="11723" x="1803400" y="1758950"/>
          <p14:tracePt t="11726" x="1809750" y="1758950"/>
          <p14:tracePt t="11727" x="1816100" y="1758950"/>
          <p14:tracePt t="11731" x="1822450" y="1758950"/>
          <p14:tracePt t="11733" x="1828800" y="1758950"/>
          <p14:tracePt t="11737" x="1835150" y="1758950"/>
          <p14:tracePt t="11739" x="1841500" y="1758950"/>
          <p14:tracePt t="11742" x="1847850" y="1758950"/>
          <p14:tracePt t="11745" x="1854200" y="1758950"/>
          <p14:tracePt t="11747" x="1860550" y="1758950"/>
          <p14:tracePt t="11751" x="1866900" y="1758950"/>
          <p14:tracePt t="11753" x="1873250" y="1758950"/>
          <p14:tracePt t="11755" x="1879600" y="1758950"/>
          <p14:tracePt t="11757" x="1885950" y="1758950"/>
          <p14:tracePt t="11759" x="1892300" y="1758950"/>
          <p14:tracePt t="11761" x="1898650" y="1758950"/>
          <p14:tracePt t="11765" x="1911350" y="1758950"/>
          <p14:tracePt t="11769" x="1917700" y="1758950"/>
          <p14:tracePt t="11771" x="1930400" y="1758950"/>
          <p14:tracePt t="11776" x="1936750" y="1758950"/>
          <p14:tracePt t="11777" x="1949450" y="1758950"/>
          <p14:tracePt t="11781" x="1955800" y="1758950"/>
          <p14:tracePt t="11783" x="1968500" y="1758950"/>
          <p14:tracePt t="11787" x="1981200" y="1758950"/>
          <p14:tracePt t="11792" x="1987550" y="1758950"/>
          <p14:tracePt t="11793" x="2000250" y="1758950"/>
          <p14:tracePt t="11797" x="2012950" y="1758950"/>
          <p14:tracePt t="11799" x="2019300" y="1758950"/>
          <p14:tracePt t="11804" x="2025650" y="1758950"/>
          <p14:tracePt t="11805" x="2038350" y="1758950"/>
          <p14:tracePt t="11809" x="2044700" y="1758950"/>
          <p14:tracePt t="11811" x="2051050" y="1758950"/>
          <p14:tracePt t="11813" x="2058988" y="1752600"/>
          <p14:tracePt t="11815" x="2065338" y="1752600"/>
          <p14:tracePt t="11817" x="2071688" y="1752600"/>
          <p14:tracePt t="11821" x="2078038" y="1752600"/>
          <p14:tracePt t="11823" x="2084388" y="1752600"/>
          <p14:tracePt t="11825" x="2090738" y="1752600"/>
          <p14:tracePt t="11827" x="2097088" y="1752600"/>
          <p14:tracePt t="11829" x="2103438" y="1752600"/>
          <p14:tracePt t="11833" x="2109788" y="1752600"/>
          <p14:tracePt t="11835" x="2116138" y="1752600"/>
          <p14:tracePt t="11837" x="2122488" y="1752600"/>
          <p14:tracePt t="11842" x="2122488" y="1746250"/>
          <p14:tracePt t="11844" x="2128838" y="1746250"/>
          <p14:tracePt t="11847" x="2135188" y="1746250"/>
          <p14:tracePt t="11853" x="2141538" y="1746250"/>
          <p14:tracePt t="11857" x="2147888" y="1746250"/>
          <p14:tracePt t="11863" x="2154238" y="1739900"/>
          <p14:tracePt t="12488" x="2160588" y="1739900"/>
          <p14:tracePt t="12491" x="2166938" y="1739900"/>
          <p14:tracePt t="12500" x="2173288" y="1739900"/>
          <p14:tracePt t="12502" x="2179638" y="1739900"/>
          <p14:tracePt t="12505" x="2185988" y="1739900"/>
          <p14:tracePt t="12511" x="2192338" y="1739900"/>
          <p14:tracePt t="12513" x="2198688" y="1739900"/>
          <p14:tracePt t="12518" x="2205038" y="1739900"/>
          <p14:tracePt t="12520" x="2211388" y="1739900"/>
          <p14:tracePt t="12521" x="2217738" y="1739900"/>
          <p14:tracePt t="12525" x="2224088" y="1739900"/>
          <p14:tracePt t="12527" x="2230438" y="1739900"/>
          <p14:tracePt t="12529" x="2230438" y="1733550"/>
          <p14:tracePt t="12531" x="2236788" y="1733550"/>
          <p14:tracePt t="12535" x="2243138" y="1733550"/>
          <p14:tracePt t="12537" x="2243138" y="1727200"/>
          <p14:tracePt t="12539" x="2249488" y="1727200"/>
          <p14:tracePt t="12541" x="2255838" y="1727200"/>
          <p14:tracePt t="12543" x="2262188" y="1727200"/>
          <p14:tracePt t="12547" x="2268538" y="1720850"/>
          <p14:tracePt t="12551" x="2274888" y="1720850"/>
          <p14:tracePt t="12555" x="2281238" y="1720850"/>
          <p14:tracePt t="12560" x="2293938" y="1720850"/>
          <p14:tracePt t="12563" x="2300288" y="1720850"/>
          <p14:tracePt t="12565" x="2306638" y="1720850"/>
          <p14:tracePt t="12573" x="2312988" y="1720850"/>
          <p14:tracePt t="12578" x="2312988" y="1714500"/>
          <p14:tracePt t="12579" x="2319338" y="1714500"/>
          <p14:tracePt t="12588" x="2325688" y="1714500"/>
          <p14:tracePt t="12610" x="2332038" y="1714500"/>
          <p14:tracePt t="12618" x="2338388" y="1714500"/>
          <p14:tracePt t="12630" x="2344738" y="1714500"/>
          <p14:tracePt t="12672" x="2338388" y="1714500"/>
          <p14:tracePt t="12675" x="2332038" y="1714500"/>
          <p14:tracePt t="12681" x="2325688" y="1714500"/>
          <p14:tracePt t="12686" x="2319338" y="1714500"/>
          <p14:tracePt t="12687" x="2312988" y="1714500"/>
          <p14:tracePt t="12693" x="2306638" y="1714500"/>
          <p14:tracePt t="12701" x="2300288" y="1714500"/>
          <p14:tracePt t="12712" x="2293938" y="1720850"/>
          <p14:tracePt t="12715" x="2287588" y="1720850"/>
          <p14:tracePt t="12717" x="2287588" y="1727200"/>
          <p14:tracePt t="12922" x="2281238" y="1720850"/>
          <p14:tracePt t="12930" x="2281238" y="1714500"/>
          <p14:tracePt t="12934" x="2281238" y="1708150"/>
          <p14:tracePt t="12943" x="2281238" y="1701800"/>
          <p14:tracePt t="12945" x="2281238" y="1695450"/>
          <p14:tracePt t="12950" x="2281238" y="1689100"/>
          <p14:tracePt t="12955" x="2281238" y="1682750"/>
          <p14:tracePt t="12959" x="2281238" y="1676400"/>
          <p14:tracePt t="12968" x="2281238" y="1670050"/>
          <p14:tracePt t="12971" x="2281238" y="1663700"/>
          <p14:tracePt t="12986" x="2281238" y="1657350"/>
          <p14:tracePt t="12994" x="2287588" y="1657350"/>
          <p14:tracePt t="12995" x="2287588" y="1651000"/>
          <p14:tracePt t="12999" x="2293938" y="1651000"/>
          <p14:tracePt t="13011" x="2300288" y="1651000"/>
          <p14:tracePt t="13016" x="2300288" y="1644650"/>
          <p14:tracePt t="13019" x="2306638" y="1644650"/>
          <p14:tracePt t="13042" x="2312988" y="1638300"/>
          <p14:tracePt t="13054" x="2312988" y="1631950"/>
          <p14:tracePt t="13059" x="2319338" y="1631950"/>
          <p14:tracePt t="13490" x="2319338" y="1638300"/>
          <p14:tracePt t="13494" x="2312988" y="1644650"/>
          <p14:tracePt t="13497" x="2312988" y="1651000"/>
          <p14:tracePt t="13499" x="2306638" y="1657350"/>
          <p14:tracePt t="13503" x="2300288" y="1663700"/>
          <p14:tracePt t="13505" x="2300288" y="1670050"/>
          <p14:tracePt t="13508" x="2293938" y="1670050"/>
          <p14:tracePt t="13510" x="2293938" y="1676400"/>
          <p14:tracePt t="13511" x="2287588" y="1682750"/>
          <p14:tracePt t="13513" x="2281238" y="1682750"/>
          <p14:tracePt t="13515" x="2281238" y="1689100"/>
          <p14:tracePt t="13517" x="2281238" y="1695450"/>
          <p14:tracePt t="13519" x="2274888" y="1701800"/>
          <p14:tracePt t="13521" x="2268538" y="1701800"/>
          <p14:tracePt t="13525" x="2268538" y="1708150"/>
          <p14:tracePt t="13527" x="2268538" y="1714500"/>
          <p14:tracePt t="13529" x="2262188" y="1714500"/>
          <p14:tracePt t="13533" x="2255838" y="1720850"/>
          <p14:tracePt t="13535" x="2255838" y="1727200"/>
          <p14:tracePt t="13539" x="2255838" y="1733550"/>
          <p14:tracePt t="13542" x="2249488" y="1733550"/>
          <p14:tracePt t="13545" x="2249488" y="1739900"/>
          <p14:tracePt t="13549" x="2249488" y="1746250"/>
          <p14:tracePt t="13559" x="2249488" y="1752600"/>
          <p14:tracePt t="13561" x="2243138" y="1758950"/>
          <p14:tracePt t="13565" x="2243138" y="1765300"/>
          <p14:tracePt t="13567" x="2236788" y="1765300"/>
          <p14:tracePt t="13571" x="2236788" y="1771650"/>
          <p14:tracePt t="13576" x="2236788" y="1778000"/>
          <p14:tracePt t="13579" x="2230438" y="1778000"/>
          <p14:tracePt t="13581" x="2230438" y="1784350"/>
          <p14:tracePt t="13585" x="2224088" y="1790700"/>
          <p14:tracePt t="13590" x="2224088" y="1797050"/>
          <p14:tracePt t="13598" x="2224088" y="1803400"/>
          <p14:tracePt t="13602" x="2224088" y="1809750"/>
          <p14:tracePt t="13610" x="2217738" y="1809750"/>
          <p14:tracePt t="13614" x="2217738" y="1816100"/>
          <p14:tracePt t="13618" x="2217738" y="1822450"/>
          <p14:tracePt t="13626" x="2217738" y="1828800"/>
          <p14:tracePt t="13693" x="2217738" y="1822450"/>
          <p14:tracePt t="13696" x="2224088" y="1822450"/>
          <p14:tracePt t="13697" x="2224088" y="1816100"/>
          <p14:tracePt t="13699" x="2230438" y="1816100"/>
          <p14:tracePt t="13704" x="2230438" y="1809750"/>
          <p14:tracePt t="13708" x="2230438" y="1803400"/>
          <p14:tracePt t="13711" x="2236788" y="1803400"/>
          <p14:tracePt t="13713" x="2236788" y="1797050"/>
          <p14:tracePt t="13715" x="2236788" y="1790700"/>
          <p14:tracePt t="13717" x="2243138" y="1790700"/>
          <p14:tracePt t="13719" x="2243138" y="1784350"/>
          <p14:tracePt t="13726" x="2243138" y="1778000"/>
          <p14:tracePt t="13729" x="2243138" y="1771650"/>
          <p14:tracePt t="13735" x="2243138" y="1765300"/>
          <p14:tracePt t="13740" x="2243138" y="1758950"/>
          <p14:tracePt t="13743" x="2243138" y="1752600"/>
          <p14:tracePt t="13751" x="2243138" y="1746250"/>
          <p14:tracePt t="13754" x="2249488" y="1746250"/>
          <p14:tracePt t="13755" x="2249488" y="1739900"/>
          <p14:tracePt t="13768" x="2249488" y="1733550"/>
          <p14:tracePt t="13775" x="2249488" y="1727200"/>
          <p14:tracePt t="13782" x="2249488" y="1720850"/>
          <p14:tracePt t="13794" x="2249488" y="1714500"/>
          <p14:tracePt t="13800" x="2249488" y="1708150"/>
          <p14:tracePt t="13810" x="2249488" y="1701800"/>
          <p14:tracePt t="13813" x="2249488" y="1695450"/>
          <p14:tracePt t="13818" x="2249488" y="1689100"/>
          <p14:tracePt t="13825" x="2249488" y="1682750"/>
          <p14:tracePt t="13829" x="2249488" y="1676400"/>
          <p14:tracePt t="13835" x="2249488" y="1670050"/>
          <p14:tracePt t="13837" x="2249488" y="1663700"/>
          <p14:tracePt t="13843" x="2249488" y="1657350"/>
          <p14:tracePt t="13845" x="2249488" y="1651000"/>
          <p14:tracePt t="13847" x="2249488" y="1644650"/>
          <p14:tracePt t="13849" x="2243138" y="1644650"/>
          <p14:tracePt t="13854" x="2236788" y="1638300"/>
          <p14:tracePt t="13855" x="2236788" y="1631950"/>
          <p14:tracePt t="13859" x="2230438" y="1625600"/>
          <p14:tracePt t="13861" x="2224088" y="1619250"/>
          <p14:tracePt t="13863" x="2224088" y="1612900"/>
          <p14:tracePt t="13865" x="2217738" y="1612900"/>
          <p14:tracePt t="13867" x="2211388" y="1606550"/>
          <p14:tracePt t="13869" x="2205038" y="1600200"/>
          <p14:tracePt t="13871" x="2198688" y="1593850"/>
          <p14:tracePt t="13873" x="2192338" y="1593850"/>
          <p14:tracePt t="13876" x="2185988" y="1587500"/>
          <p14:tracePt t="13876" x="2173288" y="1581150"/>
          <p14:tracePt t="13879" x="2166938" y="1574800"/>
          <p14:tracePt t="13881" x="2160588" y="1574800"/>
          <p14:tracePt t="13883" x="2147888" y="1568450"/>
          <p14:tracePt t="13885" x="2135188" y="1562100"/>
          <p14:tracePt t="13887" x="2122488" y="1555750"/>
          <p14:tracePt t="13889" x="2116138" y="1549400"/>
          <p14:tracePt t="13891" x="2097088" y="1536700"/>
          <p14:tracePt t="13893" x="2084388" y="1530350"/>
          <p14:tracePt t="13895" x="2065338" y="1530350"/>
          <p14:tracePt t="13897" x="2058988" y="1524000"/>
          <p14:tracePt t="13899" x="2038350" y="1517650"/>
          <p14:tracePt t="13901" x="2025650" y="1511300"/>
          <p14:tracePt t="13903" x="2012950" y="1504950"/>
          <p14:tracePt t="13905" x="2000250" y="1497013"/>
          <p14:tracePt t="13909" x="1968500" y="1484313"/>
          <p14:tracePt t="13911" x="1962150" y="1484313"/>
          <p14:tracePt t="13913" x="1949450" y="1477963"/>
          <p14:tracePt t="13915" x="1936750" y="1471613"/>
          <p14:tracePt t="13917" x="1930400" y="1465263"/>
          <p14:tracePt t="13919" x="1917700" y="1465263"/>
          <p14:tracePt t="13921" x="1905000" y="1458913"/>
          <p14:tracePt t="13923" x="1898650" y="1458913"/>
          <p14:tracePt t="13925" x="1885950" y="1452563"/>
          <p14:tracePt t="13927" x="1879600" y="1452563"/>
          <p14:tracePt t="13929" x="1873250" y="1452563"/>
          <p14:tracePt t="13931" x="1866900" y="1452563"/>
          <p14:tracePt t="13933" x="1860550" y="1446213"/>
          <p14:tracePt t="13935" x="1854200" y="1446213"/>
          <p14:tracePt t="13937" x="1847850" y="1439863"/>
          <p14:tracePt t="13939" x="1841500" y="1439863"/>
          <p14:tracePt t="13941" x="1835150" y="1439863"/>
          <p14:tracePt t="13943" x="1828800" y="1439863"/>
          <p14:tracePt t="13945" x="1822450" y="1439863"/>
          <p14:tracePt t="13947" x="1822450" y="1433513"/>
          <p14:tracePt t="13949" x="1816100" y="1433513"/>
          <p14:tracePt t="13953" x="1809750" y="1433513"/>
          <p14:tracePt t="13961" x="1803400" y="1433513"/>
          <p14:tracePt t="13992" x="1797050" y="1433513"/>
          <p14:tracePt t="14022" x="1790700" y="1433513"/>
          <p14:tracePt t="14038" x="1784350" y="1433513"/>
          <p14:tracePt t="14044" x="1778000" y="1433513"/>
          <p14:tracePt t="14052" x="1771650" y="1433513"/>
          <p14:tracePt t="14053" x="1765300" y="1439863"/>
          <p14:tracePt t="14055" x="1758950" y="1439863"/>
          <p14:tracePt t="14063" x="1752600" y="1446213"/>
          <p14:tracePt t="14067" x="1746250" y="1446213"/>
          <p14:tracePt t="14073" x="1739900" y="1446213"/>
          <p14:tracePt t="14078" x="1733550" y="1446213"/>
          <p14:tracePt t="14079" x="1727200" y="1452563"/>
          <p14:tracePt t="14086" x="1720850" y="1458913"/>
          <p14:tracePt t="14087" x="1714500" y="1458913"/>
          <p14:tracePt t="14093" x="1708150" y="1458913"/>
          <p14:tracePt t="14095" x="1701800" y="1465263"/>
          <p14:tracePt t="14097" x="1695450" y="1465263"/>
          <p14:tracePt t="14101" x="1695450" y="1471613"/>
          <p14:tracePt t="14103" x="1689100" y="1471613"/>
          <p14:tracePt t="14105" x="1682750" y="1471613"/>
          <p14:tracePt t="14111" x="1676400" y="1471613"/>
          <p14:tracePt t="14113" x="1676400" y="1477963"/>
          <p14:tracePt t="14116" x="1670050" y="1477963"/>
          <p14:tracePt t="14117" x="1663700" y="1477963"/>
          <p14:tracePt t="14119" x="1663700" y="1484313"/>
          <p14:tracePt t="14126" x="1657350" y="1484313"/>
          <p14:tracePt t="14127" x="1651000" y="1490663"/>
          <p14:tracePt t="14138" x="1644650" y="1490663"/>
          <p14:tracePt t="14143" x="1638300" y="1490663"/>
          <p14:tracePt t="14147" x="1638300" y="1497013"/>
          <p14:tracePt t="14149" x="1631950" y="1497013"/>
          <p14:tracePt t="14153" x="1625600" y="1497013"/>
          <p14:tracePt t="14155" x="1625600" y="1504950"/>
          <p14:tracePt t="14158" x="1619250" y="1504950"/>
          <p14:tracePt t="14165" x="1612900" y="1504950"/>
          <p14:tracePt t="14169" x="1606550" y="1504950"/>
          <p14:tracePt t="14173" x="1606550" y="1511300"/>
          <p14:tracePt t="14176" x="1598613" y="1511300"/>
          <p14:tracePt t="14180" x="1592263" y="1511300"/>
          <p14:tracePt t="14181" x="1585913" y="1517650"/>
          <p14:tracePt t="14188" x="1579563" y="1524000"/>
          <p14:tracePt t="14189" x="1573213" y="1524000"/>
          <p14:tracePt t="14196" x="1566863" y="1524000"/>
          <p14:tracePt t="14197" x="1560513" y="1524000"/>
          <p14:tracePt t="14199" x="1554163" y="1530350"/>
          <p14:tracePt t="14205" x="1547813" y="1536700"/>
          <p14:tracePt t="14209" x="1541463" y="1536700"/>
          <p14:tracePt t="14213" x="1535113" y="1536700"/>
          <p14:tracePt t="14215" x="1528763" y="1543050"/>
          <p14:tracePt t="14217" x="1522413" y="1543050"/>
          <p14:tracePt t="14219" x="1522413" y="1549400"/>
          <p14:tracePt t="14221" x="1516063" y="1549400"/>
          <p14:tracePt t="14223" x="1516063" y="1555750"/>
          <p14:tracePt t="14225" x="1509713" y="1555750"/>
          <p14:tracePt t="14229" x="1503363" y="1555750"/>
          <p14:tracePt t="14233" x="1497013" y="1562100"/>
          <p14:tracePt t="14235" x="1490663" y="1562100"/>
          <p14:tracePt t="14239" x="1490663" y="1568450"/>
          <p14:tracePt t="14243" x="1484313" y="1568450"/>
          <p14:tracePt t="14249" x="1477963" y="1568450"/>
          <p14:tracePt t="14260" x="1477963" y="1574800"/>
          <p14:tracePt t="14261" x="1471613" y="1574800"/>
          <p14:tracePt t="14270" x="1465263" y="1574800"/>
          <p14:tracePt t="14271" x="1465263" y="1581150"/>
          <p14:tracePt t="14278" x="1458913" y="1581150"/>
          <p14:tracePt t="14284" x="1458913" y="1587500"/>
          <p14:tracePt t="14294" x="1452563" y="1587500"/>
          <p14:tracePt t="14301" x="1446213" y="1587500"/>
          <p14:tracePt t="14305" x="1446213" y="1593850"/>
          <p14:tracePt t="14311" x="1446213" y="1600200"/>
          <p14:tracePt t="14313" x="1439863" y="1600200"/>
          <p14:tracePt t="14319" x="1433513" y="1600200"/>
          <p14:tracePt t="14323" x="1433513" y="1606550"/>
          <p14:tracePt t="14327" x="1433513" y="1612900"/>
          <p14:tracePt t="14329" x="1427163" y="1612900"/>
          <p14:tracePt t="14331" x="1427163" y="1619250"/>
          <p14:tracePt t="14333" x="1420813" y="1619250"/>
          <p14:tracePt t="14339" x="1414463" y="1619250"/>
          <p14:tracePt t="14342" x="1414463" y="1625600"/>
          <p14:tracePt t="14345" x="1414463" y="1631950"/>
          <p14:tracePt t="14352" x="1408113" y="1631950"/>
          <p14:tracePt t="14360" x="1401763" y="1638300"/>
          <p14:tracePt t="14363" x="1401763" y="1644650"/>
          <p14:tracePt t="14369" x="1401763" y="1651000"/>
          <p14:tracePt t="14379" x="1395413" y="1651000"/>
          <p14:tracePt t="14385" x="1395413" y="1657350"/>
          <p14:tracePt t="14394" x="1395413" y="1663700"/>
          <p14:tracePt t="14408" x="1395413" y="1670050"/>
          <p14:tracePt t="14410" x="1389063" y="1670050"/>
          <p14:tracePt t="14413" x="1389063" y="1676400"/>
          <p14:tracePt t="14424" x="1389063" y="1682750"/>
          <p14:tracePt t="14428" x="1389063" y="1689100"/>
          <p14:tracePt t="14431" x="1389063" y="1695450"/>
          <p14:tracePt t="14439" x="1389063" y="1701800"/>
          <p14:tracePt t="14444" x="1389063" y="1708150"/>
          <p14:tracePt t="14454" x="1389063" y="1714500"/>
          <p14:tracePt t="14460" x="1389063" y="1720850"/>
          <p14:tracePt t="14466" x="1389063" y="1727200"/>
          <p14:tracePt t="14474" x="1395413" y="1727200"/>
          <p14:tracePt t="14476" x="1395413" y="1733550"/>
          <p14:tracePt t="14479" x="1395413" y="1739900"/>
          <p14:tracePt t="14487" x="1401763" y="1746250"/>
          <p14:tracePt t="14492" x="1408113" y="1752600"/>
          <p14:tracePt t="14495" x="1408113" y="1758950"/>
          <p14:tracePt t="14501" x="1414463" y="1758950"/>
          <p14:tracePt t="14503" x="1414463" y="1765300"/>
          <p14:tracePt t="14505" x="1420813" y="1765300"/>
          <p14:tracePt t="14507" x="1427163" y="1771650"/>
          <p14:tracePt t="14515" x="1433513" y="1771650"/>
          <p14:tracePt t="14518" x="1433513" y="1778000"/>
          <p14:tracePt t="14519" x="1439863" y="1784350"/>
          <p14:tracePt t="14523" x="1446213" y="1790700"/>
          <p14:tracePt t="14527" x="1452563" y="1790700"/>
          <p14:tracePt t="14529" x="1452563" y="1797050"/>
          <p14:tracePt t="14531" x="1458913" y="1803400"/>
          <p14:tracePt t="14533" x="1465263" y="1803400"/>
          <p14:tracePt t="14535" x="1471613" y="1803400"/>
          <p14:tracePt t="14537" x="1471613" y="1809750"/>
          <p14:tracePt t="14539" x="1477963" y="1816100"/>
          <p14:tracePt t="14541" x="1484313" y="1816100"/>
          <p14:tracePt t="14543" x="1484313" y="1822450"/>
          <p14:tracePt t="14545" x="1490663" y="1822450"/>
          <p14:tracePt t="14547" x="1497013" y="1822450"/>
          <p14:tracePt t="14549" x="1503363" y="1828800"/>
          <p14:tracePt t="14551" x="1503363" y="1835150"/>
          <p14:tracePt t="14553" x="1509713" y="1835150"/>
          <p14:tracePt t="14555" x="1516063" y="1835150"/>
          <p14:tracePt t="14557" x="1522413" y="1841500"/>
          <p14:tracePt t="14559" x="1528763" y="1841500"/>
          <p14:tracePt t="14561" x="1535113" y="1847850"/>
          <p14:tracePt t="14565" x="1541463" y="1854200"/>
          <p14:tracePt t="14567" x="1547813" y="1854200"/>
          <p14:tracePt t="14569" x="1554163" y="1854200"/>
          <p14:tracePt t="14573" x="1560513" y="1860550"/>
          <p14:tracePt t="14578" x="1566863" y="1866900"/>
          <p14:tracePt t="14581" x="1573213" y="1866900"/>
          <p14:tracePt t="14583" x="1579563" y="1866900"/>
          <p14:tracePt t="14585" x="1585913" y="1866900"/>
          <p14:tracePt t="14587" x="1585913" y="1873250"/>
          <p14:tracePt t="14594" x="1598613" y="1879600"/>
          <p14:tracePt t="14597" x="1606550" y="1879600"/>
          <p14:tracePt t="14599" x="1612900" y="1885950"/>
          <p14:tracePt t="14604" x="1619250" y="1885950"/>
          <p14:tracePt t="14607" x="1625600" y="1885950"/>
          <p14:tracePt t="14611" x="1631950" y="1892300"/>
          <p14:tracePt t="14615" x="1638300" y="1898650"/>
          <p14:tracePt t="14619" x="1644650" y="1898650"/>
          <p14:tracePt t="14621" x="1651000" y="1898650"/>
          <p14:tracePt t="14626" x="1657350" y="1898650"/>
          <p14:tracePt t="14629" x="1663700" y="1905000"/>
          <p14:tracePt t="14636" x="1670050" y="1905000"/>
          <p14:tracePt t="14637" x="1676400" y="1911350"/>
          <p14:tracePt t="14643" x="1682750" y="1911350"/>
          <p14:tracePt t="14649" x="1689100" y="1917700"/>
          <p14:tracePt t="14654" x="1695450" y="1917700"/>
          <p14:tracePt t="14674" x="1701800" y="1917700"/>
          <p14:tracePt t="14703" x="1708150" y="1924050"/>
          <p14:tracePt t="14712" x="1708150" y="1931988"/>
          <p14:tracePt t="14722" x="1714500" y="1931988"/>
          <p14:tracePt t="14726" x="1720850" y="1938338"/>
          <p14:tracePt t="14731" x="1727200" y="1938338"/>
          <p14:tracePt t="14735" x="1727200" y="1944688"/>
          <p14:tracePt t="14740" x="1733550" y="1944688"/>
          <p14:tracePt t="14744" x="1739900" y="1951038"/>
          <p14:tracePt t="14752" x="1746250" y="1951038"/>
          <p14:tracePt t="14756" x="1752600" y="1951038"/>
          <p14:tracePt t="14761" x="1758950" y="1951038"/>
          <p14:tracePt t="14765" x="1758950" y="1957388"/>
          <p14:tracePt t="14767" x="1765300" y="1957388"/>
          <p14:tracePt t="14771" x="1771650" y="1957388"/>
          <p14:tracePt t="14776" x="1771650" y="1963738"/>
          <p14:tracePt t="14778" x="1778000" y="1963738"/>
          <p14:tracePt t="14781" x="1784350" y="1963738"/>
          <p14:tracePt t="14783" x="1790700" y="1963738"/>
          <p14:tracePt t="14790" x="1797050" y="1963738"/>
          <p14:tracePt t="14792" x="1803400" y="1963738"/>
          <p14:tracePt t="14797" x="1809750" y="1963738"/>
          <p14:tracePt t="14799" x="1816100" y="1963738"/>
          <p14:tracePt t="14801" x="1822450" y="1963738"/>
          <p14:tracePt t="14805" x="1828800" y="1963738"/>
          <p14:tracePt t="14808" x="1835150" y="1963738"/>
          <p14:tracePt t="14811" x="1841500" y="1963738"/>
          <p14:tracePt t="14813" x="1854200" y="1963738"/>
          <p14:tracePt t="14817" x="1866900" y="1963738"/>
          <p14:tracePt t="14819" x="1873250" y="1963738"/>
          <p14:tracePt t="14821" x="1885950" y="1970088"/>
          <p14:tracePt t="14823" x="1898650" y="1970088"/>
          <p14:tracePt t="14825" x="1905000" y="1970088"/>
          <p14:tracePt t="14827" x="1917700" y="1970088"/>
          <p14:tracePt t="14829" x="1930400" y="1970088"/>
          <p14:tracePt t="14831" x="1936750" y="1970088"/>
          <p14:tracePt t="14833" x="1949450" y="1970088"/>
          <p14:tracePt t="14835" x="1962150" y="1970088"/>
          <p14:tracePt t="14837" x="1981200" y="1970088"/>
          <p14:tracePt t="14839" x="2000250" y="1970088"/>
          <p14:tracePt t="14842" x="2012950" y="1970088"/>
          <p14:tracePt t="14843" x="2032000" y="1970088"/>
          <p14:tracePt t="14845" x="2051050" y="1970088"/>
          <p14:tracePt t="14847" x="2065338" y="1970088"/>
          <p14:tracePt t="14849" x="2084388" y="1970088"/>
          <p14:tracePt t="14851" x="2103438" y="1976438"/>
          <p14:tracePt t="14853" x="2128838" y="1976438"/>
          <p14:tracePt t="14855" x="2147888" y="1976438"/>
          <p14:tracePt t="14857" x="2166938" y="1976438"/>
          <p14:tracePt t="14859" x="2192338" y="1976438"/>
          <p14:tracePt t="14861" x="2211388" y="1976438"/>
          <p14:tracePt t="14863" x="2236788" y="1976438"/>
          <p14:tracePt t="14865" x="2262188" y="1976438"/>
          <p14:tracePt t="14867" x="2287588" y="1976438"/>
          <p14:tracePt t="14869" x="2300288" y="1976438"/>
          <p14:tracePt t="14871" x="2325688" y="1976438"/>
          <p14:tracePt t="14873" x="2344738" y="1976438"/>
          <p14:tracePt t="14875" x="2363788" y="1976438"/>
          <p14:tracePt t="14877" x="2382838" y="1976438"/>
          <p14:tracePt t="14879" x="2401888" y="1976438"/>
          <p14:tracePt t="14881" x="2427288" y="1976438"/>
          <p14:tracePt t="14883" x="2439988" y="1976438"/>
          <p14:tracePt t="14885" x="2459038" y="1976438"/>
          <p14:tracePt t="14887" x="2478088" y="1976438"/>
          <p14:tracePt t="14889" x="2490788" y="1976438"/>
          <p14:tracePt t="14891" x="2509838" y="1976438"/>
          <p14:tracePt t="14893" x="2530475" y="1976438"/>
          <p14:tracePt t="14895" x="2543175" y="1976438"/>
          <p14:tracePt t="14897" x="2562225" y="1976438"/>
          <p14:tracePt t="14899" x="2574925" y="1970088"/>
          <p14:tracePt t="14901" x="2587625" y="1970088"/>
          <p14:tracePt t="14903" x="2606675" y="1963738"/>
          <p14:tracePt t="14905" x="2619375" y="1963738"/>
          <p14:tracePt t="14907" x="2625725" y="1963738"/>
          <p14:tracePt t="14910" x="2638425" y="1963738"/>
          <p14:tracePt t="14910" x="2651125" y="1963738"/>
          <p14:tracePt t="14913" x="2657475" y="1957388"/>
          <p14:tracePt t="14915" x="2670175" y="1957388"/>
          <p14:tracePt t="14917" x="2682875" y="1951038"/>
          <p14:tracePt t="14919" x="2689225" y="1951038"/>
          <p14:tracePt t="14921" x="2701925" y="1944688"/>
          <p14:tracePt t="14923" x="2714625" y="1944688"/>
          <p14:tracePt t="14925" x="2714625" y="1938338"/>
          <p14:tracePt t="14927" x="2727325" y="1938338"/>
          <p14:tracePt t="14931" x="2740025" y="1931988"/>
          <p14:tracePt t="14933" x="2746375" y="1931988"/>
          <p14:tracePt t="14935" x="2746375" y="1924050"/>
          <p14:tracePt t="14937" x="2752725" y="1924050"/>
          <p14:tracePt t="14939" x="2759075" y="1917700"/>
          <p14:tracePt t="14942" x="2765425" y="1917700"/>
          <p14:tracePt t="14945" x="2771775" y="1917700"/>
          <p14:tracePt t="14949" x="2778125" y="1911350"/>
          <p14:tracePt t="14953" x="2784475" y="1911350"/>
          <p14:tracePt t="14955" x="2790825" y="1905000"/>
          <p14:tracePt t="14957" x="2797175" y="1905000"/>
          <p14:tracePt t="14968" x="2803525" y="1905000"/>
          <p14:tracePt t="14969" x="2803525" y="1898650"/>
          <p14:tracePt t="14976" x="2809875" y="1898650"/>
          <p14:tracePt t="14992" x="2809875" y="1892300"/>
          <p14:tracePt t="15006" x="2816225" y="1885950"/>
          <p14:tracePt t="15014" x="2822575" y="1885950"/>
          <p14:tracePt t="15022" x="2828925" y="1885950"/>
          <p14:tracePt t="15026" x="2828925" y="1879600"/>
          <p14:tracePt t="15034" x="2828925" y="1873250"/>
          <p14:tracePt t="15037" x="2835275" y="1873250"/>
          <p14:tracePt t="15043" x="2841625" y="1873250"/>
          <p14:tracePt t="15047" x="2841625" y="1866900"/>
          <p14:tracePt t="15051" x="2841625" y="1860550"/>
          <p14:tracePt t="15053" x="2847975" y="1860550"/>
          <p14:tracePt t="15055" x="2847975" y="1854200"/>
          <p14:tracePt t="15057" x="2854325" y="1854200"/>
          <p14:tracePt t="15061" x="2860675" y="1847850"/>
          <p14:tracePt t="15065" x="2860675" y="1841500"/>
          <p14:tracePt t="15067" x="2867025" y="1841500"/>
          <p14:tracePt t="15071" x="2873375" y="1835150"/>
          <p14:tracePt t="15073" x="2873375" y="1828800"/>
          <p14:tracePt t="15077" x="2879725" y="1822450"/>
          <p14:tracePt t="15081" x="2886075" y="1816100"/>
          <p14:tracePt t="15083" x="2892425" y="1809750"/>
          <p14:tracePt t="15089" x="2892425" y="1803400"/>
          <p14:tracePt t="15092" x="2898775" y="1797050"/>
          <p14:tracePt t="15094" x="2898775" y="1790700"/>
          <p14:tracePt t="15095" x="2905125" y="1790700"/>
          <p14:tracePt t="15099" x="2905125" y="1784350"/>
          <p14:tracePt t="15101" x="2911475" y="1778000"/>
          <p14:tracePt t="15105" x="2917825" y="1771650"/>
          <p14:tracePt t="15107" x="2917825" y="1765300"/>
          <p14:tracePt t="15113" x="2917825" y="1758950"/>
          <p14:tracePt t="15115" x="2924175" y="1752600"/>
          <p14:tracePt t="15119" x="2930525" y="1746250"/>
          <p14:tracePt t="15123" x="2936875" y="1746250"/>
          <p14:tracePt t="15126" x="2936875" y="1739900"/>
          <p14:tracePt t="15129" x="2936875" y="1733550"/>
          <p14:tracePt t="15135" x="2943225" y="1727200"/>
          <p14:tracePt t="15137" x="2943225" y="1720850"/>
          <p14:tracePt t="15142" x="2949575" y="1714500"/>
          <p14:tracePt t="15147" x="2949575" y="1708150"/>
          <p14:tracePt t="15151" x="2949575" y="1701800"/>
          <p14:tracePt t="15153" x="2955925" y="1701800"/>
          <p14:tracePt t="15159" x="2962275" y="1689100"/>
          <p14:tracePt t="15163" x="2968625" y="1682750"/>
          <p14:tracePt t="15169" x="2968625" y="1676400"/>
          <p14:tracePt t="15171" x="2968625" y="1670050"/>
          <p14:tracePt t="15173" x="2976563" y="1670050"/>
          <p14:tracePt t="15177" x="2982913" y="1663700"/>
          <p14:tracePt t="15181" x="2982913" y="1657350"/>
          <p14:tracePt t="15185" x="2989263" y="1651000"/>
          <p14:tracePt t="15189" x="2995613" y="1651000"/>
          <p14:tracePt t="15192" x="3001963" y="1644650"/>
          <p14:tracePt t="15195" x="3001963" y="1638300"/>
          <p14:tracePt t="15199" x="3008313" y="1638300"/>
          <p14:tracePt t="15201" x="3008313" y="1631950"/>
          <p14:tracePt t="15203" x="3014663" y="1631950"/>
          <p14:tracePt t="15206" x="3014663" y="1625600"/>
          <p14:tracePt t="15209" x="3021013" y="1619250"/>
          <p14:tracePt t="15213" x="3027363" y="1619250"/>
          <p14:tracePt t="15215" x="3027363" y="1612900"/>
          <p14:tracePt t="15217" x="3033713" y="1612900"/>
          <p14:tracePt t="15219" x="3033713" y="1606550"/>
          <p14:tracePt t="15224" x="3040063" y="1606550"/>
          <p14:tracePt t="15227" x="3046413" y="1600200"/>
          <p14:tracePt t="15231" x="3046413" y="1593850"/>
          <p14:tracePt t="15233" x="3052763" y="1593850"/>
          <p14:tracePt t="15235" x="3059113" y="1587500"/>
          <p14:tracePt t="15239" x="3065463" y="1587500"/>
          <p14:tracePt t="15248" x="3071813" y="1581150"/>
          <p14:tracePt t="15249" x="3078163" y="1581150"/>
          <p14:tracePt t="15253" x="3078163" y="1574800"/>
          <p14:tracePt t="15259" x="3090863" y="1574800"/>
          <p14:tracePt t="15264" x="3097213" y="1574800"/>
          <p14:tracePt t="15267" x="3097213" y="1568450"/>
          <p14:tracePt t="15270" x="3103563" y="1568450"/>
          <p14:tracePt t="15273" x="3109913" y="1568450"/>
          <p14:tracePt t="15278" x="3109913" y="1562100"/>
          <p14:tracePt t="15281" x="3116263" y="1562100"/>
          <p14:tracePt t="15285" x="3122613" y="1562100"/>
          <p14:tracePt t="15294" x="3128963" y="1562100"/>
          <p14:tracePt t="15297" x="3135313" y="1555750"/>
          <p14:tracePt t="15306" x="3141663" y="1555750"/>
          <p14:tracePt t="15314" x="3141663" y="1549400"/>
          <p14:tracePt t="15324" x="3148013" y="1549400"/>
          <p14:tracePt t="15334" x="3154363" y="1549400"/>
          <p14:tracePt t="15336" x="3154363" y="1543050"/>
          <p14:tracePt t="15376" x="3160713" y="1543050"/>
          <p14:tracePt t="15458" x="3154363" y="1543050"/>
          <p14:tracePt t="15470" x="3148013" y="1543050"/>
          <p14:tracePt t="15524" x="3148013" y="1536700"/>
          <p14:tracePt t="15534" x="3148013" y="1530350"/>
          <p14:tracePt t="15548" x="3148013" y="1524000"/>
          <p14:tracePt t="15554" x="3148013" y="1517650"/>
          <p14:tracePt t="15556" x="3154363" y="1517650"/>
          <p14:tracePt t="15560" x="3154363" y="1511300"/>
          <p14:tracePt t="15563" x="3160713" y="1511300"/>
          <p14:tracePt t="15567" x="3167063" y="1511300"/>
          <p14:tracePt t="15572" x="3167063" y="1504950"/>
          <p14:tracePt t="15573" x="3173413" y="1504950"/>
          <p14:tracePt t="15578" x="3173413" y="1497013"/>
          <p14:tracePt t="15581" x="3179763" y="1497013"/>
          <p14:tracePt t="15585" x="3186113" y="1497013"/>
          <p14:tracePt t="15589" x="3186113" y="1490663"/>
          <p14:tracePt t="15593" x="3192463" y="1484313"/>
          <p14:tracePt t="15595" x="3198813" y="1484313"/>
          <p14:tracePt t="15599" x="3205163" y="1477963"/>
          <p14:tracePt t="15609" x="3211513" y="1471613"/>
          <p14:tracePt t="15612" x="3217863" y="1465263"/>
          <p14:tracePt t="15619" x="3224213" y="1458913"/>
          <p14:tracePt t="15623" x="3230563" y="1452563"/>
          <p14:tracePt t="15627" x="3236913" y="1452563"/>
          <p14:tracePt t="15629" x="3236913" y="1446213"/>
          <p14:tracePt t="15635" x="3243263" y="1446213"/>
          <p14:tracePt t="15637" x="3249613" y="1446213"/>
          <p14:tracePt t="15639" x="3249613" y="1439863"/>
          <p14:tracePt t="15644" x="3255963" y="1433513"/>
          <p14:tracePt t="15647" x="3262313" y="1433513"/>
          <p14:tracePt t="15652" x="3268663" y="1433513"/>
          <p14:tracePt t="15657" x="3275013" y="1433513"/>
          <p14:tracePt t="15661" x="3281363" y="1427163"/>
          <p14:tracePt t="15672" x="3287713" y="1427163"/>
          <p14:tracePt t="15676" x="3294063" y="1427163"/>
          <p14:tracePt t="15688" x="3300413" y="1427163"/>
          <p14:tracePt t="15830" x="3294063" y="1427163"/>
          <p14:tracePt t="15876" x="3287713" y="1427163"/>
          <p14:tracePt t="15926" x="3281363" y="1427163"/>
          <p14:tracePt t="15938" x="3275013" y="1427163"/>
          <p14:tracePt t="15952" x="3268663" y="1427163"/>
          <p14:tracePt t="15959" x="3262313" y="1427163"/>
          <p14:tracePt t="15962" x="3255963" y="1427163"/>
          <p14:tracePt t="15966" x="3255963" y="1433513"/>
          <p14:tracePt t="15972" x="3249613" y="1433513"/>
          <p14:tracePt t="15978" x="3243263" y="1433513"/>
          <p14:tracePt t="15979" x="3243263" y="1439863"/>
          <p14:tracePt t="15988" x="3236913" y="1439863"/>
          <p14:tracePt t="15993" x="3230563" y="1439863"/>
          <p14:tracePt t="15997" x="3224213" y="1439863"/>
          <p14:tracePt t="15999" x="3224213" y="1446213"/>
          <p14:tracePt t="16010" x="3217863" y="1452563"/>
          <p14:tracePt t="16013" x="3211513" y="1452563"/>
          <p14:tracePt t="16026" x="3211513" y="1458913"/>
          <p14:tracePt t="16031" x="3205163" y="1458913"/>
          <p14:tracePt t="16156" x="3198813" y="1458913"/>
          <p14:tracePt t="16168" x="3192463" y="1458913"/>
          <p14:tracePt t="16206" x="3186113" y="1458913"/>
          <p14:tracePt t="16260" x="3186113" y="1465263"/>
          <p14:tracePt t="16270" x="3179763" y="1465263"/>
          <p14:tracePt t="16298" x="3173413" y="1465263"/>
          <p14:tracePt t="16300" x="3173413" y="1471613"/>
          <p14:tracePt t="16552" x="3173413" y="1477963"/>
          <p14:tracePt t="16554" x="3173413" y="1484313"/>
          <p14:tracePt t="16555" x="3173413" y="1490663"/>
          <p14:tracePt t="16559" x="3173413" y="1497013"/>
          <p14:tracePt t="16561" x="3179763" y="1504950"/>
          <p14:tracePt t="16565" x="3186113" y="1517650"/>
          <p14:tracePt t="16568" x="3186113" y="1524000"/>
          <p14:tracePt t="16569" x="3192463" y="1530350"/>
          <p14:tracePt t="16571" x="3192463" y="1536700"/>
          <p14:tracePt t="16573" x="3192463" y="1549400"/>
          <p14:tracePt t="16577" x="3192463" y="1562100"/>
          <p14:tracePt t="16579" x="3192463" y="1568450"/>
          <p14:tracePt t="16581" x="3198813" y="1574800"/>
          <p14:tracePt t="16583" x="3198813" y="1587500"/>
          <p14:tracePt t="16587" x="3198813" y="1600200"/>
          <p14:tracePt t="16593" x="3198813" y="1619250"/>
          <p14:tracePt t="16597" x="3205163" y="1625600"/>
          <p14:tracePt t="16599" x="3205163" y="1631950"/>
          <p14:tracePt t="16601" x="3205163" y="1638300"/>
          <p14:tracePt t="16605" x="3205163" y="1644650"/>
          <p14:tracePt t="16607" x="3205163" y="1651000"/>
          <p14:tracePt t="16613" x="3211513" y="1651000"/>
          <p14:tracePt t="16646" x="3217863" y="1651000"/>
          <p14:tracePt t="16649" x="3224213" y="1651000"/>
          <p14:tracePt t="16656" x="3230563" y="1644650"/>
          <p14:tracePt t="16657" x="3236913" y="1644650"/>
          <p14:tracePt t="16661" x="3236913" y="1638300"/>
          <p14:tracePt t="16664" x="3243263" y="1638300"/>
          <p14:tracePt t="16667" x="3249613" y="1631950"/>
          <p14:tracePt t="16671" x="3255963" y="1631950"/>
          <p14:tracePt t="16673" x="3255963" y="1625600"/>
          <p14:tracePt t="16684" x="3262313" y="1625600"/>
          <p14:tracePt t="16866" x="3268663" y="1625600"/>
          <p14:tracePt t="16869" x="3268663" y="1631950"/>
          <p14:tracePt t="16871" x="3268663" y="1638300"/>
          <p14:tracePt t="16875" x="3268663" y="1644650"/>
          <p14:tracePt t="16879" x="3268663" y="1651000"/>
          <p14:tracePt t="16894" x="3268663" y="1663700"/>
          <p14:tracePt t="16897" x="3268663" y="1670050"/>
          <p14:tracePt t="16905" x="3268663" y="1676400"/>
          <p14:tracePt t="16909" x="3275013" y="1676400"/>
          <p14:tracePt t="16911" x="3275013" y="1682750"/>
          <p14:tracePt t="16922" x="3281363" y="1682750"/>
          <p14:tracePt t="16924" x="3281363" y="1689100"/>
          <p14:tracePt t="16927" x="3287713" y="1689100"/>
          <p14:tracePt t="16930" x="3287713" y="1695450"/>
          <p14:tracePt t="16935" x="3287713" y="1701800"/>
          <p14:tracePt t="16944" x="3294063" y="1701800"/>
          <p14:tracePt t="16945" x="3294063" y="1708150"/>
          <p14:tracePt t="16954" x="3294063" y="1714500"/>
          <p14:tracePt t="17034" x="3300413" y="1714500"/>
          <p14:tracePt t="17046" x="3306763" y="1714500"/>
          <p14:tracePt t="17060" x="3313113" y="1714500"/>
          <p14:tracePt t="17062" x="3313113" y="1708150"/>
          <p14:tracePt t="17082" x="3319463" y="1708150"/>
          <p14:tracePt t="17145" x="3325813" y="1708150"/>
          <p14:tracePt t="17149" x="3332163" y="1708150"/>
          <p14:tracePt t="17153" x="3332163" y="1701800"/>
          <p14:tracePt t="17160" x="3338513" y="1695450"/>
          <p14:tracePt t="17164" x="3344863" y="1695450"/>
          <p14:tracePt t="17166" x="3351213" y="1689100"/>
          <p14:tracePt t="17174" x="3357563" y="1689100"/>
          <p14:tracePt t="17178" x="3363913" y="1689100"/>
          <p14:tracePt t="17179" x="3363913" y="1682750"/>
          <p14:tracePt t="17183" x="3370263" y="1682750"/>
          <p14:tracePt t="17185" x="3370263" y="1676400"/>
          <p14:tracePt t="17187" x="3376613" y="1676400"/>
          <p14:tracePt t="17189" x="3382963" y="1676400"/>
          <p14:tracePt t="17198" x="3389313" y="1670050"/>
          <p14:tracePt t="17199" x="3395663" y="1670050"/>
          <p14:tracePt t="17203" x="3395663" y="1663700"/>
          <p14:tracePt t="17206" x="3402013" y="1663700"/>
          <p14:tracePt t="17209" x="3408363" y="1657350"/>
          <p14:tracePt t="17211" x="3414713" y="1657350"/>
          <p14:tracePt t="17215" x="3421063" y="1657350"/>
          <p14:tracePt t="17219" x="3427413" y="1657350"/>
          <p14:tracePt t="17224" x="3435350" y="1651000"/>
          <p14:tracePt t="17226" x="3441700" y="1651000"/>
          <p14:tracePt t="17229" x="3448050" y="1644650"/>
          <p14:tracePt t="17231" x="3454400" y="1644650"/>
          <p14:tracePt t="17233" x="3460750" y="1644650"/>
          <p14:tracePt t="17235" x="3467100" y="1644650"/>
          <p14:tracePt t="17237" x="3479800" y="1638300"/>
          <p14:tracePt t="17239" x="3486150" y="1638300"/>
          <p14:tracePt t="17242" x="3498850" y="1638300"/>
          <p14:tracePt t="17243" x="3511550" y="1638300"/>
          <p14:tracePt t="17245" x="3517900" y="1638300"/>
          <p14:tracePt t="17247" x="3536950" y="1638300"/>
          <p14:tracePt t="17249" x="3556000" y="1638300"/>
          <p14:tracePt t="17251" x="3568700" y="1631950"/>
          <p14:tracePt t="17253" x="3587750" y="1631950"/>
          <p14:tracePt t="17255" x="3606800" y="1631950"/>
          <p14:tracePt t="17257" x="3619500" y="1631950"/>
          <p14:tracePt t="17259" x="3644900" y="1631950"/>
          <p14:tracePt t="17261" x="3670300" y="1631950"/>
          <p14:tracePt t="17263" x="3695700" y="1631950"/>
          <p14:tracePt t="17265" x="3708400" y="1631950"/>
          <p14:tracePt t="17267" x="3733800" y="1625600"/>
          <p14:tracePt t="17269" x="3759200" y="1625600"/>
          <p14:tracePt t="17271" x="3778250" y="1625600"/>
          <p14:tracePt t="17273" x="3803650" y="1625600"/>
          <p14:tracePt t="17276" x="3829050" y="1625600"/>
          <p14:tracePt t="17276" x="3854450" y="1625600"/>
          <p14:tracePt t="17279" x="3873500" y="1625600"/>
          <p14:tracePt t="17281" x="3900488" y="1625600"/>
          <p14:tracePt t="17283" x="3925888" y="1625600"/>
          <p14:tracePt t="17285" x="3944938" y="1625600"/>
          <p14:tracePt t="17287" x="3963988" y="1625600"/>
          <p14:tracePt t="17289" x="3989388" y="1619250"/>
          <p14:tracePt t="17291" x="4008438" y="1619250"/>
          <p14:tracePt t="17293" x="4033838" y="1619250"/>
          <p14:tracePt t="17295" x="4046538" y="1619250"/>
          <p14:tracePt t="17297" x="4071938" y="1612900"/>
          <p14:tracePt t="17299" x="4090988" y="1612900"/>
          <p14:tracePt t="17301" x="4110038" y="1612900"/>
          <p14:tracePt t="17303" x="4129088" y="1606550"/>
          <p14:tracePt t="17305" x="4148138" y="1606550"/>
          <p14:tracePt t="17307" x="4167188" y="1606550"/>
          <p14:tracePt t="17309" x="4179888" y="1600200"/>
          <p14:tracePt t="17311" x="4198938" y="1600200"/>
          <p14:tracePt t="17313" x="4217988" y="1593850"/>
          <p14:tracePt t="17315" x="4230688" y="1593850"/>
          <p14:tracePt t="17317" x="4249738" y="1587500"/>
          <p14:tracePt t="17319" x="4268788" y="1587500"/>
          <p14:tracePt t="17321" x="4287838" y="1581150"/>
          <p14:tracePt t="17323" x="4300538" y="1574800"/>
          <p14:tracePt t="17326" x="4319588" y="1574800"/>
          <p14:tracePt t="17327" x="4338638" y="1568450"/>
          <p14:tracePt t="17329" x="4346575" y="1568450"/>
          <p14:tracePt t="17331" x="4365625" y="1568450"/>
          <p14:tracePt t="17333" x="4378325" y="1568450"/>
          <p14:tracePt t="17335" x="4384675" y="1562100"/>
          <p14:tracePt t="17337" x="4397375" y="1555750"/>
          <p14:tracePt t="17339" x="4410075" y="1555750"/>
          <p14:tracePt t="17342" x="4416425" y="1549400"/>
          <p14:tracePt t="17343" x="4429125" y="1549400"/>
          <p14:tracePt t="17345" x="4441825" y="1543050"/>
          <p14:tracePt t="17347" x="4448175" y="1543050"/>
          <p14:tracePt t="17349" x="4454525" y="1543050"/>
          <p14:tracePt t="17351" x="4460875" y="1536700"/>
          <p14:tracePt t="17355" x="4467225" y="1536700"/>
          <p14:tracePt t="17357" x="4473575" y="1536700"/>
          <p14:tracePt t="17360" x="4479925" y="1536700"/>
          <p14:tracePt t="17361" x="4479925" y="1530350"/>
          <p14:tracePt t="17363" x="4486275" y="1530350"/>
          <p14:tracePt t="17365" x="4492625" y="1530350"/>
          <p14:tracePt t="17369" x="4492625" y="1524000"/>
          <p14:tracePt t="17373" x="4498975" y="1524000"/>
          <p14:tracePt t="17379" x="4505325" y="1524000"/>
          <p14:tracePt t="17383" x="4511675" y="1524000"/>
          <p14:tracePt t="17393" x="4518025" y="1524000"/>
          <p14:tracePt t="17399" x="4524375" y="1524000"/>
          <p14:tracePt t="17414" x="4530725" y="1524000"/>
          <p14:tracePt t="17419" x="4537075" y="1524000"/>
          <p14:tracePt t="17423" x="4543425" y="1524000"/>
          <p14:tracePt t="17429" x="4549775" y="1524000"/>
          <p14:tracePt t="17433" x="4556125" y="1524000"/>
          <p14:tracePt t="17439" x="4562475" y="1524000"/>
          <p14:tracePt t="17442" x="4568825" y="1524000"/>
          <p14:tracePt t="17443" x="4575175" y="1524000"/>
          <p14:tracePt t="17449" x="4581525" y="1524000"/>
          <p14:tracePt t="17451" x="4587875" y="1524000"/>
          <p14:tracePt t="17459" x="4594225" y="1524000"/>
          <p14:tracePt t="17461" x="4600575" y="1524000"/>
          <p14:tracePt t="17472" x="4606925" y="1524000"/>
          <p14:tracePt t="17478" x="4613275" y="1524000"/>
          <p14:tracePt t="17482" x="4619625" y="1524000"/>
          <p14:tracePt t="17492" x="4625975" y="1524000"/>
          <p14:tracePt t="17495" x="4632325" y="1524000"/>
          <p14:tracePt t="17503" x="4638675" y="1524000"/>
          <p14:tracePt t="17507" x="4645025" y="1524000"/>
          <p14:tracePt t="17511" x="4651375" y="1524000"/>
          <p14:tracePt t="17519" x="4657725" y="1517650"/>
          <p14:tracePt t="17523" x="4664075" y="1517650"/>
          <p14:tracePt t="17531" x="4670425" y="1517650"/>
          <p14:tracePt t="17535" x="4676775" y="1517650"/>
          <p14:tracePt t="17540" x="4683125" y="1517650"/>
          <p14:tracePt t="17545" x="4689475" y="1517650"/>
          <p14:tracePt t="17549" x="4695825" y="1517650"/>
          <p14:tracePt t="17553" x="4702175" y="1517650"/>
          <p14:tracePt t="17555" x="4708525" y="1517650"/>
          <p14:tracePt t="17557" x="4714875" y="1517650"/>
          <p14:tracePt t="17561" x="4721225" y="1517650"/>
          <p14:tracePt t="17563" x="4727575" y="1517650"/>
          <p14:tracePt t="17567" x="4733925" y="1517650"/>
          <p14:tracePt t="17569" x="4746625" y="1517650"/>
          <p14:tracePt t="17573" x="4759325" y="1517650"/>
          <p14:tracePt t="17575" x="4765675" y="1517650"/>
          <p14:tracePt t="17577" x="4772025" y="1517650"/>
          <p14:tracePt t="17579" x="4778375" y="1517650"/>
          <p14:tracePt t="17581" x="4784725" y="1517650"/>
          <p14:tracePt t="17583" x="4797425" y="1517650"/>
          <p14:tracePt t="17585" x="4805363" y="1517650"/>
          <p14:tracePt t="17587" x="4811713" y="1517650"/>
          <p14:tracePt t="17589" x="4824413" y="1517650"/>
          <p14:tracePt t="17592" x="4830763" y="1517650"/>
          <p14:tracePt t="17593" x="4843463" y="1517650"/>
          <p14:tracePt t="17595" x="4856163" y="1517650"/>
          <p14:tracePt t="17597" x="4862513" y="1517650"/>
          <p14:tracePt t="17599" x="4868863" y="1517650"/>
          <p14:tracePt t="17601" x="4875213" y="1517650"/>
          <p14:tracePt t="17603" x="4887913" y="1517650"/>
          <p14:tracePt t="17605" x="4900613" y="1517650"/>
          <p14:tracePt t="17607" x="4906963" y="1517650"/>
          <p14:tracePt t="17609" x="4913313" y="1517650"/>
          <p14:tracePt t="17611" x="4919663" y="1517650"/>
          <p14:tracePt t="17613" x="4932363" y="1517650"/>
          <p14:tracePt t="17615" x="4938713" y="1517650"/>
          <p14:tracePt t="17617" x="4945063" y="1517650"/>
          <p14:tracePt t="17619" x="4957763" y="1524000"/>
          <p14:tracePt t="17621" x="4970463" y="1524000"/>
          <p14:tracePt t="17625" x="4983163" y="1524000"/>
          <p14:tracePt t="17627" x="4989513" y="1524000"/>
          <p14:tracePt t="17629" x="5002213" y="1524000"/>
          <p14:tracePt t="17631" x="5008563" y="1524000"/>
          <p14:tracePt t="17633" x="5014913" y="1524000"/>
          <p14:tracePt t="17635" x="5027613" y="1524000"/>
          <p14:tracePt t="17637" x="5033963" y="1524000"/>
          <p14:tracePt t="17639" x="5040313" y="1530350"/>
          <p14:tracePt t="17642" x="5053013" y="1530350"/>
          <p14:tracePt t="17645" x="5065713" y="1530350"/>
          <p14:tracePt t="17647" x="5078413" y="1530350"/>
          <p14:tracePt t="17651" x="5091113" y="1530350"/>
          <p14:tracePt t="17655" x="5097463" y="1536700"/>
          <p14:tracePt t="17657" x="5110163" y="1536700"/>
          <p14:tracePt t="17661" x="5116513" y="1536700"/>
          <p14:tracePt t="17663" x="5129213" y="1543050"/>
          <p14:tracePt t="17667" x="5135563" y="1543050"/>
          <p14:tracePt t="17669" x="5148263" y="1543050"/>
          <p14:tracePt t="17673" x="5160963" y="1549400"/>
          <p14:tracePt t="17675" x="5167313" y="1555750"/>
          <p14:tracePt t="17679" x="5180013" y="1562100"/>
          <p14:tracePt t="17681" x="5186363" y="1562100"/>
          <p14:tracePt t="17683" x="5192713" y="1562100"/>
          <p14:tracePt t="17685" x="5205413" y="1568450"/>
          <p14:tracePt t="17687" x="5211763" y="1574800"/>
          <p14:tracePt t="17689" x="5218113" y="1574800"/>
          <p14:tracePt t="17692" x="5230813" y="1581150"/>
          <p14:tracePt t="17694" x="5237163" y="1587500"/>
          <p14:tracePt t="17695" x="5249863" y="1587500"/>
          <p14:tracePt t="17697" x="5264150" y="1587500"/>
          <p14:tracePt t="17699" x="5264150" y="1593850"/>
          <p14:tracePt t="17701" x="5276850" y="1600200"/>
          <p14:tracePt t="17703" x="5289550" y="1600200"/>
          <p14:tracePt t="17705" x="5289550" y="1606550"/>
          <p14:tracePt t="17707" x="5302250" y="1606550"/>
          <p14:tracePt t="17709" x="5308600" y="1612900"/>
          <p14:tracePt t="17713" x="5321300" y="1619250"/>
          <p14:tracePt t="17715" x="5327650" y="1625600"/>
          <p14:tracePt t="17719" x="5340350" y="1631950"/>
          <p14:tracePt t="17721" x="5346700" y="1638300"/>
          <p14:tracePt t="17725" x="5353050" y="1638300"/>
          <p14:tracePt t="17727" x="5359400" y="1644650"/>
          <p14:tracePt t="17729" x="5359400" y="1651000"/>
          <p14:tracePt t="17731" x="5365750" y="1657350"/>
          <p14:tracePt t="17733" x="5372100" y="1657350"/>
          <p14:tracePt t="17737" x="5378450" y="1663700"/>
          <p14:tracePt t="17739" x="5378450" y="1670050"/>
          <p14:tracePt t="17742" x="5384800" y="1670050"/>
          <p14:tracePt t="17744" x="5391150" y="1670050"/>
          <p14:tracePt t="17745" x="5391150" y="1676400"/>
          <p14:tracePt t="17747" x="5397500" y="1682750"/>
          <p14:tracePt t="17749" x="5403850" y="1682750"/>
          <p14:tracePt t="17751" x="5410200" y="1689100"/>
          <p14:tracePt t="17761" x="5416550" y="1695450"/>
          <p14:tracePt t="17764" x="5422900" y="1701800"/>
          <p14:tracePt t="17772" x="5422900" y="1708150"/>
          <p14:tracePt t="17776" x="5422900" y="1714500"/>
          <p14:tracePt t="17779" x="5422900" y="1720850"/>
          <p14:tracePt t="17788" x="5422900" y="1727200"/>
          <p14:tracePt t="17792" x="5422900" y="1733550"/>
          <p14:tracePt t="17795" x="5422900" y="1739900"/>
          <p14:tracePt t="17797" x="5422900" y="1746250"/>
          <p14:tracePt t="17801" x="5422900" y="1752600"/>
          <p14:tracePt t="17806" x="5422900" y="1758950"/>
          <p14:tracePt t="17808" x="5422900" y="1765300"/>
          <p14:tracePt t="17819" x="5422900" y="1771650"/>
          <p14:tracePt t="17821" x="5429250" y="1771650"/>
          <p14:tracePt t="18049" x="5435600" y="1771650"/>
          <p14:tracePt t="18056" x="5441950" y="1771650"/>
          <p14:tracePt t="18063" x="5441950" y="1765300"/>
          <p14:tracePt t="18068" x="5441950" y="1758950"/>
          <p14:tracePt t="18078" x="5441950" y="1752600"/>
          <p14:tracePt t="18084" x="5441950" y="1746250"/>
          <p14:tracePt t="18092" x="5441950" y="1739900"/>
          <p14:tracePt t="18130" x="5448300" y="1739900"/>
          <p14:tracePt t="18140" x="5448300" y="1733550"/>
          <p14:tracePt t="18158" x="5448300" y="1727200"/>
          <p14:tracePt t="18196" x="5448300" y="1733550"/>
          <p14:tracePt t="18201" x="5454650" y="1733550"/>
          <p14:tracePt t="18211" x="5454650" y="1739900"/>
          <p14:tracePt t="18215" x="5454650" y="1746250"/>
          <p14:tracePt t="18221" x="5454650" y="1752600"/>
          <p14:tracePt t="18228" x="5461000" y="1752600"/>
          <p14:tracePt t="18232" x="5461000" y="1758950"/>
          <p14:tracePt t="18237" x="5467350" y="1765300"/>
          <p14:tracePt t="18246" x="5473700" y="1765300"/>
          <p14:tracePt t="18248" x="5473700" y="1771650"/>
          <p14:tracePt t="18251" x="5473700" y="1778000"/>
          <p14:tracePt t="18255" x="5473700" y="1784350"/>
          <p14:tracePt t="18259" x="5480050" y="1784350"/>
          <p14:tracePt t="18261" x="5480050" y="1790700"/>
          <p14:tracePt t="18263" x="5480050" y="1797050"/>
          <p14:tracePt t="18265" x="5486400" y="1797050"/>
          <p14:tracePt t="18269" x="5486400" y="1803400"/>
          <p14:tracePt t="18271" x="5486400" y="1809750"/>
          <p14:tracePt t="18277" x="5486400" y="1816100"/>
          <p14:tracePt t="18279" x="5492750" y="1822450"/>
          <p14:tracePt t="18281" x="5492750" y="1828800"/>
          <p14:tracePt t="18285" x="5492750" y="1835150"/>
          <p14:tracePt t="18287" x="5492750" y="1841500"/>
          <p14:tracePt t="18291" x="5499100" y="1841500"/>
          <p14:tracePt t="18293" x="5499100" y="1847850"/>
          <p14:tracePt t="18295" x="5499100" y="1854200"/>
          <p14:tracePt t="18297" x="5499100" y="1860550"/>
          <p14:tracePt t="18301" x="5499100" y="1866900"/>
          <p14:tracePt t="18303" x="5499100" y="1873250"/>
          <p14:tracePt t="18308" x="5499100" y="1879600"/>
          <p14:tracePt t="18310" x="5499100" y="1885950"/>
          <p14:tracePt t="18311" x="5499100" y="1892300"/>
          <p14:tracePt t="18315" x="5499100" y="1898650"/>
          <p14:tracePt t="18319" x="5499100" y="1905000"/>
          <p14:tracePt t="18323" x="5499100" y="1911350"/>
          <p14:tracePt t="18326" x="5505450" y="1917700"/>
          <p14:tracePt t="18327" x="5505450" y="1924050"/>
          <p14:tracePt t="18334" x="5505450" y="1931988"/>
          <p14:tracePt t="18337" x="5505450" y="1938338"/>
          <p14:tracePt t="18343" x="5505450" y="1944688"/>
          <p14:tracePt t="18349" x="5505450" y="1951038"/>
          <p14:tracePt t="18364" x="5505450" y="1957388"/>
          <p14:tracePt t="18365" x="5511800" y="1957388"/>
          <p14:tracePt t="18437" x="5511800" y="1963738"/>
          <p14:tracePt t="18443" x="5511800" y="1970088"/>
          <p14:tracePt t="18454" x="5511800" y="1976438"/>
          <p14:tracePt t="18458" x="5511800" y="1982788"/>
          <p14:tracePt t="18461" x="5505450" y="1989138"/>
          <p14:tracePt t="18470" x="5505450" y="1995488"/>
          <p14:tracePt t="18473" x="5505450" y="2001838"/>
          <p14:tracePt t="18479" x="5505450" y="2008188"/>
          <p14:tracePt t="18483" x="5505450" y="2014538"/>
          <p14:tracePt t="18492" x="5505450" y="2020888"/>
          <p14:tracePt t="18493" x="5505450" y="2027238"/>
          <p14:tracePt t="18495" x="5499100" y="2027238"/>
          <p14:tracePt t="18497" x="5499100" y="2033588"/>
          <p14:tracePt t="18509" x="5499100" y="2039938"/>
          <p14:tracePt t="18514" x="5499100" y="2046288"/>
          <p14:tracePt t="18590" x="5492750" y="2046288"/>
          <p14:tracePt t="18592" x="5492750" y="2052638"/>
          <p14:tracePt t="18600" x="5492750" y="2058988"/>
          <p14:tracePt t="18610" x="5492750" y="2065338"/>
          <p14:tracePt t="18683" x="5492750" y="2071688"/>
          <p14:tracePt t="18689" x="5492750" y="2078038"/>
          <p14:tracePt t="18696" x="5492750" y="2084388"/>
          <p14:tracePt t="18697" x="5492750" y="2090738"/>
          <p14:tracePt t="18699" x="5492750" y="2097088"/>
          <p14:tracePt t="18705" x="5492750" y="2103438"/>
          <p14:tracePt t="18707" x="5492750" y="2109788"/>
          <p14:tracePt t="18713" x="5492750" y="2116138"/>
          <p14:tracePt t="18715" x="5492750" y="2122488"/>
          <p14:tracePt t="18719" x="5492750" y="2128838"/>
          <p14:tracePt t="18728" x="5492750" y="2135188"/>
          <p14:tracePt t="18936" x="5492750" y="2141538"/>
          <p14:tracePt t="18938" x="5486400" y="2141538"/>
          <p14:tracePt t="18945" x="5486400" y="2147888"/>
          <p14:tracePt t="18952" x="5486400" y="2154238"/>
          <p14:tracePt t="18957" x="5486400" y="2160588"/>
          <p14:tracePt t="18968" x="5486400" y="2166938"/>
          <p14:tracePt t="18972" x="5486400" y="2173288"/>
          <p14:tracePt t="18982" x="5486400" y="2179638"/>
          <p14:tracePt t="18985" x="5486400" y="2185988"/>
          <p14:tracePt t="18990" x="5486400" y="2192338"/>
          <p14:tracePt t="18995" x="5486400" y="2198688"/>
          <p14:tracePt t="19011" x="5486400" y="2217738"/>
          <p14:tracePt t="19018" x="5486400" y="2224088"/>
          <p14:tracePt t="19021" x="5486400" y="2230438"/>
          <p14:tracePt t="19026" x="5486400" y="2236788"/>
          <p14:tracePt t="19031" x="5486400" y="2243138"/>
          <p14:tracePt t="19035" x="5486400" y="2249488"/>
          <p14:tracePt t="19043" x="5486400" y="2255838"/>
          <p14:tracePt t="19045" x="5486400" y="2262188"/>
          <p14:tracePt t="19047" x="5486400" y="2268538"/>
          <p14:tracePt t="19054" x="5486400" y="2274888"/>
          <p14:tracePt t="19055" x="5486400" y="2281238"/>
          <p14:tracePt t="19061" x="5486400" y="2287588"/>
          <p14:tracePt t="19063" x="5486400" y="2293938"/>
          <p14:tracePt t="19065" x="5486400" y="2300288"/>
          <p14:tracePt t="19073" x="5486400" y="2306638"/>
          <p14:tracePt t="19076" x="5486400" y="2312988"/>
          <p14:tracePt t="19081" x="5486400" y="2319338"/>
          <p14:tracePt t="19085" x="5486400" y="2325688"/>
          <p14:tracePt t="19089" x="5486400" y="2332038"/>
          <p14:tracePt t="19097" x="5486400" y="2338388"/>
          <p14:tracePt t="19101" x="5486400" y="2344738"/>
          <p14:tracePt t="19105" x="5492750" y="2344738"/>
          <p14:tracePt t="19111" x="5492750" y="2351088"/>
          <p14:tracePt t="19117" x="5492750" y="2359025"/>
          <p14:tracePt t="19122" x="5492750" y="2365375"/>
          <p14:tracePt t="19134" x="5492750" y="2371725"/>
          <p14:tracePt t="19428" x="5486400" y="2371725"/>
          <p14:tracePt t="19434" x="5480050" y="2371725"/>
          <p14:tracePt t="19448" x="5473700" y="2371725"/>
          <p14:tracePt t="19458" x="5467350" y="2371725"/>
          <p14:tracePt t="19466" x="5461000" y="2371725"/>
          <p14:tracePt t="19473" x="5461000" y="2378075"/>
          <p14:tracePt t="19483" x="5454650" y="2378075"/>
          <p14:tracePt t="19493" x="5448300" y="2378075"/>
          <p14:tracePt t="19502" x="5441950" y="2378075"/>
          <p14:tracePt t="19508" x="5435600" y="2378075"/>
          <p14:tracePt t="19514" x="5429250" y="2378075"/>
          <p14:tracePt t="19560" x="5422900" y="2378075"/>
          <p14:tracePt t="19568" x="5416550" y="2378075"/>
          <p14:tracePt t="19575" x="5410200" y="2378075"/>
          <p14:tracePt t="19579" x="5403850" y="2378075"/>
          <p14:tracePt t="19581" x="5397500" y="2378075"/>
          <p14:tracePt t="19587" x="5391150" y="2378075"/>
          <p14:tracePt t="19589" x="5384800" y="2378075"/>
          <p14:tracePt t="19593" x="5378450" y="2378075"/>
          <p14:tracePt t="19595" x="5372100" y="2378075"/>
          <p14:tracePt t="19597" x="5365750" y="2378075"/>
          <p14:tracePt t="19602" x="5359400" y="2378075"/>
          <p14:tracePt t="19603" x="5353050" y="2378075"/>
          <p14:tracePt t="19607" x="5346700" y="2378075"/>
          <p14:tracePt t="19609" x="5340350" y="2378075"/>
          <p14:tracePt t="19611" x="5334000" y="2378075"/>
          <p14:tracePt t="19615" x="5327650" y="2378075"/>
          <p14:tracePt t="19617" x="5321300" y="2378075"/>
          <p14:tracePt t="19621" x="5314950" y="2384425"/>
          <p14:tracePt t="19623" x="5308600" y="2384425"/>
          <p14:tracePt t="19625" x="5302250" y="2390775"/>
          <p14:tracePt t="19631" x="5295900" y="2397125"/>
          <p14:tracePt t="19635" x="5289550" y="2397125"/>
          <p14:tracePt t="19642" x="5283200" y="2397125"/>
          <p14:tracePt t="19649" x="5283200" y="2403475"/>
          <p14:tracePt t="19654" x="5276850" y="2403475"/>
          <p14:tracePt t="19666" x="5276850" y="2409825"/>
          <p14:tracePt t="19692" x="5276850" y="2416175"/>
          <p14:tracePt t="19704" x="5276850" y="2422525"/>
          <p14:tracePt t="19728" x="5276850" y="2428875"/>
          <p14:tracePt t="19858" x="5276850" y="2435225"/>
          <p14:tracePt t="19873" x="5270500" y="2441575"/>
          <p14:tracePt t="19880" x="5264150" y="2441575"/>
          <p14:tracePt t="19885" x="5256213" y="2441575"/>
          <p14:tracePt t="19904" x="5256213" y="2447925"/>
          <p14:tracePt t="19906" x="5249863" y="2447925"/>
          <p14:tracePt t="19917" x="5243513" y="2454275"/>
          <p14:tracePt t="19956" x="5237163" y="2454275"/>
          <p14:tracePt t="19961" x="5237163" y="2460625"/>
          <p14:tracePt t="19963" x="5230813" y="2460625"/>
          <p14:tracePt t="19967" x="5224463" y="2460625"/>
          <p14:tracePt t="19978" x="5218113" y="2460625"/>
          <p14:tracePt t="19979" x="5211763" y="2460625"/>
          <p14:tracePt t="19994" x="5192713" y="2460625"/>
          <p14:tracePt t="19995" x="5186363" y="2460625"/>
          <p14:tracePt t="19997" x="5180013" y="2460625"/>
          <p14:tracePt t="20003" x="5173663" y="2460625"/>
          <p14:tracePt t="20005" x="5167313" y="2460625"/>
          <p14:tracePt t="20007" x="5160963" y="2460625"/>
          <p14:tracePt t="20013" x="5154613" y="2460625"/>
          <p14:tracePt t="20015" x="5148263" y="2460625"/>
          <p14:tracePt t="20017" x="5141913" y="2460625"/>
          <p14:tracePt t="20019" x="5135563" y="2454275"/>
          <p14:tracePt t="20021" x="5129213" y="2454275"/>
          <p14:tracePt t="20026" x="5122863" y="2454275"/>
          <p14:tracePt t="20027" x="5116513" y="2447925"/>
          <p14:tracePt t="20029" x="5110163" y="2447925"/>
          <p14:tracePt t="20031" x="5103813" y="2447925"/>
          <p14:tracePt t="20033" x="5097463" y="2447925"/>
          <p14:tracePt t="20037" x="5084763" y="2447925"/>
          <p14:tracePt t="20039" x="5078413" y="2447925"/>
          <p14:tracePt t="20042" x="5078413" y="2441575"/>
          <p14:tracePt t="20043" x="5065713" y="2441575"/>
          <p14:tracePt t="20045" x="5059363" y="2441575"/>
          <p14:tracePt t="20049" x="5046663" y="2435225"/>
          <p14:tracePt t="20051" x="5040313" y="2435225"/>
          <p14:tracePt t="20053" x="5033963" y="2435225"/>
          <p14:tracePt t="20055" x="5021263" y="2435225"/>
          <p14:tracePt t="20057" x="5021263" y="2428875"/>
          <p14:tracePt t="20059" x="5008563" y="2428875"/>
          <p14:tracePt t="20061" x="5002213" y="2428875"/>
          <p14:tracePt t="20063" x="4989513" y="2428875"/>
          <p14:tracePt t="20065" x="4976813" y="2428875"/>
          <p14:tracePt t="20067" x="4970463" y="2428875"/>
          <p14:tracePt t="20069" x="4957763" y="2428875"/>
          <p14:tracePt t="20071" x="4945063" y="2428875"/>
          <p14:tracePt t="20073" x="4938713" y="2428875"/>
          <p14:tracePt t="20075" x="4926013" y="2428875"/>
          <p14:tracePt t="20077" x="4919663" y="2428875"/>
          <p14:tracePt t="20079" x="4906963" y="2428875"/>
          <p14:tracePt t="20081" x="4887913" y="2428875"/>
          <p14:tracePt t="20083" x="4881563" y="2428875"/>
          <p14:tracePt t="20085" x="4868863" y="2428875"/>
          <p14:tracePt t="20087" x="4862513" y="2428875"/>
          <p14:tracePt t="20089" x="4849813" y="2428875"/>
          <p14:tracePt t="20092" x="4837113" y="2428875"/>
          <p14:tracePt t="20093" x="4830763" y="2428875"/>
          <p14:tracePt t="20095" x="4818063" y="2428875"/>
          <p14:tracePt t="20097" x="4811713" y="2428875"/>
          <p14:tracePt t="20099" x="4797425" y="2428875"/>
          <p14:tracePt t="20101" x="4791075" y="2428875"/>
          <p14:tracePt t="20103" x="4784725" y="2428875"/>
          <p14:tracePt t="20105" x="4778375" y="2428875"/>
          <p14:tracePt t="20107" x="4772025" y="2428875"/>
          <p14:tracePt t="20111" x="4765675" y="2428875"/>
          <p14:tracePt t="20113" x="4759325" y="2428875"/>
          <p14:tracePt t="20115" x="4752975" y="2428875"/>
          <p14:tracePt t="20119" x="4746625" y="2428875"/>
          <p14:tracePt t="20121" x="4740275" y="2428875"/>
          <p14:tracePt t="20127" x="4733925" y="2428875"/>
          <p14:tracePt t="20129" x="4727575" y="2428875"/>
          <p14:tracePt t="20131" x="4721225" y="2428875"/>
          <p14:tracePt t="20139" x="4714875" y="2428875"/>
          <p14:tracePt t="20145" x="4708525" y="2428875"/>
          <p14:tracePt t="20151" x="4708525" y="2435225"/>
          <p14:tracePt t="20155" x="4702175" y="2435225"/>
          <p14:tracePt t="20161" x="4695825" y="2435225"/>
          <p14:tracePt t="20168" x="4689475" y="2435225"/>
          <p14:tracePt t="20176" x="4683125" y="2435225"/>
          <p14:tracePt t="20179" x="4676775" y="2435225"/>
          <p14:tracePt t="20183" x="4676775" y="2441575"/>
          <p14:tracePt t="20188" x="4670425" y="2441575"/>
          <p14:tracePt t="20192" x="4664075" y="2441575"/>
          <p14:tracePt t="20199" x="4657725" y="2441575"/>
          <p14:tracePt t="20201" x="4651375" y="2441575"/>
          <p14:tracePt t="20205" x="4645025" y="2441575"/>
          <p14:tracePt t="20212" x="4638675" y="2441575"/>
          <p14:tracePt t="20215" x="4632325" y="2441575"/>
          <p14:tracePt t="20221" x="4625975" y="2441575"/>
          <p14:tracePt t="20226" x="4619625" y="2441575"/>
          <p14:tracePt t="20227" x="4613275" y="2441575"/>
          <p14:tracePt t="20237" x="4606925" y="2441575"/>
          <p14:tracePt t="20243" x="4600575" y="2435225"/>
          <p14:tracePt t="20249" x="4594225" y="2428875"/>
          <p14:tracePt t="20253" x="4587875" y="2428875"/>
          <p14:tracePt t="20260" x="4581525" y="2428875"/>
          <p14:tracePt t="20270" x="4575175" y="2422525"/>
          <p14:tracePt t="20276" x="4568825" y="2422525"/>
          <p14:tracePt t="20280" x="4568825" y="2416175"/>
          <p14:tracePt t="20289" x="4568825" y="2409825"/>
          <p14:tracePt t="20293" x="4562475" y="2409825"/>
          <p14:tracePt t="20301" x="4556125" y="2409825"/>
          <p14:tracePt t="20305" x="4556125" y="2403475"/>
          <p14:tracePt t="20311" x="4549775" y="2403475"/>
          <p14:tracePt t="20315" x="4549775" y="2397125"/>
          <p14:tracePt t="20324" x="4543425" y="2397125"/>
          <p14:tracePt t="20326" x="4543425" y="2390775"/>
          <p14:tracePt t="20327" x="4537075" y="2390775"/>
          <p14:tracePt t="20331" x="4537075" y="2384425"/>
          <p14:tracePt t="20335" x="4530725" y="2378075"/>
          <p14:tracePt t="20339" x="4524375" y="2378075"/>
          <p14:tracePt t="20344" x="4518025" y="2378075"/>
          <p14:tracePt t="20345" x="4518025" y="2371725"/>
          <p14:tracePt t="20353" x="4511675" y="2365375"/>
          <p14:tracePt t="20366" x="4505325" y="2365375"/>
          <p14:tracePt t="20384" x="4498975" y="2365375"/>
          <p14:tracePt t="20390" x="4492625" y="2365375"/>
          <p14:tracePt t="20393" x="4492625" y="2359025"/>
          <p14:tracePt t="20395" x="4486275" y="2359025"/>
          <p14:tracePt t="20410" x="4479925" y="2351088"/>
          <p14:tracePt t="20415" x="4473575" y="2351088"/>
          <p14:tracePt t="20423" x="4473575" y="2344738"/>
          <p14:tracePt t="20429" x="4467225" y="2344738"/>
          <p14:tracePt t="20435" x="4460875" y="2344738"/>
          <p14:tracePt t="20453" x="4454525" y="2344738"/>
          <p14:tracePt t="20462" x="4448175" y="2344738"/>
          <p14:tracePt t="20468" x="4448175" y="2338388"/>
          <p14:tracePt t="20469" x="4441825" y="2338388"/>
          <p14:tracePt t="20485" x="4435475" y="2338388"/>
          <p14:tracePt t="20495" x="4429125" y="2338388"/>
          <p14:tracePt t="20511" x="4422775" y="2338388"/>
          <p14:tracePt t="20520" x="4416425" y="2338388"/>
          <p14:tracePt t="20526" x="4410075" y="2338388"/>
          <p14:tracePt t="20535" x="4403725" y="2338388"/>
          <p14:tracePt t="20542" x="4397375" y="2338388"/>
          <p14:tracePt t="20550" x="4391025" y="2338388"/>
          <p14:tracePt t="20552" x="4384675" y="2344738"/>
          <p14:tracePt t="20555" x="4378325" y="2344738"/>
          <p14:tracePt t="20557" x="4378325" y="2351088"/>
          <p14:tracePt t="20563" x="4371975" y="2359025"/>
          <p14:tracePt t="20567" x="4365625" y="2359025"/>
          <p14:tracePt t="20576" x="4365625" y="2365375"/>
          <p14:tracePt t="20581" x="4359275" y="2371725"/>
          <p14:tracePt t="20590" x="4359275" y="2378075"/>
          <p14:tracePt t="20592" x="4359275" y="2384425"/>
          <p14:tracePt t="20595" x="4359275" y="2390775"/>
          <p14:tracePt t="20776" x="4359275" y="2384425"/>
          <p14:tracePt t="20777" x="4359275" y="2378075"/>
          <p14:tracePt t="20784" x="4359275" y="2371725"/>
          <p14:tracePt t="20788" x="4359275" y="2365375"/>
          <p14:tracePt t="20790" x="4352925" y="2365375"/>
          <p14:tracePt t="20795" x="4352925" y="2359025"/>
          <p14:tracePt t="20799" x="4346575" y="2351088"/>
          <p14:tracePt t="20803" x="4346575" y="2344738"/>
          <p14:tracePt t="20812" x="4338638" y="2338388"/>
          <p14:tracePt t="20817" x="4332288" y="2332038"/>
          <p14:tracePt t="20827" x="4325938" y="2332038"/>
          <p14:tracePt t="20829" x="4319588" y="2325688"/>
          <p14:tracePt t="20834" x="4313238" y="2325688"/>
          <p14:tracePt t="20839" x="4313238" y="2319338"/>
          <p14:tracePt t="20842" x="4306888" y="2319338"/>
          <p14:tracePt t="20843" x="4300538" y="2319338"/>
          <p14:tracePt t="20849" x="4294188" y="2319338"/>
          <p14:tracePt t="20851" x="4287838" y="2319338"/>
          <p14:tracePt t="20853" x="4281488" y="2319338"/>
          <p14:tracePt t="20857" x="4275138" y="2319338"/>
          <p14:tracePt t="20859" x="4268788" y="2319338"/>
          <p14:tracePt t="20863" x="4262438" y="2319338"/>
          <p14:tracePt t="20865" x="4256088" y="2319338"/>
          <p14:tracePt t="20869" x="4249738" y="2319338"/>
          <p14:tracePt t="20871" x="4243388" y="2319338"/>
          <p14:tracePt t="20873" x="4237038" y="2319338"/>
          <p14:tracePt t="20876" x="4230688" y="2319338"/>
          <p14:tracePt t="20877" x="4217988" y="2319338"/>
          <p14:tracePt t="20881" x="4205288" y="2319338"/>
          <p14:tracePt t="20883" x="4198938" y="2319338"/>
          <p14:tracePt t="20885" x="4192588" y="2319338"/>
          <p14:tracePt t="20887" x="4179888" y="2319338"/>
          <p14:tracePt t="20889" x="4173538" y="2319338"/>
          <p14:tracePt t="20892" x="4160838" y="2319338"/>
          <p14:tracePt t="20893" x="4154488" y="2319338"/>
          <p14:tracePt t="20895" x="4148138" y="2319338"/>
          <p14:tracePt t="20897" x="4141788" y="2319338"/>
          <p14:tracePt t="20899" x="4135438" y="2319338"/>
          <p14:tracePt t="20901" x="4129088" y="2319338"/>
          <p14:tracePt t="20903" x="4116388" y="2319338"/>
          <p14:tracePt t="20907" x="4110038" y="2319338"/>
          <p14:tracePt t="20909" x="4103688" y="2319338"/>
          <p14:tracePt t="20915" x="4097338" y="2319338"/>
          <p14:tracePt t="20917" x="4090988" y="2319338"/>
          <p14:tracePt t="20919" x="4084638" y="2319338"/>
          <p14:tracePt t="20926" x="4078288" y="2319338"/>
          <p14:tracePt t="20927" x="4071938" y="2319338"/>
          <p14:tracePt t="20931" x="4065588" y="2319338"/>
          <p14:tracePt t="20935" x="4059238" y="2319338"/>
          <p14:tracePt t="20937" x="4052888" y="2319338"/>
          <p14:tracePt t="20939" x="4046538" y="2319338"/>
          <p14:tracePt t="20943" x="4040188" y="2312988"/>
          <p14:tracePt t="20945" x="4033838" y="2312988"/>
          <p14:tracePt t="20947" x="4027488" y="2312988"/>
          <p14:tracePt t="20949" x="4021138" y="2312988"/>
          <p14:tracePt t="20951" x="4014788" y="2312988"/>
          <p14:tracePt t="20953" x="4008438" y="2306638"/>
          <p14:tracePt t="20955" x="4002088" y="2306638"/>
          <p14:tracePt t="20959" x="3995738" y="2306638"/>
          <p14:tracePt t="20961" x="3989388" y="2306638"/>
          <p14:tracePt t="20963" x="3983038" y="2306638"/>
          <p14:tracePt t="20965" x="3976688" y="2300288"/>
          <p14:tracePt t="20967" x="3970338" y="2300288"/>
          <p14:tracePt t="20973" x="3963988" y="2300288"/>
          <p14:tracePt t="20976" x="3957638" y="2300288"/>
          <p14:tracePt t="20979" x="3951288" y="2300288"/>
          <p14:tracePt t="20981" x="3944938" y="2300288"/>
          <p14:tracePt t="20983" x="3938588" y="2300288"/>
          <p14:tracePt t="20989" x="3932238" y="2300288"/>
          <p14:tracePt t="20992" x="3925888" y="2300288"/>
          <p14:tracePt t="21010" x="3906838" y="2300288"/>
          <p14:tracePt t="21015" x="3900488" y="2300288"/>
          <p14:tracePt t="21020" x="3894138" y="2293938"/>
          <p14:tracePt t="21036" x="3887788" y="2293938"/>
          <p14:tracePt t="21050" x="3887788" y="2287588"/>
          <p14:tracePt t="21056" x="3879850" y="2287588"/>
          <p14:tracePt t="21158" x="3887788" y="2287588"/>
          <p14:tracePt t="21164" x="3894138" y="2287588"/>
          <p14:tracePt t="21166" x="3900488" y="2287588"/>
          <p14:tracePt t="21169" x="3906838" y="2287588"/>
          <p14:tracePt t="21171" x="3913188" y="2287588"/>
          <p14:tracePt t="21173" x="3919538" y="2287588"/>
          <p14:tracePt t="21177" x="3932238" y="2287588"/>
          <p14:tracePt t="21179" x="3938588" y="2287588"/>
          <p14:tracePt t="21181" x="3944938" y="2287588"/>
          <p14:tracePt t="21183" x="3957638" y="2287588"/>
          <p14:tracePt t="21185" x="3963988" y="2287588"/>
          <p14:tracePt t="21187" x="3976688" y="2287588"/>
          <p14:tracePt t="21189" x="3989388" y="2287588"/>
          <p14:tracePt t="21193" x="4008438" y="2287588"/>
          <p14:tracePt t="21195" x="4014788" y="2287588"/>
          <p14:tracePt t="21197" x="4027488" y="2287588"/>
          <p14:tracePt t="21199" x="4040188" y="2287588"/>
          <p14:tracePt t="21201" x="4052888" y="2287588"/>
          <p14:tracePt t="21203" x="4065588" y="2287588"/>
          <p14:tracePt t="21205" x="4078288" y="2287588"/>
          <p14:tracePt t="21208" x="4090988" y="2287588"/>
          <p14:tracePt t="21210" x="4110038" y="2287588"/>
          <p14:tracePt t="21211" x="4122738" y="2287588"/>
          <p14:tracePt t="21213" x="4135438" y="2287588"/>
          <p14:tracePt t="21215" x="4154488" y="2287588"/>
          <p14:tracePt t="21217" x="4160838" y="2287588"/>
          <p14:tracePt t="21219" x="4179888" y="2287588"/>
          <p14:tracePt t="21221" x="4192588" y="2287588"/>
          <p14:tracePt t="21223" x="4205288" y="2287588"/>
          <p14:tracePt t="21226" x="4217988" y="2287588"/>
          <p14:tracePt t="21227" x="4230688" y="2281238"/>
          <p14:tracePt t="21229" x="4243388" y="2281238"/>
          <p14:tracePt t="21231" x="4256088" y="2281238"/>
          <p14:tracePt t="21233" x="4262438" y="2281238"/>
          <p14:tracePt t="21235" x="4275138" y="2281238"/>
          <p14:tracePt t="21237" x="4287838" y="2281238"/>
          <p14:tracePt t="21239" x="4294188" y="2281238"/>
          <p14:tracePt t="21241" x="4306888" y="2274888"/>
          <p14:tracePt t="21243" x="4319588" y="2274888"/>
          <p14:tracePt t="21245" x="4325938" y="2274888"/>
          <p14:tracePt t="21247" x="4332288" y="2274888"/>
          <p14:tracePt t="21249" x="4338638" y="2274888"/>
          <p14:tracePt t="21251" x="4346575" y="2274888"/>
          <p14:tracePt t="21253" x="4352925" y="2274888"/>
          <p14:tracePt t="21255" x="4359275" y="2274888"/>
          <p14:tracePt t="21259" x="4365625" y="2274888"/>
          <p14:tracePt t="21261" x="4371975" y="2274888"/>
          <p14:tracePt t="21269" x="4378325" y="2274888"/>
          <p14:tracePt t="21273" x="4384675" y="2274888"/>
          <p14:tracePt t="21282" x="4391025" y="2274888"/>
          <p14:tracePt t="21354" x="4397375" y="2274888"/>
          <p14:tracePt t="21357" x="4403725" y="2274888"/>
          <p14:tracePt t="21368" x="4410075" y="2274888"/>
          <p14:tracePt t="21370" x="4416425" y="2274888"/>
          <p14:tracePt t="21378" x="4422775" y="2274888"/>
          <p14:tracePt t="21379" x="4429125" y="2274888"/>
          <p14:tracePt t="21381" x="4435475" y="2274888"/>
          <p14:tracePt t="21388" x="4441825" y="2274888"/>
          <p14:tracePt t="21392" x="4448175" y="2274888"/>
          <p14:tracePt t="21395" x="4454525" y="2268538"/>
          <p14:tracePt t="21397" x="4460875" y="2268538"/>
          <p14:tracePt t="21399" x="4467225" y="2268538"/>
          <p14:tracePt t="21407" x="4473575" y="2262188"/>
          <p14:tracePt t="21411" x="4479925" y="2262188"/>
          <p14:tracePt t="21420" x="4486275" y="2262188"/>
          <p14:tracePt t="21421" x="4492625" y="2262188"/>
          <p14:tracePt t="21426" x="4498975" y="2262188"/>
          <p14:tracePt t="21428" x="4498975" y="2255838"/>
          <p14:tracePt t="21434" x="4505325" y="2255838"/>
          <p14:tracePt t="21435" x="4505325" y="2249488"/>
          <p14:tracePt t="21437" x="4511675" y="2249488"/>
          <p14:tracePt t="21444" x="4518025" y="2243138"/>
          <p14:tracePt t="21445" x="4524375" y="2243138"/>
          <p14:tracePt t="21449" x="4530725" y="2243138"/>
          <p14:tracePt t="21455" x="4537075" y="2243138"/>
          <p14:tracePt t="21458" x="4537075" y="2236788"/>
          <p14:tracePt t="21460" x="4543425" y="2236788"/>
          <p14:tracePt t="21467" x="4549775" y="2230438"/>
          <p14:tracePt t="21471" x="4556125" y="2230438"/>
          <p14:tracePt t="21477" x="4562475" y="2230438"/>
          <p14:tracePt t="21483" x="4568825" y="2230438"/>
          <p14:tracePt t="21485" x="4575175" y="2230438"/>
          <p14:tracePt t="21493" x="4581525" y="2230438"/>
          <p14:tracePt t="21494" x="4587875" y="2230438"/>
          <p14:tracePt t="21495" x="4594225" y="2224088"/>
          <p14:tracePt t="21499" x="4600575" y="2224088"/>
          <p14:tracePt t="21501" x="4606925" y="2224088"/>
          <p14:tracePt t="21505" x="4613275" y="2224088"/>
          <p14:tracePt t="21508" x="4619625" y="2224088"/>
          <p14:tracePt t="21511" x="4625975" y="2224088"/>
          <p14:tracePt t="21513" x="4632325" y="2224088"/>
          <p14:tracePt t="21515" x="4638675" y="2224088"/>
          <p14:tracePt t="21517" x="4645025" y="2224088"/>
          <p14:tracePt t="21519" x="4657725" y="2224088"/>
          <p14:tracePt t="21524" x="4664075" y="2224088"/>
          <p14:tracePt t="21525" x="4676775" y="2224088"/>
          <p14:tracePt t="21529" x="4683125" y="2224088"/>
          <p14:tracePt t="21531" x="4689475" y="2224088"/>
          <p14:tracePt t="21535" x="4695825" y="2224088"/>
          <p14:tracePt t="21537" x="4702175" y="2224088"/>
          <p14:tracePt t="21539" x="4708525" y="2224088"/>
          <p14:tracePt t="21543" x="4714875" y="2224088"/>
          <p14:tracePt t="21545" x="4721225" y="2224088"/>
          <p14:tracePt t="21549" x="4727575" y="2224088"/>
          <p14:tracePt t="21551" x="4733925" y="2224088"/>
          <p14:tracePt t="21555" x="4740275" y="2224088"/>
          <p14:tracePt t="21559" x="4746625" y="2224088"/>
          <p14:tracePt t="21564" x="4752975" y="2224088"/>
          <p14:tracePt t="21570" x="4759325" y="2224088"/>
          <p14:tracePt t="21574" x="4765675" y="2224088"/>
          <p14:tracePt t="21577" x="4772025" y="2224088"/>
          <p14:tracePt t="21583" x="4778375" y="2224088"/>
          <p14:tracePt t="21585" x="4784725" y="2224088"/>
          <p14:tracePt t="21593" x="4797425" y="2224088"/>
          <p14:tracePt t="21595" x="4797425" y="2230438"/>
          <p14:tracePt t="21597" x="4805363" y="2230438"/>
          <p14:tracePt t="21599" x="4811713" y="2230438"/>
          <p14:tracePt t="21603" x="4818063" y="2230438"/>
          <p14:tracePt t="21611" x="4824413" y="2236788"/>
          <p14:tracePt t="21617" x="4830763" y="2236788"/>
          <p14:tracePt t="21770" x="4837113" y="2236788"/>
          <p14:tracePt t="21774" x="4843463" y="2236788"/>
          <p14:tracePt t="21780" x="4849813" y="2236788"/>
          <p14:tracePt t="21790" x="4856163" y="2236788"/>
          <p14:tracePt t="21800" x="4862513" y="2236788"/>
          <p14:tracePt t="21832" x="4868863" y="2236788"/>
          <p14:tracePt t="21854" x="4875213" y="2236788"/>
          <p14:tracePt t="21866" x="4881563" y="2236788"/>
          <p14:tracePt t="22212" x="4875213" y="2236788"/>
          <p14:tracePt t="22214" x="4875213" y="2243138"/>
          <p14:tracePt t="22217" x="4868863" y="2249488"/>
          <p14:tracePt t="22221" x="4868863" y="2255838"/>
          <p14:tracePt t="22470" x="4862513" y="2255838"/>
          <p14:tracePt t="22472" x="4862513" y="2262188"/>
          <p14:tracePt t="22481" x="4862513" y="2268538"/>
          <p14:tracePt t="22572" x="4862513" y="2274888"/>
          <p14:tracePt t="22590" x="4868863" y="2274888"/>
          <p14:tracePt t="22610" x="4875213" y="2274888"/>
          <p14:tracePt t="22622" x="4875213" y="2281238"/>
          <p14:tracePt t="22648" x="4881563" y="2281238"/>
          <p14:tracePt t="22680" x="4881563" y="2287588"/>
          <p14:tracePt t="22879" x="4887913" y="2287588"/>
          <p14:tracePt t="22994" x="4887913" y="2293938"/>
          <p14:tracePt t="23014" x="4894263" y="2293938"/>
          <p14:tracePt t="23418" x="4894263" y="2300288"/>
          <p14:tracePt t="23440" x="4887913" y="2306638"/>
          <p14:tracePt t="23446" x="4887913" y="2312988"/>
          <p14:tracePt t="23451" x="4887913" y="2319338"/>
          <p14:tracePt t="23453" x="4881563" y="2319338"/>
          <p14:tracePt t="23455" x="4875213" y="2319338"/>
          <p14:tracePt t="23459" x="4868863" y="2319338"/>
          <p14:tracePt t="23461" x="4868863" y="2325688"/>
          <p14:tracePt t="23463" x="4862513" y="2332038"/>
          <p14:tracePt t="23465" x="4856163" y="2332038"/>
          <p14:tracePt t="23469" x="4843463" y="2338388"/>
          <p14:tracePt t="23471" x="4830763" y="2351088"/>
          <p14:tracePt t="23473" x="4811713" y="2365375"/>
          <p14:tracePt t="23476" x="4784725" y="2378075"/>
          <p14:tracePt t="23477" x="4759325" y="2390775"/>
          <p14:tracePt t="23479" x="4733925" y="2403475"/>
          <p14:tracePt t="23481" x="4708525" y="2416175"/>
          <p14:tracePt t="23483" x="4683125" y="2428875"/>
          <p14:tracePt t="23485" x="4664075" y="2447925"/>
          <p14:tracePt t="23487" x="4645025" y="2460625"/>
          <p14:tracePt t="23489" x="4625975" y="2473325"/>
          <p14:tracePt t="23492" x="4613275" y="2486025"/>
          <p14:tracePt t="23493" x="4600575" y="2492375"/>
          <p14:tracePt t="23495" x="4587875" y="2498725"/>
          <p14:tracePt t="23497" x="4581525" y="2505075"/>
          <p14:tracePt t="23499" x="4575175" y="2511425"/>
          <p14:tracePt t="23503" x="4568825" y="2511425"/>
          <p14:tracePt t="23524" x="4562475" y="2517775"/>
          <p14:tracePt t="23739" x="4556125" y="2511425"/>
          <p14:tracePt t="23745" x="4549775" y="2505075"/>
          <p14:tracePt t="23756" x="4543425" y="2505075"/>
          <p14:tracePt t="23757" x="4543425" y="2498725"/>
          <p14:tracePt t="23759" x="4537075" y="2498725"/>
          <p14:tracePt t="23763" x="4530725" y="2498725"/>
          <p14:tracePt t="23769" x="4524375" y="2498725"/>
          <p14:tracePt t="23772" x="4518025" y="2498725"/>
          <p14:tracePt t="23776" x="4511675" y="2498725"/>
          <p14:tracePt t="23777" x="4505325" y="2498725"/>
          <p14:tracePt t="23781" x="4498975" y="2498725"/>
          <p14:tracePt t="23783" x="4492625" y="2498725"/>
          <p14:tracePt t="23785" x="4486275" y="2498725"/>
          <p14:tracePt t="23787" x="4479925" y="2498725"/>
          <p14:tracePt t="23789" x="4467225" y="2498725"/>
          <p14:tracePt t="23793" x="4454525" y="2498725"/>
          <p14:tracePt t="23795" x="4448175" y="2498725"/>
          <p14:tracePt t="23797" x="4441825" y="2498725"/>
          <p14:tracePt t="23799" x="4429125" y="2498725"/>
          <p14:tracePt t="23801" x="4422775" y="2498725"/>
          <p14:tracePt t="23803" x="4416425" y="2498725"/>
          <p14:tracePt t="23805" x="4403725" y="2498725"/>
          <p14:tracePt t="23807" x="4397375" y="2498725"/>
          <p14:tracePt t="23809" x="4391025" y="2498725"/>
          <p14:tracePt t="23811" x="4384675" y="2498725"/>
          <p14:tracePt t="23813" x="4371975" y="2498725"/>
          <p14:tracePt t="23815" x="4365625" y="2498725"/>
          <p14:tracePt t="23817" x="4359275" y="2498725"/>
          <p14:tracePt t="23819" x="4346575" y="2498725"/>
          <p14:tracePt t="23821" x="4338638" y="2498725"/>
          <p14:tracePt t="23823" x="4325938" y="2498725"/>
          <p14:tracePt t="23825" x="4313238" y="2498725"/>
          <p14:tracePt t="23827" x="4306888" y="2498725"/>
          <p14:tracePt t="23829" x="4294188" y="2498725"/>
          <p14:tracePt t="23831" x="4287838" y="2498725"/>
          <p14:tracePt t="23833" x="4275138" y="2505075"/>
          <p14:tracePt t="23835" x="4262438" y="2505075"/>
          <p14:tracePt t="23837" x="4249738" y="2505075"/>
          <p14:tracePt t="23839" x="4230688" y="2505075"/>
          <p14:tracePt t="23842" x="4217988" y="2511425"/>
          <p14:tracePt t="23843" x="4205288" y="2511425"/>
          <p14:tracePt t="23845" x="4186238" y="2511425"/>
          <p14:tracePt t="23847" x="4167188" y="2511425"/>
          <p14:tracePt t="23849" x="4154488" y="2511425"/>
          <p14:tracePt t="23851" x="4135438" y="2511425"/>
          <p14:tracePt t="23853" x="4116388" y="2511425"/>
          <p14:tracePt t="23855" x="4103688" y="2511425"/>
          <p14:tracePt t="23857" x="4084638" y="2511425"/>
          <p14:tracePt t="23859" x="4065588" y="2511425"/>
          <p14:tracePt t="23861" x="4046538" y="2511425"/>
          <p14:tracePt t="23863" x="4033838" y="2511425"/>
          <p14:tracePt t="23865" x="4014788" y="2511425"/>
          <p14:tracePt t="23867" x="4002088" y="2511425"/>
          <p14:tracePt t="23869" x="3989388" y="2511425"/>
          <p14:tracePt t="23871" x="3976688" y="2505075"/>
          <p14:tracePt t="23873" x="3957638" y="2505075"/>
          <p14:tracePt t="23875" x="3951288" y="2505075"/>
          <p14:tracePt t="23877" x="3932238" y="2505075"/>
          <p14:tracePt t="23879" x="3919538" y="2505075"/>
          <p14:tracePt t="23881" x="3906838" y="2498725"/>
          <p14:tracePt t="23883" x="3894138" y="2498725"/>
          <p14:tracePt t="23885" x="3873500" y="2492375"/>
          <p14:tracePt t="23887" x="3867150" y="2492375"/>
          <p14:tracePt t="23889" x="3848100" y="2492375"/>
          <p14:tracePt t="23892" x="3835400" y="2486025"/>
          <p14:tracePt t="23893" x="3822700" y="2486025"/>
          <p14:tracePt t="23895" x="3810000" y="2479675"/>
          <p14:tracePt t="23897" x="3790950" y="2479675"/>
          <p14:tracePt t="23899" x="3778250" y="2473325"/>
          <p14:tracePt t="23901" x="3765550" y="2473325"/>
          <p14:tracePt t="23903" x="3752850" y="2466975"/>
          <p14:tracePt t="23905" x="3740150" y="2460625"/>
          <p14:tracePt t="23907" x="3727450" y="2460625"/>
          <p14:tracePt t="23910" x="3708400" y="2454275"/>
          <p14:tracePt t="23911" x="3702050" y="2454275"/>
          <p14:tracePt t="23913" x="3689350" y="2454275"/>
          <p14:tracePt t="23915" x="3676650" y="2454275"/>
          <p14:tracePt t="23917" x="3670300" y="2447925"/>
          <p14:tracePt t="23919" x="3657600" y="2447925"/>
          <p14:tracePt t="23921" x="3644900" y="2441575"/>
          <p14:tracePt t="23926" x="3638550" y="2441575"/>
          <p14:tracePt t="23927" x="3632200" y="2441575"/>
          <p14:tracePt t="23929" x="3625850" y="2435225"/>
          <p14:tracePt t="23933" x="3619500" y="2435225"/>
          <p14:tracePt t="23938" x="3613150" y="2435225"/>
          <p14:tracePt t="23945" x="3606800" y="2435225"/>
          <p14:tracePt t="23954" x="3600450" y="2435225"/>
          <p14:tracePt t="23966" x="3594100" y="2435225"/>
          <p14:tracePt t="24042" x="3587750" y="2435225"/>
          <p14:tracePt t="24050" x="3581400" y="2441575"/>
          <p14:tracePt t="24059" x="3581400" y="2447925"/>
          <p14:tracePt t="24062" x="3581400" y="2454275"/>
          <p14:tracePt t="24067" x="3581400" y="2460625"/>
          <p14:tracePt t="24069" x="3587750" y="2466975"/>
          <p14:tracePt t="24071" x="3587750" y="2473325"/>
          <p14:tracePt t="24077" x="3594100" y="2473325"/>
          <p14:tracePt t="24079" x="3600450" y="2479675"/>
          <p14:tracePt t="24081" x="3606800" y="2479675"/>
          <p14:tracePt t="24085" x="3613150" y="2479675"/>
          <p14:tracePt t="24089" x="3619500" y="2479675"/>
          <p14:tracePt t="24097" x="3625850" y="2479675"/>
          <p14:tracePt t="24101" x="3625850" y="2486025"/>
          <p14:tracePt t="24238" x="3632200" y="2486025"/>
          <p14:tracePt t="24240" x="3638550" y="2486025"/>
          <p14:tracePt t="24243" x="3644900" y="2486025"/>
          <p14:tracePt t="24245" x="3651250" y="2486025"/>
          <p14:tracePt t="24252" x="3657600" y="2486025"/>
          <p14:tracePt t="24254" x="3663950" y="2479675"/>
          <p14:tracePt t="24255" x="3670300" y="2479675"/>
          <p14:tracePt t="24263" x="3676650" y="2479675"/>
          <p14:tracePt t="24271" x="3683000" y="2473325"/>
          <p14:tracePt t="24276" x="3683000" y="2466975"/>
          <p14:tracePt t="24282" x="3683000" y="2460625"/>
          <p14:tracePt t="24300" x="3683000" y="2466975"/>
          <p14:tracePt t="24303" x="3683000" y="2473325"/>
          <p14:tracePt t="24309" x="3683000" y="2479675"/>
          <p14:tracePt t="24313" x="3683000" y="2486025"/>
          <p14:tracePt t="24320" x="3676650" y="2492375"/>
          <p14:tracePt t="24321" x="3676650" y="2498725"/>
          <p14:tracePt t="24326" x="3670300" y="2498725"/>
          <p14:tracePt t="24327" x="3663950" y="2505075"/>
          <p14:tracePt t="24329" x="3663950" y="2511425"/>
          <p14:tracePt t="24331" x="3657600" y="2511425"/>
          <p14:tracePt t="24333" x="3657600" y="2517775"/>
          <p14:tracePt t="24335" x="3651250" y="2517775"/>
          <p14:tracePt t="24337" x="3644900" y="2524125"/>
          <p14:tracePt t="24339" x="3644900" y="2530475"/>
          <p14:tracePt t="24342" x="3638550" y="2530475"/>
          <p14:tracePt t="24344" x="3632200" y="2536825"/>
          <p14:tracePt t="24345" x="3625850" y="2543175"/>
          <p14:tracePt t="24347" x="3625850" y="2549525"/>
          <p14:tracePt t="24349" x="3613150" y="2549525"/>
          <p14:tracePt t="24351" x="3606800" y="2555875"/>
          <p14:tracePt t="24353" x="3600450" y="2562225"/>
          <p14:tracePt t="24355" x="3594100" y="2568575"/>
          <p14:tracePt t="24357" x="3587750" y="2568575"/>
          <p14:tracePt t="24359" x="3575050" y="2574925"/>
          <p14:tracePt t="24361" x="3562350" y="2587625"/>
          <p14:tracePt t="24363" x="3549650" y="2593975"/>
          <p14:tracePt t="24365" x="3543300" y="2606675"/>
          <p14:tracePt t="24367" x="3524250" y="2613025"/>
          <p14:tracePt t="24369" x="3511550" y="2613025"/>
          <p14:tracePt t="24371" x="3492500" y="2625725"/>
          <p14:tracePt t="24373" x="3479800" y="2632075"/>
          <p14:tracePt t="24375" x="3460750" y="2644775"/>
          <p14:tracePt t="24377" x="3441700" y="2651125"/>
          <p14:tracePt t="24379" x="3421063" y="2663825"/>
          <p14:tracePt t="24381" x="3408363" y="2670175"/>
          <p14:tracePt t="24383" x="3389313" y="2676525"/>
          <p14:tracePt t="24385" x="3376613" y="2682875"/>
          <p14:tracePt t="24387" x="3357563" y="2689225"/>
          <p14:tracePt t="24389" x="3338513" y="2701925"/>
          <p14:tracePt t="24392" x="3325813" y="2708275"/>
          <p14:tracePt t="24393" x="3306763" y="2714625"/>
          <p14:tracePt t="24395" x="3287713" y="2727325"/>
          <p14:tracePt t="24397" x="3268663" y="2733675"/>
          <p14:tracePt t="24399" x="3255963" y="2740025"/>
          <p14:tracePt t="24401" x="3236913" y="2746375"/>
          <p14:tracePt t="24404" x="3211513" y="2759075"/>
          <p14:tracePt t="24405" x="3192463" y="2765425"/>
          <p14:tracePt t="24407" x="3167063" y="2771775"/>
          <p14:tracePt t="24409" x="3154363" y="2771775"/>
          <p14:tracePt t="24411" x="3128963" y="2784475"/>
          <p14:tracePt t="24413" x="3109913" y="2792413"/>
          <p14:tracePt t="24415" x="3084513" y="2798763"/>
          <p14:tracePt t="24417" x="3065463" y="2811463"/>
          <p14:tracePt t="24419" x="3040063" y="2817813"/>
          <p14:tracePt t="24421" x="3027363" y="2830513"/>
          <p14:tracePt t="24423" x="3008313" y="2843213"/>
          <p14:tracePt t="24426" x="2982913" y="2849563"/>
          <p14:tracePt t="24427" x="2962275" y="2862263"/>
          <p14:tracePt t="24429" x="2943225" y="2874963"/>
          <p14:tracePt t="24431" x="2930525" y="2881313"/>
          <p14:tracePt t="24433" x="2905125" y="2894013"/>
          <p14:tracePt t="24435" x="2886075" y="2900363"/>
          <p14:tracePt t="24437" x="2867025" y="2913063"/>
          <p14:tracePt t="24439" x="2847975" y="2925763"/>
          <p14:tracePt t="24441" x="2828925" y="2938463"/>
          <p14:tracePt t="24444" x="2816225" y="2951163"/>
          <p14:tracePt t="24445" x="2797175" y="2957513"/>
          <p14:tracePt t="24447" x="2784475" y="2970213"/>
          <p14:tracePt t="24449" x="2771775" y="2976563"/>
          <p14:tracePt t="24451" x="2759075" y="2982913"/>
          <p14:tracePt t="24453" x="2746375" y="2989263"/>
          <p14:tracePt t="24455" x="2733675" y="3001963"/>
          <p14:tracePt t="24457" x="2720975" y="3008313"/>
          <p14:tracePt t="24460" x="2714625" y="3014663"/>
          <p14:tracePt t="24461" x="2701925" y="3014663"/>
          <p14:tracePt t="24463" x="2695575" y="3027363"/>
          <p14:tracePt t="24465" x="2682875" y="3033713"/>
          <p14:tracePt t="24467" x="2676525" y="3040063"/>
          <p14:tracePt t="24469" x="2670175" y="3046413"/>
          <p14:tracePt t="24471" x="2657475" y="3046413"/>
          <p14:tracePt t="24473" x="2657475" y="3052763"/>
          <p14:tracePt t="24475" x="2644775" y="3059113"/>
          <p14:tracePt t="24477" x="2638425" y="3065463"/>
          <p14:tracePt t="24479" x="2632075" y="3065463"/>
          <p14:tracePt t="24481" x="2625725" y="3065463"/>
          <p14:tracePt t="24483" x="2619375" y="3071813"/>
          <p14:tracePt t="24485" x="2619375" y="3078163"/>
          <p14:tracePt t="24487" x="2613025" y="3078163"/>
          <p14:tracePt t="24489" x="2606675" y="3078163"/>
          <p14:tracePt t="24493" x="2600325" y="3084513"/>
          <p14:tracePt t="24495" x="2593975" y="3084513"/>
          <p14:tracePt t="24497" x="2587625" y="3084513"/>
          <p14:tracePt t="24499" x="2587625" y="3090863"/>
          <p14:tracePt t="24503" x="2581275" y="3090863"/>
          <p14:tracePt t="24506" x="2574925" y="3090863"/>
          <p14:tracePt t="24507" x="2574925" y="3097213"/>
          <p14:tracePt t="24509" x="2568575" y="3097213"/>
          <p14:tracePt t="24513" x="2562225" y="3097213"/>
          <p14:tracePt t="24518" x="2555875" y="3097213"/>
          <p14:tracePt t="24526" x="2549525" y="3097213"/>
          <p14:tracePt t="24529" x="2543175" y="3103563"/>
          <p14:tracePt t="24535" x="2536825" y="3103563"/>
          <p14:tracePt t="24537" x="2530475" y="3103563"/>
          <p14:tracePt t="24539" x="2524125" y="3103563"/>
          <p14:tracePt t="24544" x="2517775" y="3103563"/>
          <p14:tracePt t="24545" x="2509838" y="3103563"/>
          <p14:tracePt t="24549" x="2503488" y="3103563"/>
          <p14:tracePt t="24551" x="2497138" y="3103563"/>
          <p14:tracePt t="24554" x="2490788" y="3103563"/>
          <p14:tracePt t="24555" x="2484438" y="3103563"/>
          <p14:tracePt t="24557" x="2478088" y="3103563"/>
          <p14:tracePt t="24559" x="2471738" y="3103563"/>
          <p14:tracePt t="24561" x="2459038" y="3103563"/>
          <p14:tracePt t="24563" x="2446338" y="3097213"/>
          <p14:tracePt t="24565" x="2439988" y="3097213"/>
          <p14:tracePt t="24567" x="2427288" y="3097213"/>
          <p14:tracePt t="24569" x="2420938" y="3097213"/>
          <p14:tracePt t="24571" x="2408238" y="3097213"/>
          <p14:tracePt t="24573" x="2395538" y="3090863"/>
          <p14:tracePt t="24575" x="2389188" y="3084513"/>
          <p14:tracePt t="24577" x="2376488" y="3084513"/>
          <p14:tracePt t="24579" x="2357438" y="3078163"/>
          <p14:tracePt t="24581" x="2344738" y="3078163"/>
          <p14:tracePt t="24583" x="2325688" y="3071813"/>
          <p14:tracePt t="24585" x="2306638" y="3065463"/>
          <p14:tracePt t="24587" x="2287588" y="3065463"/>
          <p14:tracePt t="24589" x="2274888" y="3059113"/>
          <p14:tracePt t="24592" x="2255838" y="3059113"/>
          <p14:tracePt t="24594" x="2236788" y="3052763"/>
          <p14:tracePt t="24595" x="2224088" y="3052763"/>
          <p14:tracePt t="24597" x="2198688" y="3046413"/>
          <p14:tracePt t="24599" x="2173288" y="3040063"/>
          <p14:tracePt t="24601" x="2147888" y="3040063"/>
          <p14:tracePt t="24603" x="2128838" y="3033713"/>
          <p14:tracePt t="24605" x="2109788" y="3033713"/>
          <p14:tracePt t="24607" x="2090738" y="3033713"/>
          <p14:tracePt t="24609" x="2071688" y="3033713"/>
          <p14:tracePt t="24611" x="2058988" y="3033713"/>
          <p14:tracePt t="24613" x="2038350" y="3027363"/>
          <p14:tracePt t="24615" x="2019300" y="3027363"/>
          <p14:tracePt t="24617" x="2000250" y="3021013"/>
          <p14:tracePt t="24619" x="1987550" y="3021013"/>
          <p14:tracePt t="24621" x="1962150" y="3021013"/>
          <p14:tracePt t="24623" x="1943100" y="3014663"/>
          <p14:tracePt t="24625" x="1917700" y="3014663"/>
          <p14:tracePt t="24627" x="1898650" y="3008313"/>
          <p14:tracePt t="24629" x="1873250" y="3008313"/>
          <p14:tracePt t="24631" x="1847850" y="3001963"/>
          <p14:tracePt t="24633" x="1822450" y="2995613"/>
          <p14:tracePt t="24635" x="1797050" y="2995613"/>
          <p14:tracePt t="24637" x="1784350" y="2989263"/>
          <p14:tracePt t="24639" x="1758950" y="2989263"/>
          <p14:tracePt t="24641" x="1739900" y="2982913"/>
          <p14:tracePt t="24643" x="1714500" y="2976563"/>
          <p14:tracePt t="24645" x="1695450" y="2976563"/>
          <p14:tracePt t="24647" x="1676400" y="2970213"/>
          <p14:tracePt t="24649" x="1657350" y="2963863"/>
          <p14:tracePt t="24651" x="1638300" y="2963863"/>
          <p14:tracePt t="24653" x="1625600" y="2957513"/>
          <p14:tracePt t="24655" x="1606550" y="2957513"/>
          <p14:tracePt t="24657" x="1585913" y="2951163"/>
          <p14:tracePt t="24659" x="1573213" y="2951163"/>
          <p14:tracePt t="24661" x="1560513" y="2951163"/>
          <p14:tracePt t="24663" x="1541463" y="2944813"/>
          <p14:tracePt t="24665" x="1535113" y="2944813"/>
          <p14:tracePt t="24667" x="1522413" y="2938463"/>
          <p14:tracePt t="24669" x="1509713" y="2938463"/>
          <p14:tracePt t="24671" x="1503363" y="2932113"/>
          <p14:tracePt t="24673" x="1490663" y="2932113"/>
          <p14:tracePt t="24676" x="1477963" y="2925763"/>
          <p14:tracePt t="24678" x="1471613" y="2925763"/>
          <p14:tracePt t="24679" x="1465263" y="2925763"/>
          <p14:tracePt t="24681" x="1452563" y="2919413"/>
          <p14:tracePt t="24685" x="1446213" y="2919413"/>
          <p14:tracePt t="24687" x="1439863" y="2919413"/>
          <p14:tracePt t="24692" x="1433513" y="2919413"/>
          <p14:tracePt t="24694" x="1427163" y="2919413"/>
          <p14:tracePt t="24697" x="1420813" y="2919413"/>
          <p14:tracePt t="24699" x="1420813" y="2913063"/>
          <p14:tracePt t="24701" x="1414463" y="2913063"/>
          <p14:tracePt t="24720" x="1408113" y="2913063"/>
          <p14:tracePt t="24784" x="1401763" y="2913063"/>
          <p14:tracePt t="24792" x="1395413" y="2913063"/>
          <p14:tracePt t="24795" x="1395413" y="2906713"/>
          <p14:tracePt t="24802" x="1389063" y="2906713"/>
          <p14:tracePt t="24808" x="1389063" y="2900363"/>
          <p14:tracePt t="24817" x="1389063" y="2894013"/>
          <p14:tracePt t="24821" x="1389063" y="2887663"/>
          <p14:tracePt t="24823" x="1382713" y="2887663"/>
          <p14:tracePt t="24827" x="1382713" y="2881313"/>
          <p14:tracePt t="24829" x="1382713" y="2874963"/>
          <p14:tracePt t="24835" x="1376363" y="2868613"/>
          <p14:tracePt t="24837" x="1376363" y="2862263"/>
          <p14:tracePt t="24839" x="1376363" y="2855913"/>
          <p14:tracePt t="24843" x="1376363" y="2849563"/>
          <p14:tracePt t="24845" x="1376363" y="2843213"/>
          <p14:tracePt t="24847" x="1370013" y="2843213"/>
          <p14:tracePt t="24849" x="1370013" y="2836863"/>
          <p14:tracePt t="24851" x="1370013" y="2830513"/>
          <p14:tracePt t="24853" x="1363663" y="2824163"/>
          <p14:tracePt t="24857" x="1363663" y="2817813"/>
          <p14:tracePt t="24859" x="1357313" y="2811463"/>
          <p14:tracePt t="24863" x="1357313" y="2805113"/>
          <p14:tracePt t="24865" x="1357313" y="2798763"/>
          <p14:tracePt t="24867" x="1357313" y="2792413"/>
          <p14:tracePt t="24869" x="1350963" y="2792413"/>
          <p14:tracePt t="24873" x="1350963" y="2784475"/>
          <p14:tracePt t="24876" x="1350963" y="2778125"/>
          <p14:tracePt t="24877" x="1344613" y="2778125"/>
          <p14:tracePt t="24884" x="1344613" y="2771775"/>
          <p14:tracePt t="24887" x="1344613" y="2765425"/>
          <p14:tracePt t="24892" x="1344613" y="2759075"/>
          <p14:tracePt t="24902" x="1344613" y="2752725"/>
          <p14:tracePt t="24905" x="1344613" y="2746375"/>
          <p14:tracePt t="24908" x="1338263" y="2746375"/>
          <p14:tracePt t="24916" x="1338263" y="2740025"/>
          <p14:tracePt t="24920" x="1338263" y="2733675"/>
          <p14:tracePt t="24923" x="1338263" y="2727325"/>
          <p14:tracePt t="24932" x="1338263" y="2720975"/>
          <p14:tracePt t="24933" x="1338263" y="2714625"/>
          <p14:tracePt t="24943" x="1338263" y="2708275"/>
          <p14:tracePt t="24945" x="1338263" y="2701925"/>
          <p14:tracePt t="24947" x="1338263" y="2695575"/>
          <p14:tracePt t="24955" x="1338263" y="2689225"/>
          <p14:tracePt t="24958" x="1338263" y="2682875"/>
          <p14:tracePt t="24959" x="1344613" y="2682875"/>
          <p14:tracePt t="24964" x="1344613" y="2676525"/>
          <p14:tracePt t="24965" x="1350963" y="2676525"/>
          <p14:tracePt t="24967" x="1350963" y="2670175"/>
          <p14:tracePt t="24973" x="1357313" y="2670175"/>
          <p14:tracePt t="24975" x="1357313" y="2663825"/>
          <p14:tracePt t="24977" x="1363663" y="2657475"/>
          <p14:tracePt t="24979" x="1370013" y="2657475"/>
          <p14:tracePt t="24981" x="1370013" y="2651125"/>
          <p14:tracePt t="24985" x="1376363" y="2651125"/>
          <p14:tracePt t="24994" x="1395413" y="2638425"/>
          <p14:tracePt t="24995" x="1401763" y="2638425"/>
          <p14:tracePt t="24997" x="1401763" y="2632075"/>
          <p14:tracePt t="24999" x="1408113" y="2625725"/>
          <p14:tracePt t="25001" x="1414463" y="2619375"/>
          <p14:tracePt t="25005" x="1420813" y="2619375"/>
          <p14:tracePt t="25007" x="1427163" y="2613025"/>
          <p14:tracePt t="25009" x="1433513" y="2613025"/>
          <p14:tracePt t="25011" x="1433513" y="2606675"/>
          <p14:tracePt t="25013" x="1446213" y="2600325"/>
          <p14:tracePt t="25015" x="1452563" y="2600325"/>
          <p14:tracePt t="25019" x="1465263" y="2593975"/>
          <p14:tracePt t="25021" x="1471613" y="2593975"/>
          <p14:tracePt t="25023" x="1471613" y="2587625"/>
          <p14:tracePt t="25025" x="1477963" y="2587625"/>
          <p14:tracePt t="25027" x="1484313" y="2587625"/>
          <p14:tracePt t="25031" x="1497013" y="2581275"/>
          <p14:tracePt t="25035" x="1503363" y="2581275"/>
          <p14:tracePt t="25037" x="1503363" y="2574925"/>
          <p14:tracePt t="25039" x="1509713" y="2574925"/>
          <p14:tracePt t="25041" x="1516063" y="2574925"/>
          <p14:tracePt t="25043" x="1522413" y="2574925"/>
          <p14:tracePt t="25045" x="1522413" y="2568575"/>
          <p14:tracePt t="25049" x="1528763" y="2568575"/>
          <p14:tracePt t="25051" x="1535113" y="2568575"/>
          <p14:tracePt t="25058" x="1541463" y="2568575"/>
          <p14:tracePt t="25060" x="1547813" y="2568575"/>
          <p14:tracePt t="25063" x="1554163" y="2568575"/>
          <p14:tracePt t="25065" x="1560513" y="2568575"/>
          <p14:tracePt t="25069" x="1566863" y="2568575"/>
          <p14:tracePt t="25073" x="1573213" y="2568575"/>
          <p14:tracePt t="25075" x="1579563" y="2568575"/>
          <p14:tracePt t="25079" x="1585913" y="2568575"/>
          <p14:tracePt t="25081" x="1592263" y="2568575"/>
          <p14:tracePt t="25083" x="1598613" y="2568575"/>
          <p14:tracePt t="25087" x="1612900" y="2568575"/>
          <p14:tracePt t="25090" x="1619250" y="2568575"/>
          <p14:tracePt t="25093" x="1631950" y="2568575"/>
          <p14:tracePt t="25095" x="1638300" y="2568575"/>
          <p14:tracePt t="25097" x="1644650" y="2568575"/>
          <p14:tracePt t="25099" x="1657350" y="2568575"/>
          <p14:tracePt t="25103" x="1670050" y="2568575"/>
          <p14:tracePt t="25105" x="1682750" y="2568575"/>
          <p14:tracePt t="25107" x="1689100" y="2568575"/>
          <p14:tracePt t="25109" x="1701800" y="2568575"/>
          <p14:tracePt t="25113" x="1714500" y="2568575"/>
          <p14:tracePt t="25115" x="1727200" y="2568575"/>
          <p14:tracePt t="25117" x="1733550" y="2568575"/>
          <p14:tracePt t="25119" x="1746250" y="2568575"/>
          <p14:tracePt t="25121" x="1752600" y="2568575"/>
          <p14:tracePt t="25123" x="1765300" y="2574925"/>
          <p14:tracePt t="25125" x="1778000" y="2574925"/>
          <p14:tracePt t="25127" x="1784350" y="2574925"/>
          <p14:tracePt t="25129" x="1797050" y="2581275"/>
          <p14:tracePt t="25131" x="1809750" y="2581275"/>
          <p14:tracePt t="25133" x="1816100" y="2581275"/>
          <p14:tracePt t="25135" x="1828800" y="2587625"/>
          <p14:tracePt t="25137" x="1841500" y="2587625"/>
          <p14:tracePt t="25139" x="1847850" y="2593975"/>
          <p14:tracePt t="25142" x="1860550" y="2593975"/>
          <p14:tracePt t="25144" x="1873250" y="2600325"/>
          <p14:tracePt t="25145" x="1879600" y="2600325"/>
          <p14:tracePt t="25147" x="1892300" y="2600325"/>
          <p14:tracePt t="25151" x="1905000" y="2600325"/>
          <p14:tracePt t="25153" x="1917700" y="2606675"/>
          <p14:tracePt t="25158" x="1930400" y="2613025"/>
          <p14:tracePt t="25160" x="1936750" y="2613025"/>
          <p14:tracePt t="25161" x="1943100" y="2619375"/>
          <p14:tracePt t="25163" x="1955800" y="2619375"/>
          <p14:tracePt t="25165" x="1962150" y="2619375"/>
          <p14:tracePt t="25167" x="1968500" y="2625725"/>
          <p14:tracePt t="25169" x="1974850" y="2625725"/>
          <p14:tracePt t="25171" x="1981200" y="2632075"/>
          <p14:tracePt t="25173" x="1987550" y="2632075"/>
          <p14:tracePt t="25175" x="1993900" y="2638425"/>
          <p14:tracePt t="25177" x="2000250" y="2638425"/>
          <p14:tracePt t="25179" x="2006600" y="2638425"/>
          <p14:tracePt t="25181" x="2019300" y="2638425"/>
          <p14:tracePt t="25183" x="2019300" y="2644775"/>
          <p14:tracePt t="25185" x="2025650" y="2644775"/>
          <p14:tracePt t="25187" x="2032000" y="2651125"/>
          <p14:tracePt t="25189" x="2038350" y="2651125"/>
          <p14:tracePt t="25192" x="2044700" y="2657475"/>
          <p14:tracePt t="25194" x="2051050" y="2657475"/>
          <p14:tracePt t="25197" x="2058988" y="2657475"/>
          <p14:tracePt t="25199" x="2065338" y="2663825"/>
          <p14:tracePt t="25203" x="2071688" y="2663825"/>
          <p14:tracePt t="25205" x="2078038" y="2670175"/>
          <p14:tracePt t="25207" x="2084388" y="2670175"/>
          <p14:tracePt t="25211" x="2090738" y="2670175"/>
          <p14:tracePt t="25213" x="2097088" y="2676525"/>
          <p14:tracePt t="25217" x="2103438" y="2682875"/>
          <p14:tracePt t="25219" x="2109788" y="2682875"/>
          <p14:tracePt t="25221" x="2116138" y="2689225"/>
          <p14:tracePt t="25226" x="2122488" y="2689225"/>
          <p14:tracePt t="25227" x="2128838" y="2689225"/>
          <p14:tracePt t="25229" x="2128838" y="2695575"/>
          <p14:tracePt t="25231" x="2135188" y="2695575"/>
          <p14:tracePt t="25233" x="2141538" y="2701925"/>
          <p14:tracePt t="25235" x="2147888" y="2701925"/>
          <p14:tracePt t="25239" x="2154238" y="2708275"/>
          <p14:tracePt t="25241" x="2160588" y="2708275"/>
          <p14:tracePt t="25244" x="2160588" y="2714625"/>
          <p14:tracePt t="25245" x="2160588" y="2720975"/>
          <p14:tracePt t="25247" x="2166938" y="2720975"/>
          <p14:tracePt t="25249" x="2173288" y="2720975"/>
          <p14:tracePt t="25251" x="2173288" y="2727325"/>
          <p14:tracePt t="25253" x="2179638" y="2733675"/>
          <p14:tracePt t="25259" x="2185988" y="2740025"/>
          <p14:tracePt t="25261" x="2192338" y="2746375"/>
          <p14:tracePt t="25265" x="2192338" y="2752725"/>
          <p14:tracePt t="25270" x="2198688" y="2759075"/>
          <p14:tracePt t="25271" x="2205038" y="2765425"/>
          <p14:tracePt t="25275" x="2211388" y="2765425"/>
          <p14:tracePt t="25277" x="2211388" y="2771775"/>
          <p14:tracePt t="25279" x="2211388" y="2778125"/>
          <p14:tracePt t="25281" x="2217738" y="2778125"/>
          <p14:tracePt t="25283" x="2217738" y="2784475"/>
          <p14:tracePt t="25285" x="2224088" y="2792413"/>
          <p14:tracePt t="25289" x="2230438" y="2798763"/>
          <p14:tracePt t="25293" x="2236788" y="2805113"/>
          <p14:tracePt t="25295" x="2243138" y="2811463"/>
          <p14:tracePt t="25301" x="2249488" y="2817813"/>
          <p14:tracePt t="25303" x="2255838" y="2824163"/>
          <p14:tracePt t="25305" x="2255838" y="2830513"/>
          <p14:tracePt t="25310" x="2262188" y="2830513"/>
          <p14:tracePt t="25311" x="2268538" y="2836863"/>
          <p14:tracePt t="25313" x="2268538" y="2843213"/>
          <p14:tracePt t="25315" x="2274888" y="2843213"/>
          <p14:tracePt t="25317" x="2274888" y="2849563"/>
          <p14:tracePt t="25319" x="2281238" y="2855913"/>
          <p14:tracePt t="25321" x="2287588" y="2862263"/>
          <p14:tracePt t="25327" x="2293938" y="2868613"/>
          <p14:tracePt t="25329" x="2300288" y="2874963"/>
          <p14:tracePt t="25333" x="2306638" y="2881313"/>
          <p14:tracePt t="25335" x="2306638" y="2887663"/>
          <p14:tracePt t="25337" x="2312988" y="2894013"/>
          <p14:tracePt t="25339" x="2319338" y="2894013"/>
          <p14:tracePt t="25342" x="2319338" y="2900363"/>
          <p14:tracePt t="25343" x="2325688" y="2906713"/>
          <p14:tracePt t="25347" x="2332038" y="2913063"/>
          <p14:tracePt t="25349" x="2332038" y="2919413"/>
          <p14:tracePt t="25351" x="2338388" y="2925763"/>
          <p14:tracePt t="25355" x="2344738" y="2932113"/>
          <p14:tracePt t="25357" x="2351088" y="2938463"/>
          <p14:tracePt t="25361" x="2351088" y="2944813"/>
          <p14:tracePt t="25363" x="2357438" y="2951163"/>
          <p14:tracePt t="25365" x="2363788" y="2957513"/>
          <p14:tracePt t="25369" x="2363788" y="2963863"/>
          <p14:tracePt t="25371" x="2363788" y="2970213"/>
          <p14:tracePt t="25374" x="2370138" y="2970213"/>
          <p14:tracePt t="25375" x="2376488" y="2982913"/>
          <p14:tracePt t="25377" x="2376488" y="2989263"/>
          <p14:tracePt t="25379" x="2382838" y="2989263"/>
          <p14:tracePt t="25381" x="2382838" y="2995613"/>
          <p14:tracePt t="25383" x="2382838" y="3008313"/>
          <p14:tracePt t="25387" x="2389188" y="3014663"/>
          <p14:tracePt t="25389" x="2389188" y="3021013"/>
          <p14:tracePt t="25394" x="2395538" y="3027363"/>
          <p14:tracePt t="25395" x="2395538" y="3040063"/>
          <p14:tracePt t="25397" x="2401888" y="3040063"/>
          <p14:tracePt t="25399" x="2401888" y="3046413"/>
          <p14:tracePt t="25401" x="2401888" y="3052763"/>
          <p14:tracePt t="25403" x="2401888" y="3059113"/>
          <p14:tracePt t="25408" x="2401888" y="3065463"/>
          <p14:tracePt t="25409" x="2401888" y="3071813"/>
          <p14:tracePt t="25411" x="2408238" y="3071813"/>
          <p14:tracePt t="25413" x="2408238" y="3078163"/>
          <p14:tracePt t="25417" x="2408238" y="3084513"/>
          <p14:tracePt t="25419" x="2408238" y="3090863"/>
          <p14:tracePt t="25428" x="2408238" y="3097213"/>
          <p14:tracePt t="25432" x="2408238" y="3103563"/>
          <p14:tracePt t="25435" x="2414588" y="3103563"/>
          <p14:tracePt t="25437" x="2414588" y="3109913"/>
          <p14:tracePt t="25444" x="2414588" y="3116263"/>
          <p14:tracePt t="25453" x="2414588" y="3122613"/>
          <p14:tracePt t="25457" x="2414588" y="3128963"/>
          <p14:tracePt t="25464" x="2414588" y="3135313"/>
          <p14:tracePt t="25474" x="2414588" y="3141663"/>
          <p14:tracePt t="25478" x="2414588" y="3148013"/>
          <p14:tracePt t="25485" x="2414588" y="3154363"/>
          <p14:tracePt t="25487" x="2414588" y="3160713"/>
          <p14:tracePt t="25493" x="2414588" y="3167063"/>
          <p14:tracePt t="25495" x="2414588" y="3173413"/>
          <p14:tracePt t="25499" x="2414588" y="3179763"/>
          <p14:tracePt t="25503" x="2414588" y="3186113"/>
          <p14:tracePt t="25505" x="2414588" y="3192463"/>
          <p14:tracePt t="25508" x="2414588" y="3198813"/>
          <p14:tracePt t="25511" x="2414588" y="3205163"/>
          <p14:tracePt t="25513" x="2414588" y="3211513"/>
          <p14:tracePt t="25519" x="2414588" y="3219450"/>
          <p14:tracePt t="25521" x="2414588" y="3225800"/>
          <p14:tracePt t="25526" x="2414588" y="3232150"/>
          <p14:tracePt t="25531" x="2420938" y="3238500"/>
          <p14:tracePt t="25535" x="2420938" y="3244850"/>
          <p14:tracePt t="25544" x="2427288" y="3251200"/>
          <p14:tracePt t="25547" x="2427288" y="3257550"/>
          <p14:tracePt t="25551" x="2427288" y="3263900"/>
          <p14:tracePt t="25553" x="2433638" y="3263900"/>
          <p14:tracePt t="25560" x="2433638" y="3270250"/>
          <p14:tracePt t="25564" x="2433638" y="3276600"/>
          <p14:tracePt t="25573" x="2439988" y="3282950"/>
          <p14:tracePt t="25576" x="2439988" y="3289300"/>
          <p14:tracePt t="25579" x="2439988" y="3295650"/>
          <p14:tracePt t="25581" x="2446338" y="3295650"/>
          <p14:tracePt t="25586" x="2446338" y="3302000"/>
          <p14:tracePt t="25587" x="2446338" y="3308350"/>
          <p14:tracePt t="25594" x="2446338" y="3314700"/>
          <p14:tracePt t="25595" x="2446338" y="3321050"/>
          <p14:tracePt t="25599" x="2446338" y="3327400"/>
          <p14:tracePt t="25604" x="2446338" y="3333750"/>
          <p14:tracePt t="25605" x="2446338" y="3340100"/>
          <p14:tracePt t="25609" x="2446338" y="3346450"/>
          <p14:tracePt t="25613" x="2446338" y="3352800"/>
          <p14:tracePt t="25617" x="2446338" y="3359150"/>
          <p14:tracePt t="25621" x="2446338" y="3365500"/>
          <p14:tracePt t="25623" x="2446338" y="3371850"/>
          <p14:tracePt t="25631" x="2439988" y="3378200"/>
          <p14:tracePt t="25633" x="2439988" y="3384550"/>
          <p14:tracePt t="25642" x="2433638" y="3390900"/>
          <p14:tracePt t="25645" x="2427288" y="3397250"/>
          <p14:tracePt t="25647" x="2420938" y="3397250"/>
          <p14:tracePt t="25649" x="2420938" y="3403600"/>
          <p14:tracePt t="25656" x="2414588" y="3403600"/>
          <p14:tracePt t="25657" x="2408238" y="3409950"/>
          <p14:tracePt t="25661" x="2408238" y="3416300"/>
          <p14:tracePt t="25663" x="2401888" y="3416300"/>
          <p14:tracePt t="25665" x="2395538" y="3416300"/>
          <p14:tracePt t="25669" x="2389188" y="3416300"/>
          <p14:tracePt t="25671" x="2389188" y="3422650"/>
          <p14:tracePt t="25673" x="2382838" y="3422650"/>
          <p14:tracePt t="25675" x="2376488" y="3422650"/>
          <p14:tracePt t="25677" x="2376488" y="3429000"/>
          <p14:tracePt t="25679" x="2370138" y="3429000"/>
          <p14:tracePt t="25681" x="2363788" y="3429000"/>
          <p14:tracePt t="25683" x="2357438" y="3435350"/>
          <p14:tracePt t="25689" x="2351088" y="3435350"/>
          <p14:tracePt t="25692" x="2344738" y="3435350"/>
          <p14:tracePt t="25695" x="2338388" y="3435350"/>
          <p14:tracePt t="25697" x="2332038" y="3441700"/>
          <p14:tracePt t="25699" x="2325688" y="3441700"/>
          <p14:tracePt t="25701" x="2325688" y="3448050"/>
          <p14:tracePt t="25703" x="2319338" y="3448050"/>
          <p14:tracePt t="25705" x="2312988" y="3448050"/>
          <p14:tracePt t="25709" x="2306638" y="3448050"/>
          <p14:tracePt t="25711" x="2300288" y="3454400"/>
          <p14:tracePt t="25713" x="2293938" y="3454400"/>
          <p14:tracePt t="25715" x="2287588" y="3460750"/>
          <p14:tracePt t="25717" x="2281238" y="3460750"/>
          <p14:tracePt t="25719" x="2281238" y="3467100"/>
          <p14:tracePt t="25721" x="2274888" y="3467100"/>
          <p14:tracePt t="25723" x="2268538" y="3467100"/>
          <p14:tracePt t="25726" x="2262188" y="3467100"/>
          <p14:tracePt t="25729" x="2255838" y="3473450"/>
          <p14:tracePt t="25732" x="2243138" y="3473450"/>
          <p14:tracePt t="25734" x="2243138" y="3479800"/>
          <p14:tracePt t="25735" x="2236788" y="3479800"/>
          <p14:tracePt t="25737" x="2230438" y="3479800"/>
          <p14:tracePt t="25742" x="2224088" y="3479800"/>
          <p14:tracePt t="25744" x="2217738" y="3479800"/>
          <p14:tracePt t="25745" x="2211388" y="3486150"/>
          <p14:tracePt t="25747" x="2205038" y="3486150"/>
          <p14:tracePt t="25749" x="2198688" y="3486150"/>
          <p14:tracePt t="25753" x="2192338" y="3492500"/>
          <p14:tracePt t="25755" x="2185988" y="3492500"/>
          <p14:tracePt t="25757" x="2179638" y="3492500"/>
          <p14:tracePt t="25761" x="2173288" y="3498850"/>
          <p14:tracePt t="25764" x="2166938" y="3498850"/>
          <p14:tracePt t="25767" x="2160588" y="3498850"/>
          <p14:tracePt t="25769" x="2154238" y="3498850"/>
          <p14:tracePt t="25771" x="2147888" y="3498850"/>
          <p14:tracePt t="25773" x="2141538" y="3498850"/>
          <p14:tracePt t="25775" x="2135188" y="3498850"/>
          <p14:tracePt t="25779" x="2128838" y="3498850"/>
          <p14:tracePt t="25783" x="2122488" y="3498850"/>
          <p14:tracePt t="25785" x="2116138" y="3498850"/>
          <p14:tracePt t="25787" x="2109788" y="3498850"/>
          <p14:tracePt t="25789" x="2103438" y="3498850"/>
          <p14:tracePt t="25791" x="2097088" y="3498850"/>
          <p14:tracePt t="25795" x="2090738" y="3498850"/>
          <p14:tracePt t="25797" x="2084388" y="3498850"/>
          <p14:tracePt t="25799" x="2084388" y="3505200"/>
          <p14:tracePt t="25801" x="2078038" y="3505200"/>
          <p14:tracePt t="25803" x="2071688" y="3505200"/>
          <p14:tracePt t="25805" x="2065338" y="3505200"/>
          <p14:tracePt t="25807" x="2058988" y="3505200"/>
          <p14:tracePt t="25809" x="2051050" y="3505200"/>
          <p14:tracePt t="25813" x="2044700" y="3505200"/>
          <p14:tracePt t="25815" x="2032000" y="3505200"/>
          <p14:tracePt t="25819" x="2025650" y="3505200"/>
          <p14:tracePt t="25822" x="2019300" y="3505200"/>
          <p14:tracePt t="25823" x="2012950" y="3505200"/>
          <p14:tracePt t="25825" x="2006600" y="3505200"/>
          <p14:tracePt t="25827" x="2000250" y="3505200"/>
          <p14:tracePt t="25831" x="1993900" y="3505200"/>
          <p14:tracePt t="25833" x="1987550" y="3505200"/>
          <p14:tracePt t="25835" x="1981200" y="3505200"/>
          <p14:tracePt t="25839" x="1974850" y="3505200"/>
          <p14:tracePt t="25843" x="1968500" y="3505200"/>
          <p14:tracePt t="25845" x="1962150" y="3505200"/>
          <p14:tracePt t="25847" x="1955800" y="3505200"/>
          <p14:tracePt t="25849" x="1949450" y="3505200"/>
          <p14:tracePt t="25856" x="1943100" y="3505200"/>
          <p14:tracePt t="25857" x="1936750" y="3505200"/>
          <p14:tracePt t="25863" x="1930400" y="3505200"/>
          <p14:tracePt t="25865" x="1924050" y="3505200"/>
          <p14:tracePt t="25867" x="1917700" y="3505200"/>
          <p14:tracePt t="25874" x="1911350" y="3498850"/>
          <p14:tracePt t="25878" x="1905000" y="3498850"/>
          <p14:tracePt t="25881" x="1898650" y="3492500"/>
          <p14:tracePt t="25883" x="1892300" y="3492500"/>
          <p14:tracePt t="25885" x="1885950" y="3492500"/>
          <p14:tracePt t="25889" x="1879600" y="3486150"/>
          <p14:tracePt t="25891" x="1873250" y="3486150"/>
          <p14:tracePt t="25895" x="1866900" y="3486150"/>
          <p14:tracePt t="25897" x="1860550" y="3486150"/>
          <p14:tracePt t="25899" x="1854200" y="3479800"/>
          <p14:tracePt t="25903" x="1841500" y="3473450"/>
          <p14:tracePt t="25907" x="1835150" y="3467100"/>
          <p14:tracePt t="25910" x="1828800" y="3467100"/>
          <p14:tracePt t="25911" x="1822450" y="3467100"/>
          <p14:tracePt t="25913" x="1816100" y="3467100"/>
          <p14:tracePt t="25915" x="1809750" y="3467100"/>
          <p14:tracePt t="25917" x="1803400" y="3460750"/>
          <p14:tracePt t="25921" x="1797050" y="3454400"/>
          <p14:tracePt t="25923" x="1784350" y="3454400"/>
          <p14:tracePt t="25927" x="1778000" y="3454400"/>
          <p14:tracePt t="25929" x="1771650" y="3448050"/>
          <p14:tracePt t="25933" x="1765300" y="3441700"/>
          <p14:tracePt t="25935" x="1758950" y="3441700"/>
          <p14:tracePt t="25937" x="1752600" y="3435350"/>
          <p14:tracePt t="25942" x="1746250" y="3435350"/>
          <p14:tracePt t="25944" x="1739900" y="3435350"/>
          <p14:tracePt t="25947" x="1733550" y="3429000"/>
          <p14:tracePt t="25949" x="1727200" y="3429000"/>
          <p14:tracePt t="25951" x="1720850" y="3422650"/>
          <p14:tracePt t="25958" x="1714500" y="3422650"/>
          <p14:tracePt t="25959" x="1708150" y="3422650"/>
          <p14:tracePt t="25961" x="1708150" y="3416300"/>
          <p14:tracePt t="25963" x="1701800" y="3416300"/>
          <p14:tracePt t="25965" x="1695450" y="3416300"/>
          <p14:tracePt t="25967" x="1695450" y="3409950"/>
          <p14:tracePt t="25969" x="1689100" y="3409950"/>
          <p14:tracePt t="25971" x="1682750" y="3403600"/>
          <p14:tracePt t="25973" x="1676400" y="3403600"/>
          <p14:tracePt t="25977" x="1670050" y="3397250"/>
          <p14:tracePt t="25981" x="1663700" y="3390900"/>
          <p14:tracePt t="25986" x="1657350" y="3390900"/>
          <p14:tracePt t="25987" x="1651000" y="3384550"/>
          <p14:tracePt t="25993" x="1644650" y="3371850"/>
          <p14:tracePt t="25996" x="1638300" y="3371850"/>
          <p14:tracePt t="26012" x="1612900" y="3346450"/>
          <p14:tracePt t="26013" x="1612900" y="3340100"/>
          <p14:tracePt t="26017" x="1606550" y="3333750"/>
          <p14:tracePt t="26019" x="1606550" y="3327400"/>
          <p14:tracePt t="26021" x="1598613" y="3327400"/>
          <p14:tracePt t="26023" x="1598613" y="3321050"/>
          <p14:tracePt t="26025" x="1598613" y="3314700"/>
          <p14:tracePt t="26027" x="1592263" y="3314700"/>
          <p14:tracePt t="26029" x="1592263" y="3308350"/>
          <p14:tracePt t="26031" x="1585913" y="3302000"/>
          <p14:tracePt t="26033" x="1579563" y="3295650"/>
          <p14:tracePt t="26037" x="1579563" y="3289300"/>
          <p14:tracePt t="26040" x="1579563" y="3282950"/>
          <p14:tracePt t="26042" x="1573213" y="3282950"/>
          <p14:tracePt t="26045" x="1566863" y="3270250"/>
          <p14:tracePt t="26047" x="1566863" y="3263900"/>
          <p14:tracePt t="26051" x="1566863" y="3257550"/>
          <p14:tracePt t="26053" x="1560513" y="3251200"/>
          <p14:tracePt t="26057" x="1554163" y="3244850"/>
          <p14:tracePt t="26059" x="1554163" y="3238500"/>
          <p14:tracePt t="26061" x="1547813" y="3238500"/>
          <p14:tracePt t="26063" x="1547813" y="3232150"/>
          <p14:tracePt t="26069" x="1547813" y="3225800"/>
          <p14:tracePt t="26072" x="1547813" y="3219450"/>
          <p14:tracePt t="26076" x="1541463" y="3219450"/>
          <p14:tracePt t="26079" x="1541463" y="3211513"/>
          <p14:tracePt t="26084" x="1535113" y="3205163"/>
          <p14:tracePt t="26088" x="1535113" y="3198813"/>
          <p14:tracePt t="26095" x="1535113" y="3192463"/>
          <p14:tracePt t="26099" x="1535113" y="3186113"/>
          <p14:tracePt t="26105" x="1528763" y="3186113"/>
          <p14:tracePt t="26107" x="1528763" y="3179763"/>
          <p14:tracePt t="26111" x="1528763" y="3173413"/>
          <p14:tracePt t="26115" x="1528763" y="3167063"/>
          <p14:tracePt t="26122" x="1522413" y="3160713"/>
          <p14:tracePt t="26126" x="1522413" y="3154363"/>
          <p14:tracePt t="26134" x="1522413" y="3148013"/>
          <p14:tracePt t="26137" x="1522413" y="3141663"/>
          <p14:tracePt t="26142" x="1522413" y="3135313"/>
          <p14:tracePt t="26145" x="1522413" y="3128963"/>
          <p14:tracePt t="26149" x="1522413" y="3122613"/>
          <p14:tracePt t="26155" x="1522413" y="3116263"/>
          <p14:tracePt t="26159" x="1522413" y="3109913"/>
          <p14:tracePt t="26165" x="1522413" y="3103563"/>
          <p14:tracePt t="26167" x="1522413" y="3097213"/>
          <p14:tracePt t="26171" x="1522413" y="3090863"/>
          <p14:tracePt t="26174" x="1528763" y="3090863"/>
          <p14:tracePt t="26177" x="1528763" y="3084513"/>
          <p14:tracePt t="26179" x="1528763" y="3078163"/>
          <p14:tracePt t="26185" x="1528763" y="3071813"/>
          <p14:tracePt t="26187" x="1528763" y="3065463"/>
          <p14:tracePt t="26189" x="1535113" y="3059113"/>
          <p14:tracePt t="26197" x="1535113" y="3052763"/>
          <p14:tracePt t="26201" x="1541463" y="3046413"/>
          <p14:tracePt t="26210" x="1541463" y="3040063"/>
          <p14:tracePt t="26213" x="1541463" y="3033713"/>
          <p14:tracePt t="26217" x="1541463" y="3027363"/>
          <p14:tracePt t="26221" x="1547813" y="3027363"/>
          <p14:tracePt t="26224" x="1547813" y="3021013"/>
          <p14:tracePt t="26227" x="1547813" y="3014663"/>
          <p14:tracePt t="26229" x="1554163" y="3014663"/>
          <p14:tracePt t="26235" x="1554163" y="3008313"/>
          <p14:tracePt t="26237" x="1560513" y="3008313"/>
          <p14:tracePt t="26242" x="1560513" y="3001963"/>
          <p14:tracePt t="26245" x="1560513" y="2995613"/>
          <p14:tracePt t="26251" x="1566863" y="2995613"/>
          <p14:tracePt t="26255" x="1566863" y="2989263"/>
          <p14:tracePt t="26260" x="1573213" y="2989263"/>
          <p14:tracePt t="26263" x="1573213" y="2982913"/>
          <p14:tracePt t="26277" x="1579563" y="2982913"/>
          <p14:tracePt t="26279" x="1579563" y="2976563"/>
          <p14:tracePt t="26285" x="1585913" y="2976563"/>
          <p14:tracePt t="26287" x="1585913" y="2970213"/>
          <p14:tracePt t="26293" x="1592263" y="2970213"/>
          <p14:tracePt t="26296" x="1592263" y="2963863"/>
          <p14:tracePt t="26310" x="1598613" y="2957513"/>
          <p14:tracePt t="26315" x="1598613" y="2951163"/>
          <p14:tracePt t="26317" x="1606550" y="2951163"/>
          <p14:tracePt t="26327" x="1606550" y="2944813"/>
          <p14:tracePt t="26329" x="1612900" y="2944813"/>
          <p14:tracePt t="26333" x="1612900" y="2938463"/>
          <p14:tracePt t="26335" x="1619250" y="2938463"/>
          <p14:tracePt t="26339" x="1625600" y="2932113"/>
          <p14:tracePt t="26347" x="1625600" y="2925763"/>
          <p14:tracePt t="26349" x="1631950" y="2925763"/>
          <p14:tracePt t="26354" x="1638300" y="2919413"/>
          <p14:tracePt t="26361" x="1638300" y="2913063"/>
          <p14:tracePt t="26363" x="1644650" y="2906713"/>
          <p14:tracePt t="26370" x="1651000" y="2906713"/>
          <p14:tracePt t="26374" x="1657350" y="2900363"/>
          <p14:tracePt t="26377" x="1657350" y="2894013"/>
          <p14:tracePt t="26381" x="1657350" y="2887663"/>
          <p14:tracePt t="26385" x="1663700" y="2887663"/>
          <p14:tracePt t="26390" x="1670050" y="2881313"/>
          <p14:tracePt t="26394" x="1670050" y="2874963"/>
          <p14:tracePt t="26395" x="1676400" y="2874963"/>
          <p14:tracePt t="26397" x="1682750" y="2868613"/>
          <p14:tracePt t="26401" x="1689100" y="2862263"/>
          <p14:tracePt t="26406" x="1689100" y="2855913"/>
          <p14:tracePt t="26407" x="1695450" y="2855913"/>
          <p14:tracePt t="26409" x="1701800" y="2855913"/>
          <p14:tracePt t="26415" x="1701800" y="2849563"/>
          <p14:tracePt t="26417" x="1708150" y="2849563"/>
          <p14:tracePt t="26421" x="1714500" y="2843213"/>
          <p14:tracePt t="26428" x="1720850" y="2843213"/>
          <p14:tracePt t="26431" x="1720850" y="2836863"/>
          <p14:tracePt t="26433" x="1727200" y="2836863"/>
          <p14:tracePt t="26438" x="1733550" y="2830513"/>
          <p14:tracePt t="26445" x="1733550" y="2824163"/>
          <p14:tracePt t="26447" x="1739900" y="2824163"/>
          <p14:tracePt t="26451" x="1746250" y="2824163"/>
          <p14:tracePt t="26465" x="1752600" y="2817813"/>
          <p14:tracePt t="26472" x="1758950" y="2817813"/>
          <p14:tracePt t="26478" x="1758950" y="2811463"/>
          <p14:tracePt t="26479" x="1765300" y="2811463"/>
          <p14:tracePt t="26602" x="1771650" y="2811463"/>
          <p14:tracePt t="26608" x="1778000" y="2811463"/>
          <p14:tracePt t="26617" x="1778000" y="2805113"/>
          <p14:tracePt t="26619" x="1784350" y="2805113"/>
          <p14:tracePt t="26624" x="1790700" y="2805113"/>
          <p14:tracePt t="26625" x="1790700" y="2798763"/>
          <p14:tracePt t="26627" x="1797050" y="2798763"/>
          <p14:tracePt t="26629" x="1797050" y="2792413"/>
          <p14:tracePt t="26635" x="1803400" y="2784475"/>
          <p14:tracePt t="26637" x="1809750" y="2784475"/>
          <p14:tracePt t="26639" x="1809750" y="2778125"/>
          <p14:tracePt t="26645" x="1816100" y="2771775"/>
          <p14:tracePt t="26647" x="1816100" y="2765425"/>
          <p14:tracePt t="26649" x="1822450" y="2759075"/>
          <p14:tracePt t="26653" x="1828800" y="2759075"/>
          <p14:tracePt t="26655" x="1828800" y="2752725"/>
          <p14:tracePt t="26657" x="1828800" y="2746375"/>
          <p14:tracePt t="26661" x="1835150" y="2740025"/>
          <p14:tracePt t="26663" x="1835150" y="2733675"/>
          <p14:tracePt t="26665" x="1841500" y="2727325"/>
          <p14:tracePt t="26672" x="1841500" y="2720975"/>
          <p14:tracePt t="26673" x="1841500" y="2714625"/>
          <p14:tracePt t="26677" x="1847850" y="2708275"/>
          <p14:tracePt t="26679" x="1847850" y="2701925"/>
          <p14:tracePt t="26683" x="1847850" y="2695575"/>
          <p14:tracePt t="26685" x="1847850" y="2689225"/>
          <p14:tracePt t="26687" x="1847850" y="2682875"/>
          <p14:tracePt t="26689" x="1854200" y="2682875"/>
          <p14:tracePt t="26691" x="1854200" y="2676525"/>
          <p14:tracePt t="26693" x="1854200" y="2670175"/>
          <p14:tracePt t="26697" x="1854200" y="2663825"/>
          <p14:tracePt t="26699" x="1854200" y="2657475"/>
          <p14:tracePt t="26701" x="1854200" y="2651125"/>
          <p14:tracePt t="26705" x="1854200" y="2644775"/>
          <p14:tracePt t="26707" x="1854200" y="2638425"/>
          <p14:tracePt t="26713" x="1854200" y="2632075"/>
          <p14:tracePt t="26715" x="1854200" y="2625725"/>
          <p14:tracePt t="26717" x="1854200" y="2619375"/>
          <p14:tracePt t="26726" x="1854200" y="2613025"/>
          <p14:tracePt t="26727" x="1854200" y="2606675"/>
          <p14:tracePt t="26735" x="1854200" y="2600325"/>
          <p14:tracePt t="26743" x="1854200" y="2593975"/>
          <p14:tracePt t="26745" x="1854200" y="2587625"/>
          <p14:tracePt t="26759" x="1854200" y="2581275"/>
          <p14:tracePt t="26764" x="1854200" y="2574925"/>
          <p14:tracePt t="26774" x="1860550" y="2574925"/>
          <p14:tracePt t="26776" x="1860550" y="2568575"/>
          <p14:tracePt t="26782" x="1860550" y="2562225"/>
          <p14:tracePt t="26789" x="1866900" y="2562225"/>
          <p14:tracePt t="26792" x="1866900" y="2555875"/>
          <p14:tracePt t="26797" x="1873250" y="2555875"/>
          <p14:tracePt t="26814" x="1873250" y="2549525"/>
          <p14:tracePt t="26822" x="1879600" y="2549525"/>
          <p14:tracePt t="26842" x="1885950" y="2549525"/>
          <p14:tracePt t="26852" x="1885950" y="2543175"/>
          <p14:tracePt t="26866" x="1892300" y="2543175"/>
          <p14:tracePt t="26912" x="1885950" y="2543175"/>
          <p14:tracePt t="26918" x="1879600" y="2543175"/>
          <p14:tracePt t="26929" x="1879600" y="2549525"/>
          <p14:tracePt t="26946" x="1873250" y="2549525"/>
          <p14:tracePt t="26951" x="1866900" y="2549525"/>
          <p14:tracePt t="27216" x="1866900" y="2543175"/>
          <p14:tracePt t="27225" x="1866900" y="2536825"/>
          <p14:tracePt t="27231" x="1866900" y="2530475"/>
          <p14:tracePt t="27243" x="1866900" y="2524125"/>
          <p14:tracePt t="27265" x="1873250" y="2524125"/>
          <p14:tracePt t="27279" x="1879600" y="2524125"/>
          <p14:tracePt t="27284" x="1885950" y="2524125"/>
          <p14:tracePt t="27288" x="1892300" y="2524125"/>
          <p14:tracePt t="27295" x="1898650" y="2524125"/>
          <p14:tracePt t="27299" x="1905000" y="2524125"/>
          <p14:tracePt t="27305" x="1911350" y="2524125"/>
          <p14:tracePt t="27308" x="1917700" y="2524125"/>
          <p14:tracePt t="27316" x="1924050" y="2524125"/>
          <p14:tracePt t="27317" x="1930400" y="2524125"/>
          <p14:tracePt t="27322" x="1936750" y="2524125"/>
          <p14:tracePt t="27327" x="1943100" y="2524125"/>
          <p14:tracePt t="27329" x="1949450" y="2524125"/>
          <p14:tracePt t="27336" x="1955800" y="2524125"/>
          <p14:tracePt t="27339" x="1962150" y="2524125"/>
          <p14:tracePt t="27344" x="1968500" y="2524125"/>
          <p14:tracePt t="27358" x="1974850" y="2524125"/>
          <p14:tracePt t="27460" x="1981200" y="2524125"/>
          <p14:tracePt t="27474" x="1981200" y="2530475"/>
          <p14:tracePt t="27490" x="1981200" y="2536825"/>
          <p14:tracePt t="27596" x="1987550" y="2536825"/>
          <p14:tracePt t="27600" x="1987550" y="2543175"/>
          <p14:tracePt t="27601" x="1993900" y="2543175"/>
          <p14:tracePt t="27603" x="1993900" y="2549525"/>
          <p14:tracePt t="27605" x="2000250" y="2549525"/>
          <p14:tracePt t="27611" x="2000250" y="2555875"/>
          <p14:tracePt t="27615" x="2006600" y="2562225"/>
          <p14:tracePt t="27619" x="2012950" y="2568575"/>
          <p14:tracePt t="27630" x="2019300" y="2574925"/>
          <p14:tracePt t="27633" x="2025650" y="2581275"/>
          <p14:tracePt t="27639" x="2032000" y="2581275"/>
          <p14:tracePt t="27645" x="2032000" y="2587625"/>
          <p14:tracePt t="27647" x="2038350" y="2587625"/>
          <p14:tracePt t="27649" x="2044700" y="2587625"/>
          <p14:tracePt t="27651" x="2044700" y="2593975"/>
          <p14:tracePt t="27655" x="2051050" y="2600325"/>
          <p14:tracePt t="27657" x="2058988" y="2600325"/>
          <p14:tracePt t="27659" x="2065338" y="2600325"/>
          <p14:tracePt t="27663" x="2071688" y="2606675"/>
          <p14:tracePt t="27665" x="2078038" y="2606675"/>
          <p14:tracePt t="27669" x="2084388" y="2613025"/>
          <p14:tracePt t="27672" x="2090738" y="2613025"/>
          <p14:tracePt t="27673" x="2097088" y="2613025"/>
          <p14:tracePt t="27675" x="2109788" y="2613025"/>
          <p14:tracePt t="27677" x="2116138" y="2613025"/>
          <p14:tracePt t="27679" x="2122488" y="2613025"/>
          <p14:tracePt t="27681" x="2135188" y="2613025"/>
          <p14:tracePt t="27683" x="2141538" y="2613025"/>
          <p14:tracePt t="27685" x="2154238" y="2613025"/>
          <p14:tracePt t="27687" x="2166938" y="2613025"/>
          <p14:tracePt t="27689" x="2173288" y="2613025"/>
          <p14:tracePt t="27692" x="2185988" y="2613025"/>
          <p14:tracePt t="27693" x="2192338" y="2613025"/>
          <p14:tracePt t="27695" x="2205038" y="2613025"/>
          <p14:tracePt t="27697" x="2224088" y="2613025"/>
          <p14:tracePt t="27699" x="2230438" y="2613025"/>
          <p14:tracePt t="27701" x="2243138" y="2613025"/>
          <p14:tracePt t="27703" x="2249488" y="2613025"/>
          <p14:tracePt t="27705" x="2262188" y="2613025"/>
          <p14:tracePt t="27707" x="2274888" y="2606675"/>
          <p14:tracePt t="27709" x="2281238" y="2606675"/>
          <p14:tracePt t="27711" x="2293938" y="2606675"/>
          <p14:tracePt t="27715" x="2306638" y="2606675"/>
          <p14:tracePt t="27718" x="2312988" y="2606675"/>
          <p14:tracePt t="27719" x="2319338" y="2606675"/>
          <p14:tracePt t="27721" x="2325688" y="2606675"/>
          <p14:tracePt t="27725" x="2332038" y="2606675"/>
          <p14:tracePt t="27727" x="2338388" y="2606675"/>
          <p14:tracePt t="27734" x="2344738" y="2606675"/>
          <p14:tracePt t="27735" x="2351088" y="2600325"/>
          <p14:tracePt t="27739" x="2357438" y="2600325"/>
          <p14:tracePt t="27778" x="2363788" y="2600325"/>
          <p14:tracePt t="27784" x="2363788" y="2593975"/>
          <p14:tracePt t="27789" x="2363788" y="2587625"/>
          <p14:tracePt t="27794" x="2363788" y="2581275"/>
          <p14:tracePt t="27801" x="2363788" y="2574925"/>
          <p14:tracePt t="27805" x="2363788" y="2568575"/>
          <p14:tracePt t="27814" x="2363788" y="2562225"/>
          <p14:tracePt t="27817" x="2363788" y="2555875"/>
          <p14:tracePt t="27824" x="2363788" y="2549525"/>
          <p14:tracePt t="27836" x="2363788" y="2543175"/>
          <p14:tracePt t="28080" x="2370138" y="2543175"/>
          <p14:tracePt t="28352" x="2370138" y="2549525"/>
          <p14:tracePt t="28398" x="2376488" y="2549525"/>
          <p14:tracePt t="28406" x="2382838" y="2549525"/>
          <p14:tracePt t="28412" x="2389188" y="2549525"/>
          <p14:tracePt t="28420" x="2395538" y="2549525"/>
          <p14:tracePt t="28424" x="2401888" y="2549525"/>
          <p14:tracePt t="28434" x="2408238" y="2549525"/>
          <p14:tracePt t="28438" x="2414588" y="2549525"/>
          <p14:tracePt t="28444" x="2420938" y="2549525"/>
          <p14:tracePt t="28512" x="2427288" y="2549525"/>
          <p14:tracePt t="28546" x="2427288" y="2555875"/>
          <p14:tracePt t="28552" x="2433638" y="2555875"/>
          <p14:tracePt t="28646" x="2433638" y="2562225"/>
          <p14:tracePt t="28920" x="2433638" y="2568575"/>
          <p14:tracePt t="28930" x="2433638" y="2574925"/>
          <p14:tracePt t="29264" x="2427288" y="2581275"/>
          <p14:tracePt t="29270" x="2427288" y="2587625"/>
          <p14:tracePt t="29271" x="2420938" y="2587625"/>
          <p14:tracePt t="29276" x="2420938" y="2593975"/>
          <p14:tracePt t="29277" x="2414588" y="2593975"/>
          <p14:tracePt t="29281" x="2408238" y="2593975"/>
          <p14:tracePt t="29376" x="2414588" y="2587625"/>
          <p14:tracePt t="29388" x="2420938" y="2587625"/>
          <p14:tracePt t="29470" x="2420938" y="2593975"/>
          <p14:tracePt t="29472" x="2427288" y="2593975"/>
          <p14:tracePt t="29651" x="2420938" y="2593975"/>
          <p14:tracePt t="29654" x="2420938" y="2587625"/>
          <p14:tracePt t="29657" x="2414588" y="2587625"/>
          <p14:tracePt t="29664" x="2408238" y="2581275"/>
          <p14:tracePt t="29786" x="2414588" y="2581275"/>
          <p14:tracePt t="29788" x="2420938" y="2581275"/>
          <p14:tracePt t="29791" x="2427288" y="2581275"/>
          <p14:tracePt t="29793" x="2433638" y="2581275"/>
          <p14:tracePt t="29795" x="2439988" y="2581275"/>
          <p14:tracePt t="29797" x="2452688" y="2581275"/>
          <p14:tracePt t="29799" x="2465388" y="2587625"/>
          <p14:tracePt t="29801" x="2471738" y="2587625"/>
          <p14:tracePt t="29803" x="2484438" y="2587625"/>
          <p14:tracePt t="29805" x="2490788" y="2587625"/>
          <p14:tracePt t="29807" x="2503488" y="2587625"/>
          <p14:tracePt t="29809" x="2517775" y="2587625"/>
          <p14:tracePt t="29811" x="2524125" y="2587625"/>
          <p14:tracePt t="29813" x="2536825" y="2587625"/>
          <p14:tracePt t="29815" x="2543175" y="2587625"/>
          <p14:tracePt t="29819" x="2549525" y="2581275"/>
          <p14:tracePt t="29821" x="2555875" y="2581275"/>
          <p14:tracePt t="29832" x="2562225" y="2574925"/>
          <p14:tracePt t="29838" x="2568575" y="2574925"/>
          <p14:tracePt t="29846" x="2574925" y="2574925"/>
          <p14:tracePt t="29847" x="2581275" y="2574925"/>
          <p14:tracePt t="29849" x="2587625" y="2574925"/>
          <p14:tracePt t="29853" x="2593975" y="2574925"/>
          <p14:tracePt t="29855" x="2600325" y="2574925"/>
          <p14:tracePt t="29859" x="2606675" y="2574925"/>
          <p14:tracePt t="29861" x="2613025" y="2574925"/>
          <p14:tracePt t="29863" x="2619375" y="2574925"/>
          <p14:tracePt t="29867" x="2625725" y="2581275"/>
          <p14:tracePt t="29869" x="2632075" y="2587625"/>
          <p14:tracePt t="29871" x="2632075" y="2593975"/>
          <p14:tracePt t="29873" x="2638425" y="2593975"/>
          <p14:tracePt t="29875" x="2644775" y="2600325"/>
          <p14:tracePt t="29877" x="2651125" y="2606675"/>
          <p14:tracePt t="29879" x="2651125" y="2613025"/>
          <p14:tracePt t="29881" x="2663825" y="2625725"/>
          <p14:tracePt t="29883" x="2670175" y="2638425"/>
          <p14:tracePt t="29885" x="2676525" y="2644775"/>
          <p14:tracePt t="29887" x="2682875" y="2657475"/>
          <p14:tracePt t="29889" x="2689225" y="2670175"/>
          <p14:tracePt t="29891" x="2689225" y="2682875"/>
          <p14:tracePt t="29893" x="2695575" y="2689225"/>
          <p14:tracePt t="29895" x="2701925" y="2701925"/>
          <p14:tracePt t="29897" x="2701925" y="2714625"/>
          <p14:tracePt t="29899" x="2708275" y="2720975"/>
          <p14:tracePt t="29901" x="2708275" y="2733675"/>
          <p14:tracePt t="29903" x="2714625" y="2746375"/>
          <p14:tracePt t="29905" x="2714625" y="2752725"/>
          <p14:tracePt t="29907" x="2720975" y="2765425"/>
          <p14:tracePt t="29909" x="2720975" y="2771775"/>
          <p14:tracePt t="29911" x="2720975" y="2778125"/>
          <p14:tracePt t="29913" x="2720975" y="2784475"/>
          <p14:tracePt t="29915" x="2720975" y="2792413"/>
          <p14:tracePt t="29919" x="2727325" y="2798763"/>
          <p14:tracePt t="29926" x="2727325" y="2805113"/>
          <p14:tracePt t="29929" x="2733675" y="2805113"/>
          <p14:tracePt t="29951" x="2733675" y="2798763"/>
          <p14:tracePt t="29954" x="2740025" y="2798763"/>
          <p14:tracePt t="29955" x="2740025" y="2792413"/>
          <p14:tracePt t="29957" x="2740025" y="2784475"/>
          <p14:tracePt t="29960" x="2740025" y="2778125"/>
          <p14:tracePt t="29963" x="2740025" y="2771775"/>
          <p14:tracePt t="29965" x="2740025" y="2765425"/>
          <p14:tracePt t="29967" x="2740025" y="2759075"/>
          <p14:tracePt t="29969" x="2740025" y="2752725"/>
          <p14:tracePt t="29971" x="2746375" y="2746375"/>
          <p14:tracePt t="29975" x="2746375" y="2733675"/>
          <p14:tracePt t="29977" x="2746375" y="2727325"/>
          <p14:tracePt t="29981" x="2746375" y="2720975"/>
          <p14:tracePt t="29983" x="2746375" y="2714625"/>
          <p14:tracePt t="29987" x="2746375" y="2701925"/>
          <p14:tracePt t="29989" x="2746375" y="2695575"/>
          <p14:tracePt t="30009" x="2746375" y="2663825"/>
          <p14:tracePt t="30012" x="2746375" y="2657475"/>
          <p14:tracePt t="30015" x="2746375" y="2651125"/>
          <p14:tracePt t="30019" x="2740025" y="2651125"/>
          <p14:tracePt t="30082" x="2746375" y="2651125"/>
          <p14:tracePt t="30084" x="2752725" y="2657475"/>
          <p14:tracePt t="30089" x="2759075" y="2657475"/>
          <p14:tracePt t="30092" x="2765425" y="2663825"/>
          <p14:tracePt t="30094" x="2771775" y="2663825"/>
          <p14:tracePt t="30095" x="2771775" y="2670175"/>
          <p14:tracePt t="30100" x="2778125" y="2670175"/>
          <p14:tracePt t="30104" x="2778125" y="2676525"/>
          <p14:tracePt t="30105" x="2784475" y="2676525"/>
          <p14:tracePt t="30158" x="2784475" y="2682875"/>
          <p14:tracePt t="30164" x="2784475" y="2689225"/>
          <p14:tracePt t="30165" x="2790825" y="2689225"/>
          <p14:tracePt t="30169" x="2797175" y="2689225"/>
          <p14:tracePt t="30171" x="2797175" y="2695575"/>
          <p14:tracePt t="30173" x="2803525" y="2701925"/>
          <p14:tracePt t="30175" x="2809875" y="2701925"/>
          <p14:tracePt t="30178" x="2816225" y="2708275"/>
          <p14:tracePt t="30182" x="2822575" y="2708275"/>
          <p14:tracePt t="30183" x="2828925" y="2708275"/>
          <p14:tracePt t="30198" x="2835275" y="2708275"/>
          <p14:tracePt t="30383" x="2841625" y="2708275"/>
          <p14:tracePt t="30388" x="2847975" y="2708275"/>
          <p14:tracePt t="30391" x="2847975" y="2701925"/>
          <p14:tracePt t="30394" x="2854325" y="2695575"/>
          <p14:tracePt t="30398" x="2860675" y="2695575"/>
          <p14:tracePt t="30401" x="2867025" y="2695575"/>
          <p14:tracePt t="30403" x="2873375" y="2689225"/>
          <p14:tracePt t="30405" x="2879725" y="2689225"/>
          <p14:tracePt t="30409" x="2886075" y="2682875"/>
          <p14:tracePt t="30411" x="2892425" y="2682875"/>
          <p14:tracePt t="30415" x="2898775" y="2682875"/>
          <p14:tracePt t="30417" x="2905125" y="2682875"/>
          <p14:tracePt t="30421" x="2911475" y="2676525"/>
          <p14:tracePt t="30428" x="2917825" y="2670175"/>
          <p14:tracePt t="30431" x="2924175" y="2663825"/>
          <p14:tracePt t="30437" x="2924175" y="2657475"/>
          <p14:tracePt t="30442" x="2924175" y="2651125"/>
          <p14:tracePt t="30447" x="2924175" y="2644775"/>
          <p14:tracePt t="30449" x="2924175" y="2638425"/>
          <p14:tracePt t="30451" x="2924175" y="2632075"/>
          <p14:tracePt t="30457" x="2924175" y="2625725"/>
          <p14:tracePt t="30459" x="2924175" y="2619375"/>
          <p14:tracePt t="30463" x="2924175" y="2613025"/>
          <p14:tracePt t="30468" x="2917825" y="2606675"/>
          <p14:tracePt t="30469" x="2917825" y="2600325"/>
          <p14:tracePt t="30481" x="2917825" y="2593975"/>
          <p14:tracePt t="30487" x="2917825" y="2587625"/>
          <p14:tracePt t="30497" x="2924175" y="2587625"/>
          <p14:tracePt t="30507" x="2924175" y="2581275"/>
          <p14:tracePt t="30576" x="2930525" y="2581275"/>
          <p14:tracePt t="30579" x="2936875" y="2581275"/>
          <p14:tracePt t="30581" x="2936875" y="2574925"/>
          <p14:tracePt t="30583" x="2943225" y="2574925"/>
          <p14:tracePt t="30589" x="2949575" y="2574925"/>
          <p14:tracePt t="30592" x="2955925" y="2568575"/>
          <p14:tracePt t="30597" x="2962275" y="2568575"/>
          <p14:tracePt t="30601" x="2968625" y="2568575"/>
          <p14:tracePt t="30603" x="2976563" y="2568575"/>
          <p14:tracePt t="30605" x="2976563" y="2562225"/>
          <p14:tracePt t="30610" x="2982913" y="2562225"/>
          <p14:tracePt t="30611" x="2989263" y="2555875"/>
          <p14:tracePt t="30619" x="2995613" y="2549525"/>
          <p14:tracePt t="30622" x="3001963" y="2549525"/>
          <p14:tracePt t="30623" x="3001963" y="2543175"/>
          <p14:tracePt t="30629" x="3008313" y="2543175"/>
          <p14:tracePt t="30635" x="3014663" y="2536825"/>
          <p14:tracePt t="30639" x="3021013" y="2536825"/>
          <p14:tracePt t="30643" x="3021013" y="2530475"/>
          <p14:tracePt t="30653" x="3027363" y="2524125"/>
          <p14:tracePt t="30662" x="3033713" y="2524125"/>
          <p14:tracePt t="30670" x="3033713" y="2517775"/>
          <p14:tracePt t="30678" x="3040063" y="2517775"/>
          <p14:tracePt t="30681" x="3040063" y="2511425"/>
          <p14:tracePt t="30685" x="3046413" y="2511425"/>
          <p14:tracePt t="30746" x="3046413" y="2517775"/>
          <p14:tracePt t="30752" x="3046413" y="2524125"/>
          <p14:tracePt t="30756" x="3046413" y="2530475"/>
          <p14:tracePt t="30759" x="3040063" y="2536825"/>
          <p14:tracePt t="30766" x="3040063" y="2543175"/>
          <p14:tracePt t="30770" x="3040063" y="2549525"/>
          <p14:tracePt t="30779" x="3040063" y="2555875"/>
          <p14:tracePt t="30787" x="3040063" y="2562225"/>
          <p14:tracePt t="31032" x="3046413" y="2562225"/>
          <p14:tracePt t="31054" x="3052763" y="2562225"/>
          <p14:tracePt t="31059" x="3052763" y="2568575"/>
          <p14:tracePt t="31066" x="3052763" y="2574925"/>
          <p14:tracePt t="31070" x="3052763" y="2581275"/>
          <p14:tracePt t="31076" x="3052763" y="2587625"/>
          <p14:tracePt t="31079" x="3052763" y="2593975"/>
          <p14:tracePt t="31083" x="3052763" y="2600325"/>
          <p14:tracePt t="31087" x="3052763" y="2606675"/>
          <p14:tracePt t="31089" x="3052763" y="2613025"/>
          <p14:tracePt t="31093" x="3052763" y="2619375"/>
          <p14:tracePt t="31095" x="3052763" y="2625725"/>
          <p14:tracePt t="31099" x="3052763" y="2632075"/>
          <p14:tracePt t="31102" x="3052763" y="2638425"/>
          <p14:tracePt t="31103" x="3052763" y="2644775"/>
          <p14:tracePt t="31107" x="3052763" y="2651125"/>
          <p14:tracePt t="31109" x="3052763" y="2657475"/>
          <p14:tracePt t="31113" x="3052763" y="2663825"/>
          <p14:tracePt t="31115" x="3052763" y="2670175"/>
          <p14:tracePt t="31117" x="3052763" y="2676525"/>
          <p14:tracePt t="31123" x="3052763" y="2682875"/>
          <p14:tracePt t="31126" x="3052763" y="2689225"/>
          <p14:tracePt t="31129" x="3052763" y="2695575"/>
          <p14:tracePt t="31133" x="3052763" y="2701925"/>
          <p14:tracePt t="31135" x="3052763" y="2708275"/>
          <p14:tracePt t="31249" x="3059113" y="2708275"/>
          <p14:tracePt t="31256" x="3065463" y="2701925"/>
          <p14:tracePt t="31259" x="3065463" y="2695575"/>
          <p14:tracePt t="31272" x="3065463" y="2689225"/>
          <p14:tracePt t="31276" x="3071813" y="2689225"/>
          <p14:tracePt t="31278" x="3071813" y="2682875"/>
          <p14:tracePt t="31285" x="3078163" y="2682875"/>
          <p14:tracePt t="31294" x="3078163" y="2676525"/>
          <p14:tracePt t="31296" x="3084513" y="2676525"/>
          <p14:tracePt t="31297" x="3084513" y="2670175"/>
          <p14:tracePt t="31305" x="3084513" y="2663825"/>
          <p14:tracePt t="31313" x="3090863" y="2663825"/>
          <p14:tracePt t="31325" x="3097213" y="2663825"/>
          <p14:tracePt t="31498" x="3097213" y="2657475"/>
          <p14:tracePt t="31524" x="3097213" y="2651125"/>
          <p14:tracePt t="31526" x="3103563" y="2651125"/>
          <p14:tracePt t="31533" x="3109913" y="2651125"/>
          <p14:tracePt t="31538" x="3109913" y="2644775"/>
          <p14:tracePt t="31539" x="3116263" y="2644775"/>
          <p14:tracePt t="31543" x="3116263" y="2638425"/>
          <p14:tracePt t="31550" x="3116263" y="2632075"/>
          <p14:tracePt t="31553" x="3122613" y="2632075"/>
          <p14:tracePt t="31560" x="3128963" y="2625725"/>
          <p14:tracePt t="31565" x="3128963" y="2619375"/>
          <p14:tracePt t="31570" x="3135313" y="2619375"/>
          <p14:tracePt t="31574" x="3135313" y="2613025"/>
          <p14:tracePt t="31575" x="3141663" y="2613025"/>
          <p14:tracePt t="31577" x="3141663" y="2606675"/>
          <p14:tracePt t="31581" x="3148013" y="2606675"/>
          <p14:tracePt t="31583" x="3148013" y="2600325"/>
          <p14:tracePt t="31594" x="3154363" y="2593975"/>
          <p14:tracePt t="31599" x="3160713" y="2593975"/>
          <p14:tracePt t="31601" x="3160713" y="2587625"/>
          <p14:tracePt t="31872" x="3154363" y="2587625"/>
          <p14:tracePt t="31882" x="3148013" y="2587625"/>
          <p14:tracePt t="31894" x="3148013" y="2593975"/>
          <p14:tracePt t="31896" x="3141663" y="2593975"/>
          <p14:tracePt t="31905" x="3135313" y="2593975"/>
          <p14:tracePt t="31915" x="3128963" y="2593975"/>
          <p14:tracePt t="31919" x="3122613" y="2593975"/>
          <p14:tracePt t="31928" x="3116263" y="2593975"/>
          <p14:tracePt t="31929" x="3109913" y="2600325"/>
          <p14:tracePt t="31934" x="3103563" y="2600325"/>
          <p14:tracePt t="31937" x="3097213" y="2600325"/>
          <p14:tracePt t="31939" x="3090863" y="2600325"/>
          <p14:tracePt t="31945" x="3084513" y="2600325"/>
          <p14:tracePt t="31947" x="3078163" y="2600325"/>
          <p14:tracePt t="31949" x="3071813" y="2600325"/>
          <p14:tracePt t="31953" x="3065463" y="2600325"/>
          <p14:tracePt t="31955" x="3059113" y="2600325"/>
          <p14:tracePt t="31959" x="3052763" y="2600325"/>
          <p14:tracePt t="31961" x="3046413" y="2600325"/>
          <p14:tracePt t="31963" x="3040063" y="2600325"/>
          <p14:tracePt t="31967" x="3033713" y="2600325"/>
          <p14:tracePt t="31969" x="3027363" y="2600325"/>
          <p14:tracePt t="31973" x="3021013" y="2600325"/>
          <p14:tracePt t="31975" x="3014663" y="2600325"/>
          <p14:tracePt t="31977" x="3008313" y="2600325"/>
          <p14:tracePt t="31983" x="3001963" y="2600325"/>
          <p14:tracePt t="31985" x="2995613" y="2600325"/>
          <p14:tracePt t="31996" x="2989263" y="2593975"/>
          <p14:tracePt t="32010" x="2982913" y="2587625"/>
          <p14:tracePt t="32015" x="2976563" y="2587625"/>
          <p14:tracePt t="32028" x="2976563" y="2581275"/>
          <p14:tracePt t="32031" x="2968625" y="2581275"/>
          <p14:tracePt t="32034" x="2968625" y="2574925"/>
          <p14:tracePt t="32037" x="2968625" y="2568575"/>
          <p14:tracePt t="32043" x="2962275" y="2568575"/>
          <p14:tracePt t="32045" x="2962275" y="2562225"/>
          <p14:tracePt t="32049" x="2962275" y="2555875"/>
          <p14:tracePt t="32060" x="2962275" y="2549525"/>
          <p14:tracePt t="32064" x="2962275" y="2543175"/>
          <p14:tracePt t="32070" x="2955925" y="2543175"/>
          <p14:tracePt t="32073" x="2955925" y="2536825"/>
          <p14:tracePt t="32082" x="2955925" y="2530475"/>
          <p14:tracePt t="32111" x="2955925" y="2524125"/>
          <p14:tracePt t="32158" x="2955925" y="2530475"/>
          <p14:tracePt t="32160" x="2955925" y="2536825"/>
          <p14:tracePt t="32165" x="2955925" y="2543175"/>
          <p14:tracePt t="32167" x="2955925" y="2549525"/>
          <p14:tracePt t="32171" x="2955925" y="2555875"/>
          <p14:tracePt t="32173" x="2955925" y="2562225"/>
          <p14:tracePt t="32177" x="2955925" y="2568575"/>
          <p14:tracePt t="32179" x="2955925" y="2574925"/>
          <p14:tracePt t="32181" x="2955925" y="2581275"/>
          <p14:tracePt t="32185" x="2955925" y="2587625"/>
          <p14:tracePt t="32187" x="2955925" y="2593975"/>
          <p14:tracePt t="32200" x="2955925" y="2600325"/>
          <p14:tracePt t="32205" x="2955925" y="2606675"/>
          <p14:tracePt t="32475" x="2949575" y="2606675"/>
          <p14:tracePt t="32482" x="2949575" y="2600325"/>
          <p14:tracePt t="32485" x="2943225" y="2600325"/>
          <p14:tracePt t="32490" x="2936875" y="2593975"/>
          <p14:tracePt t="32492" x="2936875" y="2587625"/>
          <p14:tracePt t="32493" x="2930525" y="2587625"/>
          <p14:tracePt t="32499" x="2924175" y="2581275"/>
          <p14:tracePt t="32501" x="2917825" y="2574925"/>
          <p14:tracePt t="32505" x="2917825" y="2568575"/>
          <p14:tracePt t="32507" x="2911475" y="2568575"/>
          <p14:tracePt t="32509" x="2905125" y="2568575"/>
          <p14:tracePt t="32511" x="2898775" y="2562225"/>
          <p14:tracePt t="32515" x="2892425" y="2555875"/>
          <p14:tracePt t="32517" x="2886075" y="2555875"/>
          <p14:tracePt t="32519" x="2886075" y="2549525"/>
          <p14:tracePt t="32523" x="2879725" y="2543175"/>
          <p14:tracePt t="32528" x="2867025" y="2536825"/>
          <p14:tracePt t="32531" x="2867025" y="2530475"/>
          <p14:tracePt t="32533" x="2860675" y="2524125"/>
          <p14:tracePt t="32535" x="2854325" y="2524125"/>
          <p14:tracePt t="32537" x="2854325" y="2517775"/>
          <p14:tracePt t="32539" x="2854325" y="2511425"/>
          <p14:tracePt t="32541" x="2847975" y="2511425"/>
          <p14:tracePt t="32543" x="2847975" y="2505075"/>
          <p14:tracePt t="32545" x="2841625" y="2498725"/>
          <p14:tracePt t="32549" x="2835275" y="2492375"/>
          <p14:tracePt t="32561" x="2835275" y="2486025"/>
          <p14:tracePt t="32694" x="2835275" y="2479675"/>
          <p14:tracePt t="32781" x="2835275" y="2486025"/>
          <p14:tracePt t="32800" x="2835275" y="2492375"/>
          <p14:tracePt t="32808" x="2835275" y="2498725"/>
          <p14:tracePt t="32812" x="2841625" y="2498725"/>
          <p14:tracePt t="32813" x="2841625" y="2505075"/>
          <p14:tracePt t="32827" x="2847975" y="2511425"/>
          <p14:tracePt t="32836" x="2847975" y="2517775"/>
          <p14:tracePt t="32847" x="2847975" y="2524125"/>
          <p14:tracePt t="32854" x="2847975" y="2530475"/>
          <p14:tracePt t="32858" x="2854325" y="2530475"/>
          <p14:tracePt t="32861" x="2854325" y="2536825"/>
          <p14:tracePt t="32938" x="2860675" y="2536825"/>
          <p14:tracePt t="32954" x="2867025" y="2543175"/>
          <p14:tracePt t="32960" x="2873375" y="2543175"/>
          <p14:tracePt t="32964" x="2879725" y="2543175"/>
          <p14:tracePt t="32969" x="2879725" y="2549525"/>
          <p14:tracePt t="32973" x="2886075" y="2549525"/>
          <p14:tracePt t="32980" x="2892425" y="2549525"/>
          <p14:tracePt t="33000" x="2898775" y="2549525"/>
          <p14:tracePt t="33012" x="2898775" y="2555875"/>
          <p14:tracePt t="33013" x="2905125" y="2555875"/>
          <p14:tracePt t="33024" x="2911475" y="2555875"/>
          <p14:tracePt t="33090" x="2911475" y="2562225"/>
          <p14:tracePt t="33122" x="2917825" y="2562225"/>
          <p14:tracePt t="33252" x="2924175" y="2568575"/>
          <p14:tracePt t="33260" x="2924175" y="2574925"/>
          <p14:tracePt t="33270" x="2930525" y="2574925"/>
          <p14:tracePt t="33272" x="2930525" y="2581275"/>
          <p14:tracePt t="33278" x="2936875" y="2581275"/>
          <p14:tracePt t="33286" x="2943225" y="2581275"/>
          <p14:tracePt t="33295" x="2949575" y="2587625"/>
          <p14:tracePt t="33300" x="2955925" y="2587625"/>
          <p14:tracePt t="33312" x="2962275" y="2593975"/>
          <p14:tracePt t="33344" x="2968625" y="2593975"/>
          <p14:tracePt t="33352" x="2976563" y="2593975"/>
          <p14:tracePt t="33360" x="2982913" y="2593975"/>
          <p14:tracePt t="33362" x="2989263" y="2593975"/>
          <p14:tracePt t="33367" x="2995613" y="2593975"/>
          <p14:tracePt t="33371" x="3001963" y="2593975"/>
          <p14:tracePt t="33378" x="3008313" y="2593975"/>
          <p14:tracePt t="33384" x="3014663" y="2593975"/>
          <p14:tracePt t="33388" x="3021013" y="2600325"/>
          <p14:tracePt t="33397" x="3027363" y="2600325"/>
          <p14:tracePt t="33402" x="3033713" y="2600325"/>
          <p14:tracePt t="33403" x="3033713" y="2606675"/>
          <p14:tracePt t="33418" x="3040063" y="2606675"/>
          <p14:tracePt t="33427" x="3046413" y="2613025"/>
          <p14:tracePt t="33434" x="3052763" y="2613025"/>
          <p14:tracePt t="33446" x="3059113" y="2613025"/>
          <p14:tracePt t="33449" x="3065463" y="2613025"/>
          <p14:tracePt t="33457" x="3071813" y="2619375"/>
          <p14:tracePt t="33459" x="3078163" y="2619375"/>
          <p14:tracePt t="33463" x="3084513" y="2619375"/>
          <p14:tracePt t="33469" x="3090863" y="2619375"/>
          <p14:tracePt t="33471" x="3097213" y="2619375"/>
          <p14:tracePt t="33477" x="3103563" y="2619375"/>
          <p14:tracePt t="33481" x="3109913" y="2619375"/>
          <p14:tracePt t="33483" x="3116263" y="2619375"/>
          <p14:tracePt t="33487" x="3122613" y="2619375"/>
          <p14:tracePt t="33492" x="3128963" y="2625725"/>
          <p14:tracePt t="33495" x="3135313" y="2625725"/>
          <p14:tracePt t="33497" x="3141663" y="2625725"/>
          <p14:tracePt t="33499" x="3148013" y="2625725"/>
          <p14:tracePt t="33503" x="3154363" y="2625725"/>
          <p14:tracePt t="33505" x="3160713" y="2625725"/>
          <p14:tracePt t="33511" x="3167063" y="2625725"/>
          <p14:tracePt t="33513" x="3173413" y="2625725"/>
          <p14:tracePt t="33515" x="3179763" y="2625725"/>
          <p14:tracePt t="33521" x="3186113" y="2625725"/>
          <p14:tracePt t="33523" x="3192463" y="2625725"/>
          <p14:tracePt t="33529" x="3198813" y="2625725"/>
          <p14:tracePt t="33534" x="3205163" y="2625725"/>
          <p14:tracePt t="33540" x="3211513" y="2625725"/>
          <p14:tracePt t="33542" x="3217863" y="2625725"/>
          <p14:tracePt t="33545" x="3224213" y="2625725"/>
          <p14:tracePt t="33551" x="3230563" y="2625725"/>
          <p14:tracePt t="33553" x="3236913" y="2625725"/>
          <p14:tracePt t="33560" x="3243263" y="2625725"/>
          <p14:tracePt t="33563" x="3249613" y="2625725"/>
          <p14:tracePt t="33567" x="3255963" y="2625725"/>
          <p14:tracePt t="33576" x="3262313" y="2625725"/>
          <p14:tracePt t="33577" x="3268663" y="2625725"/>
          <p14:tracePt t="33586" x="3275013" y="2625725"/>
          <p14:tracePt t="33589" x="3281363" y="2625725"/>
          <p14:tracePt t="33594" x="3287713" y="2632075"/>
          <p14:tracePt t="33601" x="3294063" y="2632075"/>
          <p14:tracePt t="33606" x="3300413" y="2632075"/>
          <p14:tracePt t="33615" x="3306763" y="2632075"/>
          <p14:tracePt t="33620" x="3313113" y="2632075"/>
          <p14:tracePt t="33621" x="3313113" y="2638425"/>
          <p14:tracePt t="33626" x="3319463" y="2638425"/>
          <p14:tracePt t="33638" x="3325813" y="2638425"/>
          <p14:tracePt t="33644" x="3332163" y="2638425"/>
          <p14:tracePt t="33656" x="3338513" y="2638425"/>
          <p14:tracePt t="33660" x="3344863" y="2638425"/>
          <p14:tracePt t="33663" x="3351213" y="2638425"/>
          <p14:tracePt t="33673" x="3357563" y="2638425"/>
          <p14:tracePt t="33677" x="3363913" y="2638425"/>
          <p14:tracePt t="33686" x="3370263" y="2638425"/>
          <p14:tracePt t="33690" x="3376613" y="2638425"/>
          <p14:tracePt t="33691" x="3382963" y="2638425"/>
          <p14:tracePt t="33698" x="3389313" y="2638425"/>
          <p14:tracePt t="33701" x="3395663" y="2638425"/>
          <p14:tracePt t="33710" x="3402013" y="2638425"/>
          <p14:tracePt t="33714" x="3408363" y="2638425"/>
          <p14:tracePt t="33726" x="3414713" y="2638425"/>
          <p14:tracePt t="33736" x="3421063" y="2638425"/>
          <p14:tracePt t="33759" x="3427413" y="2638425"/>
          <p14:tracePt t="33769" x="3427413" y="2632075"/>
          <p14:tracePt t="33771" x="3435350" y="2632075"/>
          <p14:tracePt t="33778" x="3441700" y="2632075"/>
          <p14:tracePt t="33784" x="3441700" y="2625725"/>
          <p14:tracePt t="33787" x="3448050" y="2625725"/>
          <p14:tracePt t="33789" x="3448050" y="2619375"/>
          <p14:tracePt t="33792" x="3454400" y="2619375"/>
          <p14:tracePt t="33798" x="3460750" y="2619375"/>
          <p14:tracePt t="33802" x="3460750" y="2613025"/>
          <p14:tracePt t="33805" x="3467100" y="2613025"/>
          <p14:tracePt t="33807" x="3467100" y="2606675"/>
          <p14:tracePt t="33812" x="3473450" y="2600325"/>
          <p14:tracePt t="33819" x="3479800" y="2600325"/>
          <p14:tracePt t="33821" x="3479800" y="2593975"/>
          <p14:tracePt t="33823" x="3486150" y="2587625"/>
          <p14:tracePt t="33829" x="3492500" y="2587625"/>
          <p14:tracePt t="33831" x="3492500" y="2581275"/>
          <p14:tracePt t="33835" x="3492500" y="2574925"/>
          <p14:tracePt t="33839" x="3498850" y="2568575"/>
          <p14:tracePt t="33846" x="3498850" y="2562225"/>
          <p14:tracePt t="33848" x="3505200" y="2562225"/>
          <p14:tracePt t="33849" x="3505200" y="2555875"/>
          <p14:tracePt t="33856" x="3505200" y="2549525"/>
          <p14:tracePt t="33859" x="3505200" y="2543175"/>
          <p14:tracePt t="33864" x="3511550" y="2543175"/>
          <p14:tracePt t="33865" x="3511550" y="2536825"/>
          <p14:tracePt t="33869" x="3511550" y="2530475"/>
          <p14:tracePt t="33874" x="3511550" y="2524125"/>
          <p14:tracePt t="33880" x="3517900" y="2517775"/>
          <p14:tracePt t="33881" x="3517900" y="2511425"/>
          <p14:tracePt t="33890" x="3517900" y="2505075"/>
          <p14:tracePt t="33893" x="3517900" y="2498725"/>
          <p14:tracePt t="33895" x="3517900" y="2492375"/>
          <p14:tracePt t="33901" x="3517900" y="2486025"/>
          <p14:tracePt t="33905" x="3524250" y="2479675"/>
          <p14:tracePt t="33913" x="3524250" y="2473325"/>
          <p14:tracePt t="33917" x="3524250" y="2466975"/>
          <p14:tracePt t="33921" x="3524250" y="2460625"/>
          <p14:tracePt t="33930" x="3524250" y="2454275"/>
          <p14:tracePt t="33934" x="3524250" y="2447925"/>
          <p14:tracePt t="33943" x="3524250" y="2441575"/>
          <p14:tracePt t="33949" x="3524250" y="2435225"/>
          <p14:tracePt t="33955" x="3524250" y="2428875"/>
          <p14:tracePt t="33958" x="3530600" y="2428875"/>
          <p14:tracePt t="33974" x="3530600" y="2422525"/>
          <p14:tracePt t="33984" x="3530600" y="2416175"/>
          <p14:tracePt t="33996" x="3530600" y="2409825"/>
          <p14:tracePt t="34010" x="3530600" y="2397125"/>
          <p14:tracePt t="34014" x="3530600" y="2390775"/>
          <p14:tracePt t="34020" x="3530600" y="2384425"/>
          <p14:tracePt t="34026" x="3524250" y="2384425"/>
          <p14:tracePt t="34027" x="3524250" y="2378075"/>
          <p14:tracePt t="34032" x="3524250" y="2371725"/>
          <p14:tracePt t="34035" x="3524250" y="2365375"/>
          <p14:tracePt t="34046" x="3524250" y="2359025"/>
          <p14:tracePt t="34050" x="3517900" y="2359025"/>
          <p14:tracePt t="34051" x="3517900" y="2351088"/>
          <p14:tracePt t="34068" x="3517900" y="2344738"/>
          <p14:tracePt t="34094" x="3511550" y="2344738"/>
          <p14:tracePt t="34112" x="3511550" y="2338388"/>
          <p14:tracePt t="34126" x="3505200" y="2338388"/>
          <p14:tracePt t="34144" x="3498850" y="2338388"/>
          <p14:tracePt t="34154" x="3498850" y="2332038"/>
          <p14:tracePt t="34163" x="3498850" y="2325688"/>
          <p14:tracePt t="34166" x="3492500" y="2325688"/>
          <p14:tracePt t="34170" x="3492500" y="2319338"/>
          <p14:tracePt t="34173" x="3486150" y="2319338"/>
          <p14:tracePt t="34179" x="3479800" y="2312988"/>
          <p14:tracePt t="34184" x="3479800" y="2306638"/>
          <p14:tracePt t="34189" x="3473450" y="2306638"/>
          <p14:tracePt t="34192" x="3473450" y="2300288"/>
          <p14:tracePt t="34195" x="3467100" y="2293938"/>
          <p14:tracePt t="34199" x="3467100" y="2287588"/>
          <p14:tracePt t="34203" x="3460750" y="2287588"/>
          <p14:tracePt t="34205" x="3454400" y="2281238"/>
          <p14:tracePt t="34207" x="3454400" y="2274888"/>
          <p14:tracePt t="34210" x="3448050" y="2274888"/>
          <p14:tracePt t="34213" x="3448050" y="2268538"/>
          <p14:tracePt t="34215" x="3441700" y="2262188"/>
          <p14:tracePt t="34220" x="3435350" y="2255838"/>
          <p14:tracePt t="34224" x="3435350" y="2249488"/>
          <p14:tracePt t="34228" x="3427413" y="2243138"/>
          <p14:tracePt t="34231" x="3421063" y="2243138"/>
          <p14:tracePt t="34233" x="3421063" y="2236788"/>
          <p14:tracePt t="34235" x="3421063" y="2230438"/>
          <p14:tracePt t="34237" x="3414713" y="2230438"/>
          <p14:tracePt t="34239" x="3414713" y="2224088"/>
          <p14:tracePt t="34245" x="3414713" y="2217738"/>
          <p14:tracePt t="34247" x="3408363" y="2217738"/>
          <p14:tracePt t="34249" x="3408363" y="2211388"/>
          <p14:tracePt t="34254" x="3402013" y="2211388"/>
          <p14:tracePt t="34261" x="3402013" y="2205038"/>
          <p14:tracePt t="34265" x="3395663" y="2198688"/>
          <p14:tracePt t="34269" x="3389313" y="2198688"/>
          <p14:tracePt t="34271" x="3389313" y="2192338"/>
          <p14:tracePt t="34276" x="3382963" y="2192338"/>
          <p14:tracePt t="34278" x="3376613" y="2192338"/>
          <p14:tracePt t="34281" x="3370263" y="2192338"/>
          <p14:tracePt t="34283" x="3370263" y="2185988"/>
          <p14:tracePt t="34290" x="3363913" y="2185988"/>
          <p14:tracePt t="34292" x="3363913" y="2179638"/>
          <p14:tracePt t="34293" x="3357563" y="2179638"/>
          <p14:tracePt t="34301" x="3351213" y="2179638"/>
          <p14:tracePt t="34305" x="3344863" y="2179638"/>
          <p14:tracePt t="34307" x="3338513" y="2179638"/>
          <p14:tracePt t="34313" x="3332163" y="2173288"/>
          <p14:tracePt t="34317" x="3325813" y="2173288"/>
          <p14:tracePt t="34323" x="3319463" y="2173288"/>
          <p14:tracePt t="34328" x="3313113" y="2173288"/>
          <p14:tracePt t="34329" x="3306763" y="2173288"/>
          <p14:tracePt t="34335" x="3300413" y="2173288"/>
          <p14:tracePt t="34337" x="3294063" y="2173288"/>
          <p14:tracePt t="34343" x="3281363" y="2173288"/>
          <p14:tracePt t="34345" x="3275013" y="2166938"/>
          <p14:tracePt t="34349" x="3268663" y="2166938"/>
          <p14:tracePt t="34351" x="3262313" y="2166938"/>
          <p14:tracePt t="34356" x="3255963" y="2166938"/>
          <p14:tracePt t="34359" x="3249613" y="2166938"/>
          <p14:tracePt t="34361" x="3243263" y="2166938"/>
          <p14:tracePt t="34363" x="3243263" y="2160588"/>
          <p14:tracePt t="34365" x="3236913" y="2160588"/>
          <p14:tracePt t="34367" x="3230563" y="2160588"/>
          <p14:tracePt t="34373" x="3224213" y="2160588"/>
          <p14:tracePt t="34378" x="3211513" y="2160588"/>
          <p14:tracePt t="34383" x="3205163" y="2160588"/>
          <p14:tracePt t="34385" x="3198813" y="2160588"/>
          <p14:tracePt t="34388" x="3198813" y="2154238"/>
          <p14:tracePt t="34394" x="3186113" y="2154238"/>
          <p14:tracePt t="34395" x="3186113" y="2147888"/>
          <p14:tracePt t="34399" x="3179763" y="2147888"/>
          <p14:tracePt t="34401" x="3173413" y="2147888"/>
          <p14:tracePt t="34403" x="3167063" y="2147888"/>
          <p14:tracePt t="34410" x="3160713" y="2147888"/>
          <p14:tracePt t="34411" x="3154363" y="2147888"/>
          <p14:tracePt t="34417" x="3148013" y="2141538"/>
          <p14:tracePt t="34419" x="3141663" y="2141538"/>
          <p14:tracePt t="34423" x="3135313" y="2141538"/>
          <p14:tracePt t="34429" x="3128963" y="2141538"/>
          <p14:tracePt t="34431" x="3122613" y="2141538"/>
          <p14:tracePt t="34437" x="3116263" y="2141538"/>
          <p14:tracePt t="34441" x="3109913" y="2141538"/>
          <p14:tracePt t="34444" x="3103563" y="2141538"/>
          <p14:tracePt t="34447" x="3097213" y="2141538"/>
          <p14:tracePt t="34449" x="3090863" y="2141538"/>
          <p14:tracePt t="34453" x="3084513" y="2141538"/>
          <p14:tracePt t="34457" x="3078163" y="2141538"/>
          <p14:tracePt t="34459" x="3071813" y="2141538"/>
          <p14:tracePt t="34463" x="3065463" y="2141538"/>
          <p14:tracePt t="34466" x="3059113" y="2141538"/>
          <p14:tracePt t="34469" x="3052763" y="2141538"/>
          <p14:tracePt t="34471" x="3040063" y="2141538"/>
          <p14:tracePt t="34478" x="3021013" y="2141538"/>
          <p14:tracePt t="34479" x="3014663" y="2141538"/>
          <p14:tracePt t="34481" x="3008313" y="2147888"/>
          <p14:tracePt t="34483" x="3001963" y="2147888"/>
          <p14:tracePt t="34485" x="2995613" y="2147888"/>
          <p14:tracePt t="34487" x="2982913" y="2154238"/>
          <p14:tracePt t="34491" x="2968625" y="2154238"/>
          <p14:tracePt t="34493" x="2962275" y="2154238"/>
          <p14:tracePt t="34495" x="2962275" y="2160588"/>
          <p14:tracePt t="34497" x="2949575" y="2160588"/>
          <p14:tracePt t="34501" x="2936875" y="2160588"/>
          <p14:tracePt t="34503" x="2930525" y="2160588"/>
          <p14:tracePt t="34507" x="2924175" y="2160588"/>
          <p14:tracePt t="34510" x="2917825" y="2160588"/>
          <p14:tracePt t="34511" x="2911475" y="2160588"/>
          <p14:tracePt t="34513" x="2911475" y="2166938"/>
          <p14:tracePt t="34515" x="2905125" y="2166938"/>
          <p14:tracePt t="34517" x="2898775" y="2166938"/>
          <p14:tracePt t="34523" x="2892425" y="2173288"/>
          <p14:tracePt t="34526" x="2886075" y="2173288"/>
          <p14:tracePt t="34529" x="2879725" y="2173288"/>
          <p14:tracePt t="34537" x="2873375" y="2173288"/>
          <p14:tracePt t="34543" x="2867025" y="2173288"/>
          <p14:tracePt t="34554" x="2860675" y="2173288"/>
          <p14:tracePt t="34558" x="2854325" y="2173288"/>
          <p14:tracePt t="34562" x="2847975" y="2173288"/>
          <p14:tracePt t="34566" x="2847975" y="2179638"/>
          <p14:tracePt t="34567" x="2841625" y="2179638"/>
          <p14:tracePt t="34571" x="2835275" y="2179638"/>
          <p14:tracePt t="34575" x="2828925" y="2185988"/>
          <p14:tracePt t="34577" x="2822575" y="2185988"/>
          <p14:tracePt t="34583" x="2816225" y="2192338"/>
          <p14:tracePt t="34585" x="2809875" y="2192338"/>
          <p14:tracePt t="34589" x="2803525" y="2192338"/>
          <p14:tracePt t="34594" x="2803525" y="2198688"/>
          <p14:tracePt t="34595" x="2797175" y="2198688"/>
          <p14:tracePt t="34597" x="2790825" y="2198688"/>
          <p14:tracePt t="34599" x="2790825" y="2205038"/>
          <p14:tracePt t="34604" x="2784475" y="2205038"/>
          <p14:tracePt t="34605" x="2778125" y="2205038"/>
          <p14:tracePt t="34607" x="2771775" y="2205038"/>
          <p14:tracePt t="34609" x="2771775" y="2211388"/>
          <p14:tracePt t="34613" x="2765425" y="2217738"/>
          <p14:tracePt t="34615" x="2759075" y="2217738"/>
          <p14:tracePt t="34619" x="2752725" y="2224088"/>
          <p14:tracePt t="34623" x="2746375" y="2224088"/>
          <p14:tracePt t="34627" x="2740025" y="2224088"/>
          <p14:tracePt t="34630" x="2740025" y="2230438"/>
          <p14:tracePt t="34633" x="2740025" y="2236788"/>
          <p14:tracePt t="34635" x="2733675" y="2236788"/>
          <p14:tracePt t="34639" x="2727325" y="2236788"/>
          <p14:tracePt t="34645" x="2727325" y="2243138"/>
          <p14:tracePt t="34647" x="2720975" y="2243138"/>
          <p14:tracePt t="34651" x="2714625" y="2249488"/>
          <p14:tracePt t="34655" x="2708275" y="2255838"/>
          <p14:tracePt t="34661" x="2701925" y="2255838"/>
          <p14:tracePt t="34663" x="2701925" y="2262188"/>
          <p14:tracePt t="34665" x="2695575" y="2262188"/>
          <p14:tracePt t="34667" x="2695575" y="2268538"/>
          <p14:tracePt t="34671" x="2689225" y="2268538"/>
          <p14:tracePt t="34677" x="2676525" y="2274888"/>
          <p14:tracePt t="34679" x="2676525" y="2281238"/>
          <p14:tracePt t="34685" x="2670175" y="2287588"/>
          <p14:tracePt t="34690" x="2663825" y="2287588"/>
          <p14:tracePt t="34694" x="2663825" y="2293938"/>
          <p14:tracePt t="34698" x="2657475" y="2300288"/>
          <p14:tracePt t="34702" x="2651125" y="2300288"/>
          <p14:tracePt t="34705" x="2644775" y="2306638"/>
          <p14:tracePt t="34707" x="2644775" y="2312988"/>
          <p14:tracePt t="34712" x="2638425" y="2319338"/>
          <p14:tracePt t="34715" x="2632075" y="2319338"/>
          <p14:tracePt t="34719" x="2632075" y="2325688"/>
          <p14:tracePt t="34721" x="2632075" y="2332038"/>
          <p14:tracePt t="34723" x="2625725" y="2332038"/>
          <p14:tracePt t="34728" x="2619375" y="2338388"/>
          <p14:tracePt t="34729" x="2619375" y="2344738"/>
          <p14:tracePt t="34735" x="2613025" y="2351088"/>
          <p14:tracePt t="34739" x="2613025" y="2359025"/>
          <p14:tracePt t="34742" x="2606675" y="2365375"/>
          <p14:tracePt t="34749" x="2600325" y="2371725"/>
          <p14:tracePt t="34751" x="2600325" y="2378075"/>
          <p14:tracePt t="34760" x="2600325" y="2384425"/>
          <p14:tracePt t="34761" x="2600325" y="2390775"/>
          <p14:tracePt t="34765" x="2593975" y="2397125"/>
          <p14:tracePt t="34771" x="2593975" y="2403475"/>
          <p14:tracePt t="34776" x="2593975" y="2409825"/>
          <p14:tracePt t="34782" x="2593975" y="2416175"/>
          <p14:tracePt t="34785" x="2593975" y="2422525"/>
          <p14:tracePt t="34787" x="2593975" y="2428875"/>
          <p14:tracePt t="34796" x="2593975" y="2435225"/>
          <p14:tracePt t="34799" x="2593975" y="2441575"/>
          <p14:tracePt t="34806" x="2593975" y="2447925"/>
          <p14:tracePt t="34809" x="2593975" y="2454275"/>
          <p14:tracePt t="34811" x="2593975" y="2460625"/>
          <p14:tracePt t="34817" x="2593975" y="2466975"/>
          <p14:tracePt t="34821" x="2593975" y="2473325"/>
          <p14:tracePt t="34827" x="2593975" y="2479675"/>
          <p14:tracePt t="34829" x="2593975" y="2486025"/>
          <p14:tracePt t="34833" x="2593975" y="2492375"/>
          <p14:tracePt t="34842" x="2593975" y="2498725"/>
          <p14:tracePt t="34845" x="2593975" y="2505075"/>
          <p14:tracePt t="34859" x="2600325" y="2511425"/>
          <p14:tracePt t="34869" x="2600325" y="2517775"/>
          <p14:tracePt t="34882" x="2606675" y="2517775"/>
          <p14:tracePt t="34892" x="2606675" y="2524125"/>
          <p14:tracePt t="36154" x="2613025" y="2530475"/>
          <p14:tracePt t="36158" x="2613025" y="2536825"/>
          <p14:tracePt t="36170" x="2613025" y="2543175"/>
          <p14:tracePt t="36172" x="2619375" y="2543175"/>
          <p14:tracePt t="36176" x="2625725" y="2549525"/>
          <p14:tracePt t="36183" x="2632075" y="2555875"/>
          <p14:tracePt t="36188" x="2638425" y="2562225"/>
          <p14:tracePt t="36189" x="2638425" y="2568575"/>
          <p14:tracePt t="36193" x="2644775" y="2568575"/>
          <p14:tracePt t="36195" x="2651125" y="2568575"/>
          <p14:tracePt t="36197" x="2651125" y="2574925"/>
          <p14:tracePt t="36199" x="2657475" y="2581275"/>
          <p14:tracePt t="36203" x="2663825" y="2581275"/>
          <p14:tracePt t="36208" x="2670175" y="2587625"/>
          <p14:tracePt t="36209" x="2670175" y="2593975"/>
          <p14:tracePt t="36211" x="2676525" y="2600325"/>
          <p14:tracePt t="36213" x="2682875" y="2600325"/>
          <p14:tracePt t="36215" x="2689225" y="2600325"/>
          <p14:tracePt t="36217" x="2689225" y="2606675"/>
          <p14:tracePt t="36219" x="2695575" y="2613025"/>
          <p14:tracePt t="36223" x="2701925" y="2613025"/>
          <p14:tracePt t="36227" x="2708275" y="2619375"/>
          <p14:tracePt t="36229" x="2714625" y="2625725"/>
          <p14:tracePt t="36231" x="2720975" y="2632075"/>
          <p14:tracePt t="36235" x="2727325" y="2632075"/>
          <p14:tracePt t="36237" x="2733675" y="2638425"/>
          <p14:tracePt t="36239" x="2733675" y="2644775"/>
          <p14:tracePt t="36242" x="2740025" y="2644775"/>
          <p14:tracePt t="36243" x="2746375" y="2644775"/>
          <p14:tracePt t="36245" x="2746375" y="2651125"/>
          <p14:tracePt t="36247" x="2752725" y="2651125"/>
          <p14:tracePt t="36249" x="2752725" y="2657475"/>
          <p14:tracePt t="36251" x="2759075" y="2663825"/>
          <p14:tracePt t="36253" x="2765425" y="2663825"/>
          <p14:tracePt t="36257" x="2771775" y="2663825"/>
          <p14:tracePt t="36259" x="2778125" y="2670175"/>
          <p14:tracePt t="36261" x="2778125" y="2676525"/>
          <p14:tracePt t="36263" x="2784475" y="2676525"/>
          <p14:tracePt t="36267" x="2790825" y="2682875"/>
          <p14:tracePt t="36269" x="2797175" y="2682875"/>
          <p14:tracePt t="36271" x="2797175" y="2689225"/>
          <p14:tracePt t="36276" x="2803525" y="2695575"/>
          <p14:tracePt t="36277" x="2809875" y="2695575"/>
          <p14:tracePt t="36281" x="2816225" y="2695575"/>
          <p14:tracePt t="36285" x="2816225" y="2701925"/>
          <p14:tracePt t="36287" x="2822575" y="2701925"/>
          <p14:tracePt t="36292" x="2828925" y="2708275"/>
          <p14:tracePt t="36299" x="2835275" y="2708275"/>
          <p14:tracePt t="36301" x="2841625" y="2714625"/>
          <p14:tracePt t="36307" x="2841625" y="2720975"/>
          <p14:tracePt t="36310" x="2847975" y="2720975"/>
          <p14:tracePt t="36311" x="2854325" y="2727325"/>
          <p14:tracePt t="36315" x="2860675" y="2727325"/>
          <p14:tracePt t="36319" x="2860675" y="2733675"/>
          <p14:tracePt t="36321" x="2867025" y="2733675"/>
          <p14:tracePt t="36323" x="2867025" y="2740025"/>
          <p14:tracePt t="36326" x="2873375" y="2740025"/>
          <p14:tracePt t="36333" x="2879725" y="2746375"/>
          <p14:tracePt t="36337" x="2879725" y="2752725"/>
          <p14:tracePt t="36339" x="2886075" y="2752725"/>
          <p14:tracePt t="36343" x="2892425" y="2759075"/>
          <p14:tracePt t="36345" x="2892425" y="2765425"/>
          <p14:tracePt t="36349" x="2892425" y="2771775"/>
          <p14:tracePt t="36353" x="2892425" y="2778125"/>
          <p14:tracePt t="36355" x="2898775" y="2784475"/>
          <p14:tracePt t="36360" x="2905125" y="2798763"/>
          <p14:tracePt t="36361" x="2905125" y="2811463"/>
          <p14:tracePt t="36365" x="2911475" y="2824163"/>
          <p14:tracePt t="36367" x="2911475" y="2836863"/>
          <p14:tracePt t="36369" x="2911475" y="2843213"/>
          <p14:tracePt t="36371" x="2917825" y="2855913"/>
          <p14:tracePt t="36373" x="2917825" y="2868613"/>
          <p14:tracePt t="36375" x="2924175" y="2868613"/>
          <p14:tracePt t="36377" x="2924175" y="2881313"/>
          <p14:tracePt t="36379" x="2930525" y="2887663"/>
          <p14:tracePt t="36383" x="2936875" y="2894013"/>
          <p14:tracePt t="36388" x="2936875" y="2900363"/>
          <p14:tracePt t="36393" x="2936875" y="2906713"/>
          <p14:tracePt t="36662" x="2936875" y="2900363"/>
          <p14:tracePt t="36668" x="2930525" y="2894013"/>
          <p14:tracePt t="36672" x="2924175" y="2894013"/>
          <p14:tracePt t="36678" x="2917825" y="2894013"/>
          <p14:tracePt t="36681" x="2911475" y="2894013"/>
          <p14:tracePt t="36683" x="2911475" y="2887663"/>
          <p14:tracePt t="36685" x="2905125" y="2887663"/>
          <p14:tracePt t="36687" x="2898775" y="2887663"/>
          <p14:tracePt t="36689" x="2892425" y="2887663"/>
          <p14:tracePt t="36692" x="2892425" y="2881313"/>
          <p14:tracePt t="36694" x="2886075" y="2881313"/>
          <p14:tracePt t="36695" x="2879725" y="2881313"/>
          <p14:tracePt t="36699" x="2867025" y="2881313"/>
          <p14:tracePt t="36701" x="2854325" y="2874963"/>
          <p14:tracePt t="36703" x="2847975" y="2868613"/>
          <p14:tracePt t="36705" x="2841625" y="2868613"/>
          <p14:tracePt t="36707" x="2828925" y="2862263"/>
          <p14:tracePt t="36710" x="2822575" y="2855913"/>
          <p14:tracePt t="36711" x="2809875" y="2855913"/>
          <p14:tracePt t="36713" x="2797175" y="2849563"/>
          <p14:tracePt t="36715" x="2784475" y="2849563"/>
          <p14:tracePt t="36717" x="2765425" y="2849563"/>
          <p14:tracePt t="36719" x="2752725" y="2843213"/>
          <p14:tracePt t="36721" x="2740025" y="2836863"/>
          <p14:tracePt t="36723" x="2720975" y="2836863"/>
          <p14:tracePt t="36726" x="2701925" y="2830513"/>
          <p14:tracePt t="36727" x="2682875" y="2824163"/>
          <p14:tracePt t="36729" x="2670175" y="2817813"/>
          <p14:tracePt t="36731" x="2651125" y="2811463"/>
          <p14:tracePt t="36733" x="2625725" y="2805113"/>
          <p14:tracePt t="36735" x="2606675" y="2798763"/>
          <p14:tracePt t="36737" x="2581275" y="2792413"/>
          <p14:tracePt t="36739" x="2562225" y="2784475"/>
          <p14:tracePt t="36741" x="2536825" y="2778125"/>
          <p14:tracePt t="36743" x="2517775" y="2771775"/>
          <p14:tracePt t="36745" x="2490788" y="2765425"/>
          <p14:tracePt t="36747" x="2465388" y="2765425"/>
          <p14:tracePt t="36749" x="2446338" y="2759075"/>
          <p14:tracePt t="36751" x="2420938" y="2759075"/>
          <p14:tracePt t="36753" x="2401888" y="2752725"/>
          <p14:tracePt t="36755" x="2376488" y="2746375"/>
          <p14:tracePt t="36757" x="2351088" y="2746375"/>
          <p14:tracePt t="36759" x="2332038" y="2740025"/>
          <p14:tracePt t="36762" x="2306638" y="2740025"/>
          <p14:tracePt t="36763" x="2281238" y="2733675"/>
          <p14:tracePt t="36765" x="2262188" y="2733675"/>
          <p14:tracePt t="36767" x="2243138" y="2727325"/>
          <p14:tracePt t="36769" x="2224088" y="2727325"/>
          <p14:tracePt t="36771" x="2205038" y="2727325"/>
          <p14:tracePt t="36773" x="2192338" y="2727325"/>
          <p14:tracePt t="36776" x="2173288" y="2720975"/>
          <p14:tracePt t="36777" x="2154238" y="2720975"/>
          <p14:tracePt t="36779" x="2135188" y="2720975"/>
          <p14:tracePt t="36781" x="2122488" y="2720975"/>
          <p14:tracePt t="36783" x="2109788" y="2720975"/>
          <p14:tracePt t="36785" x="2090738" y="2720975"/>
          <p14:tracePt t="36787" x="2084388" y="2720975"/>
          <p14:tracePt t="36789" x="2071688" y="2720975"/>
          <p14:tracePt t="36791" x="2065338" y="2720975"/>
          <p14:tracePt t="36793" x="2051050" y="2720975"/>
          <p14:tracePt t="36795" x="2038350" y="2720975"/>
          <p14:tracePt t="36797" x="2032000" y="2720975"/>
          <p14:tracePt t="36799" x="2019300" y="2727325"/>
          <p14:tracePt t="36801" x="2006600" y="2727325"/>
          <p14:tracePt t="36803" x="2000250" y="2727325"/>
          <p14:tracePt t="36805" x="1987550" y="2727325"/>
          <p14:tracePt t="36807" x="1974850" y="2727325"/>
          <p14:tracePt t="36809" x="1962150" y="2727325"/>
          <p14:tracePt t="36811" x="1949450" y="2727325"/>
          <p14:tracePt t="36813" x="1943100" y="2727325"/>
          <p14:tracePt t="36815" x="1930400" y="2733675"/>
          <p14:tracePt t="36817" x="1917700" y="2733675"/>
          <p14:tracePt t="36819" x="1911350" y="2733675"/>
          <p14:tracePt t="36821" x="1905000" y="2733675"/>
          <p14:tracePt t="36823" x="1898650" y="2733675"/>
          <p14:tracePt t="36825" x="1885950" y="2733675"/>
          <p14:tracePt t="36827" x="1879600" y="2733675"/>
          <p14:tracePt t="36829" x="1873250" y="2740025"/>
          <p14:tracePt t="36831" x="1866900" y="2740025"/>
          <p14:tracePt t="36833" x="1860550" y="2740025"/>
          <p14:tracePt t="36837" x="1854200" y="2746375"/>
          <p14:tracePt t="36839" x="1847850" y="2746375"/>
          <p14:tracePt t="36841" x="1841500" y="2746375"/>
          <p14:tracePt t="36843" x="1841500" y="2752725"/>
          <p14:tracePt t="36847" x="1835150" y="2752725"/>
          <p14:tracePt t="36849" x="1828800" y="2752725"/>
          <p14:tracePt t="36851" x="1828800" y="2759075"/>
          <p14:tracePt t="36855" x="1822450" y="2765425"/>
          <p14:tracePt t="36857" x="1816100" y="2765425"/>
          <p14:tracePt t="36861" x="1809750" y="2771775"/>
          <p14:tracePt t="36864" x="1809750" y="2778125"/>
          <p14:tracePt t="36865" x="1803400" y="2784475"/>
          <p14:tracePt t="36867" x="1797050" y="2784475"/>
          <p14:tracePt t="36871" x="1790700" y="2792413"/>
          <p14:tracePt t="36873" x="1790700" y="2798763"/>
          <p14:tracePt t="36876" x="1784350" y="2798763"/>
          <p14:tracePt t="36878" x="1778000" y="2798763"/>
          <p14:tracePt t="36879" x="1778000" y="2805113"/>
          <p14:tracePt t="36881" x="1778000" y="2811463"/>
          <p14:tracePt t="36883" x="1771650" y="2811463"/>
          <p14:tracePt t="36887" x="1765300" y="2817813"/>
          <p14:tracePt t="36891" x="1765300" y="2824163"/>
          <p14:tracePt t="36894" x="1758950" y="2824163"/>
          <p14:tracePt t="36895" x="1758950" y="2830513"/>
          <p14:tracePt t="36897" x="1752600" y="2830513"/>
          <p14:tracePt t="36908" x="1746250" y="2836863"/>
          <p14:tracePt t="36914" x="1739900" y="2836863"/>
          <p14:tracePt t="36915" x="1739900" y="2843213"/>
          <p14:tracePt t="36964" x="1733550" y="2843213"/>
          <p14:tracePt t="37008" x="1727200" y="2843213"/>
          <p14:tracePt t="37012" x="1727200" y="2849563"/>
          <p14:tracePt t="37013" x="1720850" y="2849563"/>
          <p14:tracePt t="37019" x="1720850" y="2855913"/>
          <p14:tracePt t="37023" x="1714500" y="2855913"/>
          <p14:tracePt t="37026" x="1714500" y="2862263"/>
          <p14:tracePt t="37027" x="1708150" y="2862263"/>
          <p14:tracePt t="37029" x="1701800" y="2862263"/>
          <p14:tracePt t="37036" x="1695450" y="2862263"/>
          <p14:tracePt t="37039" x="1689100" y="2868613"/>
          <p14:tracePt t="37046" x="1682750" y="2868613"/>
          <p14:tracePt t="37049" x="1676400" y="2874963"/>
          <p14:tracePt t="37051" x="1670050" y="2874963"/>
          <p14:tracePt t="37061" x="1663700" y="2874963"/>
          <p14:tracePt t="37070" x="1657350" y="2874963"/>
          <p14:tracePt t="37110" x="1657350" y="2881313"/>
          <p14:tracePt t="37114" x="1657350" y="2887663"/>
          <p14:tracePt t="37118" x="1657350" y="2894013"/>
          <p14:tracePt t="37123" x="1657350" y="2900363"/>
          <p14:tracePt t="37126" x="1657350" y="2906713"/>
          <p14:tracePt t="37129" x="1657350" y="2913063"/>
          <p14:tracePt t="37131" x="1657350" y="2919413"/>
          <p14:tracePt t="37135" x="1657350" y="2925763"/>
          <p14:tracePt t="37139" x="1663700" y="2925763"/>
          <p14:tracePt t="37141" x="1663700" y="2932113"/>
          <p14:tracePt t="37143" x="1663700" y="2938463"/>
          <p14:tracePt t="37149" x="1670050" y="2944813"/>
          <p14:tracePt t="37153" x="1670050" y="2951163"/>
          <p14:tracePt t="37295" x="1676400" y="2951163"/>
          <p14:tracePt t="37302" x="1676400" y="2944813"/>
          <p14:tracePt t="37308" x="1682750" y="2944813"/>
          <p14:tracePt t="37324" x="1689100" y="2944813"/>
          <p14:tracePt t="37326" x="1689100" y="2938463"/>
          <p14:tracePt t="37344" x="1695450" y="2938463"/>
          <p14:tracePt t="37357" x="1695450" y="2932113"/>
          <p14:tracePt t="37464" x="1695450" y="2925763"/>
          <p14:tracePt t="37470" x="1701800" y="2925763"/>
          <p14:tracePt t="37476" x="1708150" y="2919413"/>
          <p14:tracePt t="37480" x="1714500" y="2919413"/>
          <p14:tracePt t="37483" x="1720850" y="2919413"/>
          <p14:tracePt t="37485" x="1720850" y="2913063"/>
          <p14:tracePt t="37487" x="1727200" y="2913063"/>
          <p14:tracePt t="37491" x="1733550" y="2913063"/>
          <p14:tracePt t="37493" x="1739900" y="2913063"/>
          <p14:tracePt t="37495" x="1746250" y="2913063"/>
          <p14:tracePt t="37499" x="1752600" y="2913063"/>
          <p14:tracePt t="37501" x="1758950" y="2913063"/>
          <p14:tracePt t="37503" x="1765300" y="2913063"/>
          <p14:tracePt t="37505" x="1771650" y="2913063"/>
          <p14:tracePt t="37507" x="1778000" y="2906713"/>
          <p14:tracePt t="37510" x="1790700" y="2906713"/>
          <p14:tracePt t="37511" x="1797050" y="2906713"/>
          <p14:tracePt t="37513" x="1803400" y="2906713"/>
          <p14:tracePt t="37515" x="1816100" y="2906713"/>
          <p14:tracePt t="37517" x="1822450" y="2906713"/>
          <p14:tracePt t="37519" x="1835150" y="2906713"/>
          <p14:tracePt t="37521" x="1847850" y="2906713"/>
          <p14:tracePt t="37523" x="1854200" y="2906713"/>
          <p14:tracePt t="37525" x="1866900" y="2906713"/>
          <p14:tracePt t="37527" x="1879600" y="2913063"/>
          <p14:tracePt t="37529" x="1892300" y="2919413"/>
          <p14:tracePt t="37531" x="1911350" y="2919413"/>
          <p14:tracePt t="37533" x="1930400" y="2919413"/>
          <p14:tracePt t="37535" x="1943100" y="2925763"/>
          <p14:tracePt t="37537" x="1955800" y="2925763"/>
          <p14:tracePt t="37539" x="1974850" y="2932113"/>
          <p14:tracePt t="37541" x="1993900" y="2938463"/>
          <p14:tracePt t="37543" x="2006600" y="2938463"/>
          <p14:tracePt t="37545" x="2025650" y="2944813"/>
          <p14:tracePt t="37547" x="2044700" y="2951163"/>
          <p14:tracePt t="37549" x="2065338" y="2957513"/>
          <p14:tracePt t="37551" x="2078038" y="2963863"/>
          <p14:tracePt t="37553" x="2097088" y="2970213"/>
          <p14:tracePt t="37555" x="2122488" y="2976563"/>
          <p14:tracePt t="37557" x="2141538" y="2982913"/>
          <p14:tracePt t="37559" x="2154238" y="2989263"/>
          <p14:tracePt t="37561" x="2173288" y="2989263"/>
          <p14:tracePt t="37563" x="2192338" y="2995613"/>
          <p14:tracePt t="37565" x="2211388" y="3001963"/>
          <p14:tracePt t="37567" x="2224088" y="3008313"/>
          <p14:tracePt t="37569" x="2243138" y="3014663"/>
          <p14:tracePt t="37571" x="2255838" y="3021013"/>
          <p14:tracePt t="37573" x="2274888" y="3027363"/>
          <p14:tracePt t="37576" x="2281238" y="3033713"/>
          <p14:tracePt t="37577" x="2300288" y="3040063"/>
          <p14:tracePt t="37579" x="2312988" y="3040063"/>
          <p14:tracePt t="37581" x="2319338" y="3046413"/>
          <p14:tracePt t="37583" x="2332038" y="3052763"/>
          <p14:tracePt t="37585" x="2344738" y="3065463"/>
          <p14:tracePt t="37587" x="2357438" y="3071813"/>
          <p14:tracePt t="37589" x="2363788" y="3078163"/>
          <p14:tracePt t="37591" x="2376488" y="3084513"/>
          <p14:tracePt t="37593" x="2382838" y="3084513"/>
          <p14:tracePt t="37595" x="2389188" y="3090863"/>
          <p14:tracePt t="37597" x="2389188" y="3097213"/>
          <p14:tracePt t="37599" x="2401888" y="3097213"/>
          <p14:tracePt t="37601" x="2408238" y="3103563"/>
          <p14:tracePt t="37603" x="2408238" y="3109913"/>
          <p14:tracePt t="37606" x="2414588" y="3116263"/>
          <p14:tracePt t="37607" x="2420938" y="3116263"/>
          <p14:tracePt t="37611" x="2427288" y="3122613"/>
          <p14:tracePt t="37613" x="2433638" y="3122613"/>
          <p14:tracePt t="37615" x="2433638" y="3128963"/>
          <p14:tracePt t="37627" x="2439988" y="3128963"/>
          <p14:tracePt t="37750" x="2446338" y="3128963"/>
          <p14:tracePt t="37754" x="2452688" y="3128963"/>
          <p14:tracePt t="37759" x="2459038" y="3128963"/>
          <p14:tracePt t="37761" x="2465388" y="3128963"/>
          <p14:tracePt t="37766" x="2471738" y="3128963"/>
          <p14:tracePt t="37767" x="2478088" y="3128963"/>
          <p14:tracePt t="37769" x="2484438" y="3122613"/>
          <p14:tracePt t="37771" x="2490788" y="3122613"/>
          <p14:tracePt t="37773" x="2497138" y="3122613"/>
          <p14:tracePt t="37776" x="2503488" y="3122613"/>
          <p14:tracePt t="37777" x="2509838" y="3122613"/>
          <p14:tracePt t="37779" x="2517775" y="3122613"/>
          <p14:tracePt t="37781" x="2524125" y="3122613"/>
          <p14:tracePt t="37783" x="2530475" y="3122613"/>
          <p14:tracePt t="37785" x="2536825" y="3122613"/>
          <p14:tracePt t="37789" x="2543175" y="3122613"/>
          <p14:tracePt t="37792" x="2549525" y="3122613"/>
          <p14:tracePt t="37794" x="2555875" y="3122613"/>
          <p14:tracePt t="37797" x="2562225" y="3122613"/>
          <p14:tracePt t="37799" x="2568575" y="3122613"/>
          <p14:tracePt t="37804" x="2574925" y="3122613"/>
          <p14:tracePt t="37805" x="2581275" y="3122613"/>
          <p14:tracePt t="37807" x="2587625" y="3122613"/>
          <p14:tracePt t="37811" x="2593975" y="3122613"/>
          <p14:tracePt t="37813" x="2600325" y="3122613"/>
          <p14:tracePt t="37818" x="2606675" y="3122613"/>
          <p14:tracePt t="37834" x="2613025" y="3122613"/>
          <p14:tracePt t="37848" x="2619375" y="3122613"/>
          <p14:tracePt t="37894" x="2625725" y="3122613"/>
          <p14:tracePt t="37902" x="2632075" y="3122613"/>
          <p14:tracePt t="37908" x="2638425" y="3122613"/>
          <p14:tracePt t="37910" x="2644775" y="3122613"/>
          <p14:tracePt t="37911" x="2644775" y="3116263"/>
          <p14:tracePt t="37913" x="2644775" y="3109913"/>
          <p14:tracePt t="37915" x="2651125" y="3103563"/>
          <p14:tracePt t="37917" x="2657475" y="3103563"/>
          <p14:tracePt t="37919" x="2663825" y="3097213"/>
          <p14:tracePt t="37921" x="2663825" y="3090863"/>
          <p14:tracePt t="37923" x="2670175" y="3090863"/>
          <p14:tracePt t="37925" x="2676525" y="3084513"/>
          <p14:tracePt t="37927" x="2676525" y="3078163"/>
          <p14:tracePt t="37929" x="2682875" y="3071813"/>
          <p14:tracePt t="37931" x="2689225" y="3071813"/>
          <p14:tracePt t="37933" x="2695575" y="3065463"/>
          <p14:tracePt t="37935" x="2695575" y="3059113"/>
          <p14:tracePt t="37937" x="2701925" y="3059113"/>
          <p14:tracePt t="37939" x="2708275" y="3052763"/>
          <p14:tracePt t="37941" x="2708275" y="3046413"/>
          <p14:tracePt t="37945" x="2714625" y="3040063"/>
          <p14:tracePt t="37947" x="2720975" y="3033713"/>
          <p14:tracePt t="37949" x="2727325" y="3033713"/>
          <p14:tracePt t="37951" x="2727325" y="3027363"/>
          <p14:tracePt t="37955" x="2733675" y="3021013"/>
          <p14:tracePt t="37957" x="2740025" y="3021013"/>
          <p14:tracePt t="37959" x="2740025" y="3014663"/>
          <p14:tracePt t="37961" x="2746375" y="3014663"/>
          <p14:tracePt t="37963" x="2746375" y="3008313"/>
          <p14:tracePt t="37965" x="2752725" y="3001963"/>
          <p14:tracePt t="37967" x="2759075" y="2995613"/>
          <p14:tracePt t="37971" x="2765425" y="2989263"/>
          <p14:tracePt t="37973" x="2771775" y="2982913"/>
          <p14:tracePt t="37978" x="2778125" y="2976563"/>
          <p14:tracePt t="37979" x="2784475" y="2970213"/>
          <p14:tracePt t="37981" x="2790825" y="2963863"/>
          <p14:tracePt t="37985" x="2803525" y="2957513"/>
          <p14:tracePt t="37987" x="2809875" y="2951163"/>
          <p14:tracePt t="37989" x="2809875" y="2944813"/>
          <p14:tracePt t="37991" x="2816225" y="2944813"/>
          <p14:tracePt t="37993" x="2828925" y="2932113"/>
          <p14:tracePt t="37995" x="2828925" y="2925763"/>
          <p14:tracePt t="37997" x="2835275" y="2925763"/>
          <p14:tracePt t="38012" x="2867025" y="2887663"/>
          <p14:tracePt t="38013" x="2873375" y="2881313"/>
          <p14:tracePt t="38017" x="2873375" y="2874963"/>
          <p14:tracePt t="38019" x="2879725" y="2868613"/>
          <p14:tracePt t="38021" x="2879725" y="2862263"/>
          <p14:tracePt t="38023" x="2886075" y="2862263"/>
          <p14:tracePt t="38026" x="2886075" y="2855913"/>
          <p14:tracePt t="38028" x="2892425" y="2849563"/>
          <p14:tracePt t="38034" x="2892425" y="2843213"/>
          <p14:tracePt t="38037" x="2892425" y="2836863"/>
          <p14:tracePt t="38049" x="2892425" y="2830513"/>
          <p14:tracePt t="38056" x="2892425" y="2824163"/>
          <p14:tracePt t="38057" x="2886075" y="2817813"/>
          <p14:tracePt t="38059" x="2879725" y="2817813"/>
          <p14:tracePt t="38070" x="2873375" y="2817813"/>
          <p14:tracePt t="38076" x="2867025" y="2817813"/>
          <p14:tracePt t="38282" x="2867025" y="2811463"/>
          <p14:tracePt t="38285" x="2873375" y="2811463"/>
          <p14:tracePt t="38289" x="2879725" y="2811463"/>
          <p14:tracePt t="38291" x="2886075" y="2811463"/>
          <p14:tracePt t="38293" x="2892425" y="2805113"/>
          <p14:tracePt t="38297" x="2905125" y="2805113"/>
          <p14:tracePt t="38299" x="2911475" y="2805113"/>
          <p14:tracePt t="38301" x="2924175" y="2805113"/>
          <p14:tracePt t="38304" x="2930525" y="2805113"/>
          <p14:tracePt t="38305" x="2936875" y="2805113"/>
          <p14:tracePt t="38307" x="2949575" y="2805113"/>
          <p14:tracePt t="38309" x="2955925" y="2805113"/>
          <p14:tracePt t="38311" x="2968625" y="2805113"/>
          <p14:tracePt t="38313" x="2982913" y="2805113"/>
          <p14:tracePt t="38315" x="2995613" y="2805113"/>
          <p14:tracePt t="38317" x="3008313" y="2805113"/>
          <p14:tracePt t="38319" x="3014663" y="2805113"/>
          <p14:tracePt t="38321" x="3027363" y="2805113"/>
          <p14:tracePt t="38323" x="3046413" y="2805113"/>
          <p14:tracePt t="38325" x="3052763" y="2805113"/>
          <p14:tracePt t="38327" x="3065463" y="2805113"/>
          <p14:tracePt t="38329" x="3084513" y="2805113"/>
          <p14:tracePt t="38331" x="3090863" y="2805113"/>
          <p14:tracePt t="38333" x="3109913" y="2805113"/>
          <p14:tracePt t="38335" x="3116263" y="2805113"/>
          <p14:tracePt t="38337" x="3135313" y="2805113"/>
          <p14:tracePt t="38339" x="3154363" y="2805113"/>
          <p14:tracePt t="38341" x="3160713" y="2805113"/>
          <p14:tracePt t="38343" x="3179763" y="2805113"/>
          <p14:tracePt t="38345" x="3192463" y="2805113"/>
          <p14:tracePt t="38347" x="3205163" y="2805113"/>
          <p14:tracePt t="38349" x="3217863" y="2805113"/>
          <p14:tracePt t="38351" x="3236913" y="2805113"/>
          <p14:tracePt t="38353" x="3243263" y="2805113"/>
          <p14:tracePt t="38355" x="3262313" y="2805113"/>
          <p14:tracePt t="38357" x="3275013" y="2811463"/>
          <p14:tracePt t="38359" x="3287713" y="2811463"/>
          <p14:tracePt t="38361" x="3306763" y="2811463"/>
          <p14:tracePt t="38363" x="3319463" y="2817813"/>
          <p14:tracePt t="38365" x="3332163" y="2817813"/>
          <p14:tracePt t="38367" x="3351213" y="2817813"/>
          <p14:tracePt t="38369" x="3370263" y="2824163"/>
          <p14:tracePt t="38371" x="3389313" y="2824163"/>
          <p14:tracePt t="38373" x="3402013" y="2830513"/>
          <p14:tracePt t="38375" x="3427413" y="2830513"/>
          <p14:tracePt t="38377" x="3454400" y="2830513"/>
          <p14:tracePt t="38379" x="3479800" y="2836863"/>
          <p14:tracePt t="38381" x="3498850" y="2836863"/>
          <p14:tracePt t="38383" x="3524250" y="2843213"/>
          <p14:tracePt t="38385" x="3549650" y="2843213"/>
          <p14:tracePt t="38387" x="3581400" y="2849563"/>
          <p14:tracePt t="38389" x="3619500" y="2862263"/>
          <p14:tracePt t="38391" x="3657600" y="2862263"/>
          <p14:tracePt t="38393" x="3702050" y="2868613"/>
          <p14:tracePt t="38395" x="3746500" y="2874963"/>
          <p14:tracePt t="38397" x="3790950" y="2874963"/>
          <p14:tracePt t="38399" x="3835400" y="2881313"/>
          <p14:tracePt t="38401" x="3894138" y="2887663"/>
          <p14:tracePt t="38403" x="3944938" y="2887663"/>
          <p14:tracePt t="38405" x="4002088" y="2894013"/>
          <p14:tracePt t="38407" x="4052888" y="2906713"/>
          <p14:tracePt t="38409" x="4110038" y="2906713"/>
          <p14:tracePt t="38411" x="4160838" y="2913063"/>
          <p14:tracePt t="38413" x="4230688" y="2919413"/>
          <p14:tracePt t="38415" x="4294188" y="2925763"/>
          <p14:tracePt t="38417" x="4346575" y="2938463"/>
          <p14:tracePt t="38419" x="4403725" y="2944813"/>
          <p14:tracePt t="38421" x="4467225" y="2951163"/>
          <p14:tracePt t="38423" x="4524375" y="2957513"/>
          <p14:tracePt t="38426" x="4575175" y="2970213"/>
          <p14:tracePt t="38428" x="4632325" y="2976563"/>
          <p14:tracePt t="38429" x="4689475" y="2982913"/>
          <p14:tracePt t="38431" x="4733925" y="2989263"/>
          <p14:tracePt t="38433" x="4778375" y="2995613"/>
          <p14:tracePt t="38435" x="4811713" y="3008313"/>
          <p14:tracePt t="38437" x="4843463" y="3014663"/>
          <p14:tracePt t="38439" x="4881563" y="3021013"/>
          <p14:tracePt t="38441" x="4913313" y="3027363"/>
          <p14:tracePt t="38443" x="4938713" y="3033713"/>
          <p14:tracePt t="38445" x="4964113" y="3040063"/>
          <p14:tracePt t="38447" x="4989513" y="3046413"/>
          <p14:tracePt t="38449" x="5008563" y="3052763"/>
          <p14:tracePt t="38451" x="5021263" y="3059113"/>
          <p14:tracePt t="38453" x="5040313" y="3059113"/>
          <p14:tracePt t="38455" x="5053013" y="3059113"/>
          <p14:tracePt t="38457" x="5059363" y="3065463"/>
          <p14:tracePt t="38459" x="5072063" y="3065463"/>
          <p14:tracePt t="38461" x="5078413" y="3071813"/>
          <p14:tracePt t="38463" x="5084763" y="3071813"/>
          <p14:tracePt t="38471" x="5091113" y="3078163"/>
          <p14:tracePt t="38494" x="5084763" y="3078163"/>
          <p14:tracePt t="38496" x="5078413" y="3078163"/>
          <p14:tracePt t="38497" x="5072063" y="3078163"/>
          <p14:tracePt t="38501" x="5065713" y="3078163"/>
          <p14:tracePt t="38503" x="5059363" y="3078163"/>
          <p14:tracePt t="38505" x="5053013" y="3078163"/>
          <p14:tracePt t="38507" x="5046663" y="3078163"/>
          <p14:tracePt t="38509" x="5040313" y="3078163"/>
          <p14:tracePt t="38513" x="5027613" y="3078163"/>
          <p14:tracePt t="38515" x="5021263" y="3078163"/>
          <p14:tracePt t="38521" x="5014913" y="3078163"/>
          <p14:tracePt t="38523" x="5008563" y="3078163"/>
          <p14:tracePt t="38533" x="5002213" y="3078163"/>
          <p14:tracePt t="38535" x="4995863" y="3078163"/>
          <p14:tracePt t="38550" x="4989513" y="3078163"/>
          <p14:tracePt t="38571" x="4989513" y="3071813"/>
          <p14:tracePt t="38585" x="4989513" y="3065463"/>
          <p14:tracePt t="38594" x="4989513" y="3059113"/>
          <p14:tracePt t="38595" x="4989513" y="3052763"/>
          <p14:tracePt t="38604" x="4989513" y="3046413"/>
          <p14:tracePt t="38605" x="4995863" y="3046413"/>
          <p14:tracePt t="38607" x="4995863" y="3040063"/>
          <p14:tracePt t="38615" x="5002213" y="3033713"/>
          <p14:tracePt t="38619" x="5002213" y="3027363"/>
          <p14:tracePt t="38621" x="5002213" y="3021013"/>
          <p14:tracePt t="38629" x="5002213" y="3014663"/>
          <p14:tracePt t="38631" x="5002213" y="3008313"/>
          <p14:tracePt t="38638" x="5008563" y="3008313"/>
          <p14:tracePt t="38640" x="5008563" y="3001963"/>
          <p14:tracePt t="38643" x="5008563" y="2995613"/>
          <p14:tracePt t="38648" x="5014913" y="2995613"/>
          <p14:tracePt t="38655" x="5014913" y="2989263"/>
          <p14:tracePt t="38661" x="5021263" y="2989263"/>
          <p14:tracePt t="38667" x="5027613" y="2982913"/>
          <p14:tracePt t="38673" x="5033963" y="2982913"/>
          <p14:tracePt t="38685" x="5040313" y="2982913"/>
          <p14:tracePt t="38692" x="5046663" y="2982913"/>
          <p14:tracePt t="38708" x="5053013" y="2982913"/>
          <p14:tracePt t="38716" x="5059363" y="2982913"/>
          <p14:tracePt t="38724" x="5059363" y="2989263"/>
          <p14:tracePt t="38731" x="5059363" y="2995613"/>
          <p14:tracePt t="38735" x="5059363" y="3001963"/>
          <p14:tracePt t="38739" x="5059363" y="3008313"/>
          <p14:tracePt t="38742" x="5059363" y="3014663"/>
          <p14:tracePt t="38745" x="5059363" y="3021013"/>
          <p14:tracePt t="38747" x="5059363" y="3027363"/>
          <p14:tracePt t="38749" x="5059363" y="3033713"/>
          <p14:tracePt t="38753" x="5059363" y="3040063"/>
          <p14:tracePt t="38755" x="5059363" y="3046413"/>
          <p14:tracePt t="38760" x="5059363" y="3059113"/>
          <p14:tracePt t="38761" x="5059363" y="3065463"/>
          <p14:tracePt t="38763" x="5053013" y="3065463"/>
          <p14:tracePt t="38765" x="5046663" y="3078163"/>
          <p14:tracePt t="38767" x="5046663" y="3084513"/>
          <p14:tracePt t="38769" x="5040313" y="3090863"/>
          <p14:tracePt t="38773" x="5033963" y="3103563"/>
          <p14:tracePt t="38776" x="5027613" y="3109913"/>
          <p14:tracePt t="38778" x="5021263" y="3116263"/>
          <p14:tracePt t="38779" x="5014913" y="3122613"/>
          <p14:tracePt t="38781" x="5008563" y="3135313"/>
          <p14:tracePt t="38783" x="4995863" y="3141663"/>
          <p14:tracePt t="38785" x="4983163" y="3148013"/>
          <p14:tracePt t="38787" x="4970463" y="3160713"/>
          <p14:tracePt t="38789" x="4957763" y="3173413"/>
          <p14:tracePt t="38791" x="4951413" y="3179763"/>
          <p14:tracePt t="38793" x="4938713" y="3186113"/>
          <p14:tracePt t="38795" x="4926013" y="3198813"/>
          <p14:tracePt t="38797" x="4906963" y="3205163"/>
          <p14:tracePt t="38799" x="4900613" y="3219450"/>
          <p14:tracePt t="38801" x="4887913" y="3232150"/>
          <p14:tracePt t="38803" x="4868863" y="3238500"/>
          <p14:tracePt t="38805" x="4856163" y="3238500"/>
          <p14:tracePt t="38807" x="4849813" y="3251200"/>
          <p14:tracePt t="38809" x="4837113" y="3257550"/>
          <p14:tracePt t="38811" x="4818063" y="3263900"/>
          <p14:tracePt t="38813" x="4811713" y="3270250"/>
          <p14:tracePt t="38815" x="4797425" y="3282950"/>
          <p14:tracePt t="38817" x="4784725" y="3289300"/>
          <p14:tracePt t="38819" x="4772025" y="3289300"/>
          <p14:tracePt t="38821" x="4765675" y="3295650"/>
          <p14:tracePt t="38823" x="4752975" y="3302000"/>
          <p14:tracePt t="38826" x="4740275" y="3308350"/>
          <p14:tracePt t="38827" x="4727575" y="3314700"/>
          <p14:tracePt t="38829" x="4721225" y="3321050"/>
          <p14:tracePt t="38831" x="4708525" y="3321050"/>
          <p14:tracePt t="38833" x="4695825" y="3327400"/>
          <p14:tracePt t="38835" x="4689475" y="3333750"/>
          <p14:tracePt t="38837" x="4676775" y="3333750"/>
          <p14:tracePt t="38839" x="4664075" y="3333750"/>
          <p14:tracePt t="38841" x="4664075" y="3340100"/>
          <p14:tracePt t="38843" x="4651375" y="3340100"/>
          <p14:tracePt t="38847" x="4645025" y="3340100"/>
          <p14:tracePt t="38849" x="4638675" y="3340100"/>
          <p14:tracePt t="38851" x="4632325" y="3340100"/>
          <p14:tracePt t="38858" x="4625975" y="3340100"/>
          <p14:tracePt t="38864" x="4619625" y="3340100"/>
          <p14:tracePt t="38958" x="4619625" y="3333750"/>
          <p14:tracePt t="38961" x="4625975" y="3333750"/>
          <p14:tracePt t="38963" x="4625975" y="3327400"/>
          <p14:tracePt t="38965" x="4632325" y="3321050"/>
          <p14:tracePt t="38967" x="4645025" y="3321050"/>
          <p14:tracePt t="38969" x="4651375" y="3314700"/>
          <p14:tracePt t="38971" x="4657725" y="3308350"/>
          <p14:tracePt t="38973" x="4670425" y="3302000"/>
          <p14:tracePt t="38975" x="4676775" y="3295650"/>
          <p14:tracePt t="38995" x="4784725" y="3238500"/>
          <p14:tracePt t="38997" x="4791075" y="3232150"/>
          <p14:tracePt t="38999" x="4797425" y="3232150"/>
          <p14:tracePt t="39001" x="4805363" y="3225800"/>
          <p14:tracePt t="39005" x="4811713" y="3225800"/>
          <p14:tracePt t="39008" x="4818063" y="3225800"/>
          <p14:tracePt t="39090" x="4824413" y="3225800"/>
          <p14:tracePt t="39098" x="4830763" y="3225800"/>
          <p14:tracePt t="39106" x="4837113" y="3225800"/>
          <p14:tracePt t="40268" x="4843463" y="3225800"/>
          <p14:tracePt t="40270" x="4849813" y="3225800"/>
          <p14:tracePt t="40276" x="4856163" y="3225800"/>
          <p14:tracePt t="40278" x="4862513" y="3225800"/>
          <p14:tracePt t="40279" x="4868863" y="3225800"/>
          <p14:tracePt t="40283" x="4875213" y="3225800"/>
          <p14:tracePt t="40285" x="4881563" y="3225800"/>
          <p14:tracePt t="40287" x="4881563" y="3232150"/>
          <p14:tracePt t="40289" x="4887913" y="3232150"/>
          <p14:tracePt t="40291" x="4894263" y="3232150"/>
          <p14:tracePt t="40293" x="4900613" y="3232150"/>
          <p14:tracePt t="40295" x="4906963" y="3232150"/>
          <p14:tracePt t="40297" x="4919663" y="3232150"/>
          <p14:tracePt t="40301" x="4932363" y="3232150"/>
          <p14:tracePt t="40303" x="4938713" y="3232150"/>
          <p14:tracePt t="40305" x="4945063" y="3232150"/>
          <p14:tracePt t="40307" x="4957763" y="3232150"/>
          <p14:tracePt t="40311" x="4970463" y="3232150"/>
          <p14:tracePt t="40313" x="4976813" y="3232150"/>
          <p14:tracePt t="40315" x="4989513" y="3232150"/>
          <p14:tracePt t="40317" x="5002213" y="3232150"/>
          <p14:tracePt t="40319" x="5008563" y="3232150"/>
          <p14:tracePt t="40321" x="5021263" y="3232150"/>
          <p14:tracePt t="40323" x="5027613" y="3232150"/>
          <p14:tracePt t="40326" x="5040313" y="3232150"/>
          <p14:tracePt t="40327" x="5053013" y="3232150"/>
          <p14:tracePt t="40329" x="5059363" y="3232150"/>
          <p14:tracePt t="40331" x="5072063" y="3232150"/>
          <p14:tracePt t="40333" x="5084763" y="3232150"/>
          <p14:tracePt t="40335" x="5091113" y="3232150"/>
          <p14:tracePt t="40337" x="5103813" y="3225800"/>
          <p14:tracePt t="40339" x="5110163" y="3225800"/>
          <p14:tracePt t="40341" x="5122863" y="3225800"/>
          <p14:tracePt t="40343" x="5129213" y="3225800"/>
          <p14:tracePt t="40345" x="5135563" y="3225800"/>
          <p14:tracePt t="40347" x="5148263" y="3225800"/>
          <p14:tracePt t="40349" x="5154613" y="3225800"/>
          <p14:tracePt t="40351" x="5167313" y="3225800"/>
          <p14:tracePt t="40353" x="5180013" y="3219450"/>
          <p14:tracePt t="40355" x="5186363" y="3219450"/>
          <p14:tracePt t="40357" x="5192713" y="3219450"/>
          <p14:tracePt t="40359" x="5199063" y="3219450"/>
          <p14:tracePt t="40361" x="5205413" y="3219450"/>
          <p14:tracePt t="40363" x="5211763" y="3219450"/>
          <p14:tracePt t="40365" x="5218113" y="3219450"/>
          <p14:tracePt t="40367" x="5224463" y="3219450"/>
          <p14:tracePt t="40369" x="5230813" y="3219450"/>
          <p14:tracePt t="40371" x="5237163" y="3219450"/>
          <p14:tracePt t="40373" x="5243513" y="3219450"/>
          <p14:tracePt t="40375" x="5249863" y="3219450"/>
          <p14:tracePt t="40377" x="5256213" y="3219450"/>
          <p14:tracePt t="40379" x="5264150" y="3211513"/>
          <p14:tracePt t="40381" x="5270500" y="3211513"/>
          <p14:tracePt t="40383" x="5276850" y="3205163"/>
          <p14:tracePt t="40385" x="5289550" y="3205163"/>
          <p14:tracePt t="40387" x="5302250" y="3198813"/>
          <p14:tracePt t="40389" x="5308600" y="3192463"/>
          <p14:tracePt t="40391" x="5321300" y="3192463"/>
          <p14:tracePt t="40393" x="5334000" y="3192463"/>
          <p14:tracePt t="40395" x="5340350" y="3186113"/>
          <p14:tracePt t="40397" x="5353050" y="3179763"/>
          <p14:tracePt t="40399" x="5372100" y="3173413"/>
          <p14:tracePt t="40401" x="5384800" y="3167063"/>
          <p14:tracePt t="40403" x="5397500" y="3160713"/>
          <p14:tracePt t="40405" x="5416550" y="3154363"/>
          <p14:tracePt t="40407" x="5435600" y="3148013"/>
          <p14:tracePt t="40409" x="5454650" y="3141663"/>
          <p14:tracePt t="40411" x="5461000" y="3141663"/>
          <p14:tracePt t="40413" x="5480050" y="3135313"/>
          <p14:tracePt t="40415" x="5499100" y="3135313"/>
          <p14:tracePt t="40417" x="5511800" y="3128963"/>
          <p14:tracePt t="40419" x="5530850" y="3122613"/>
          <p14:tracePt t="40421" x="5549900" y="3116263"/>
          <p14:tracePt t="40423" x="5568950" y="3109913"/>
          <p14:tracePt t="40426" x="5581650" y="3103563"/>
          <p14:tracePt t="40428" x="5600700" y="3103563"/>
          <p14:tracePt t="40429" x="5619750" y="3097213"/>
          <p14:tracePt t="40431" x="5638800" y="3090863"/>
          <p14:tracePt t="40433" x="5651500" y="3090863"/>
          <p14:tracePt t="40435" x="5670550" y="3090863"/>
          <p14:tracePt t="40437" x="5689600" y="3084513"/>
          <p14:tracePt t="40439" x="5702300" y="3084513"/>
          <p14:tracePt t="40441" x="5722938" y="3078163"/>
          <p14:tracePt t="40443" x="5735638" y="3078163"/>
          <p14:tracePt t="40445" x="5748338" y="3078163"/>
          <p14:tracePt t="40447" x="5767388" y="3078163"/>
          <p14:tracePt t="40449" x="5780088" y="3078163"/>
          <p14:tracePt t="40451" x="5792788" y="3078163"/>
          <p14:tracePt t="40453" x="5805488" y="3078163"/>
          <p14:tracePt t="40455" x="5818188" y="3078163"/>
          <p14:tracePt t="40457" x="5824538" y="3078163"/>
          <p14:tracePt t="40460" x="5837238" y="3078163"/>
          <p14:tracePt t="40461" x="5843588" y="3078163"/>
          <p14:tracePt t="40463" x="5856288" y="3078163"/>
          <p14:tracePt t="40465" x="5868988" y="3078163"/>
          <p14:tracePt t="40467" x="5875338" y="3078163"/>
          <p14:tracePt t="40469" x="5881688" y="3078163"/>
          <p14:tracePt t="40471" x="5888038" y="3078163"/>
          <p14:tracePt t="40476" x="5894388" y="3078163"/>
          <p14:tracePt t="40477" x="5900738" y="3078163"/>
          <p14:tracePt t="40536" x="5907088" y="3078163"/>
          <p14:tracePt t="40544" x="5907088" y="3084513"/>
          <p14:tracePt t="40547" x="5913438" y="3090863"/>
          <p14:tracePt t="40549" x="5913438" y="3097213"/>
          <p14:tracePt t="40553" x="5919788" y="3097213"/>
          <p14:tracePt t="40555" x="5919788" y="3103563"/>
          <p14:tracePt t="40557" x="5919788" y="3109913"/>
          <p14:tracePt t="40559" x="5926138" y="3116263"/>
          <p14:tracePt t="40561" x="5932488" y="3116263"/>
          <p14:tracePt t="40563" x="5932488" y="3122613"/>
          <p14:tracePt t="40565" x="5932488" y="3128963"/>
          <p14:tracePt t="40567" x="5938838" y="3135313"/>
          <p14:tracePt t="40569" x="5945188" y="3141663"/>
          <p14:tracePt t="40571" x="5951538" y="3148013"/>
          <p14:tracePt t="40576" x="5957888" y="3160713"/>
          <p14:tracePt t="40578" x="5964238" y="3167063"/>
          <p14:tracePt t="40579" x="5970588" y="3173413"/>
          <p14:tracePt t="40581" x="5970588" y="3179763"/>
          <p14:tracePt t="40583" x="5976938" y="3186113"/>
          <p14:tracePt t="40585" x="5983288" y="3192463"/>
          <p14:tracePt t="40587" x="5989638" y="3198813"/>
          <p14:tracePt t="40589" x="5989638" y="3211513"/>
          <p14:tracePt t="40591" x="5995988" y="3211513"/>
          <p14:tracePt t="40593" x="6002338" y="3225800"/>
          <p14:tracePt t="40595" x="6008688" y="3232150"/>
          <p14:tracePt t="40597" x="6008688" y="3238500"/>
          <p14:tracePt t="40599" x="6015038" y="3244850"/>
          <p14:tracePt t="40601" x="6021388" y="3251200"/>
          <p14:tracePt t="40603" x="6027738" y="3257550"/>
          <p14:tracePt t="40605" x="6027738" y="3263900"/>
          <p14:tracePt t="40607" x="6027738" y="3270250"/>
          <p14:tracePt t="40609" x="6034088" y="3276600"/>
          <p14:tracePt t="40611" x="6034088" y="3282950"/>
          <p14:tracePt t="40613" x="6040438" y="3289300"/>
          <p14:tracePt t="40615" x="6040438" y="3295650"/>
          <p14:tracePt t="40617" x="6040438" y="3302000"/>
          <p14:tracePt t="40619" x="6046788" y="3302000"/>
          <p14:tracePt t="40621" x="6046788" y="3308350"/>
          <p14:tracePt t="40623" x="6053138" y="3314700"/>
          <p14:tracePt t="40626" x="6053138" y="3321050"/>
          <p14:tracePt t="40629" x="6059488" y="3327400"/>
          <p14:tracePt t="40631" x="6059488" y="3333750"/>
          <p14:tracePt t="40635" x="6059488" y="3340100"/>
          <p14:tracePt t="40640" x="6059488" y="3346450"/>
          <p14:tracePt t="40644" x="6065838" y="3352800"/>
          <p14:tracePt t="40676" x="6072188" y="3352800"/>
          <p14:tracePt t="40679" x="6078538" y="3352800"/>
          <p14:tracePt t="40681" x="6084888" y="3352800"/>
          <p14:tracePt t="40683" x="6091238" y="3352800"/>
          <p14:tracePt t="40685" x="6097588" y="3352800"/>
          <p14:tracePt t="40687" x="6110288" y="3352800"/>
          <p14:tracePt t="40689" x="6116638" y="3352800"/>
          <p14:tracePt t="40691" x="6135688" y="3352800"/>
          <p14:tracePt t="40693" x="6154738" y="3352800"/>
          <p14:tracePt t="40695" x="6167438" y="3346450"/>
          <p14:tracePt t="40697" x="6188075" y="3340100"/>
          <p14:tracePt t="40699" x="6207125" y="3340100"/>
          <p14:tracePt t="40701" x="6219825" y="3333750"/>
          <p14:tracePt t="40703" x="6226175" y="3327400"/>
          <p14:tracePt t="40705" x="6238875" y="3327400"/>
          <p14:tracePt t="40707" x="6245225" y="3321050"/>
          <p14:tracePt t="40732" x="6245225" y="3314700"/>
          <p14:tracePt t="40735" x="6245225" y="3308350"/>
          <p14:tracePt t="40737" x="6238875" y="3308350"/>
          <p14:tracePt t="40742" x="6232525" y="3308350"/>
          <p14:tracePt t="40743" x="6232525" y="3302000"/>
          <p14:tracePt t="40745" x="6232525" y="3295650"/>
          <p14:tracePt t="40747" x="6226175" y="3295650"/>
          <p14:tracePt t="40749" x="6219825" y="3289300"/>
          <p14:tracePt t="40756" x="6213475" y="3282950"/>
          <p14:tracePt t="40758" x="6207125" y="3282950"/>
          <p14:tracePt t="40759" x="6200775" y="3276600"/>
          <p14:tracePt t="40766" x="6194425" y="3270250"/>
          <p14:tracePt t="40767" x="6188075" y="3270250"/>
          <p14:tracePt t="40769" x="6188075" y="3263900"/>
          <p14:tracePt t="40774" x="6181725" y="3263900"/>
          <p14:tracePt t="40776" x="6181725" y="3257550"/>
          <p14:tracePt t="40778" x="6175375" y="3257550"/>
          <p14:tracePt t="40781" x="6167438" y="3257550"/>
          <p14:tracePt t="40786" x="6167438" y="3251200"/>
          <p14:tracePt t="40787" x="6161088" y="3251200"/>
          <p14:tracePt t="40789" x="6154738" y="3251200"/>
          <p14:tracePt t="40793" x="6148388" y="3244850"/>
          <p14:tracePt t="40797" x="6142038" y="3244850"/>
          <p14:tracePt t="40799" x="6135688" y="3244850"/>
          <p14:tracePt t="40804" x="6129338" y="3244850"/>
          <p14:tracePt t="40805" x="6122988" y="3244850"/>
          <p14:tracePt t="40809" x="6116638" y="3238500"/>
          <p14:tracePt t="40813" x="6110288" y="3238500"/>
          <p14:tracePt t="40820" x="6110288" y="3232150"/>
          <p14:tracePt t="40821" x="6103938" y="3232150"/>
          <p14:tracePt t="40826" x="6097588" y="3232150"/>
          <p14:tracePt t="40834" x="6091238" y="3232150"/>
          <p14:tracePt t="40845" x="6084888" y="3232150"/>
          <p14:tracePt t="40851" x="6078538" y="3232150"/>
          <p14:tracePt t="40857" x="6072188" y="3232150"/>
          <p14:tracePt t="40863" x="6065838" y="3232150"/>
          <p14:tracePt t="40867" x="6059488" y="3225800"/>
          <p14:tracePt t="41153" x="6059488" y="3219450"/>
          <p14:tracePt t="41156" x="6053138" y="3219450"/>
          <p14:tracePt t="41159" x="6053138" y="3211513"/>
          <p14:tracePt t="41161" x="6046788" y="3211513"/>
          <p14:tracePt t="41172" x="6046788" y="3205163"/>
          <p14:tracePt t="41178" x="6040438" y="3205163"/>
          <p14:tracePt t="41180" x="6040438" y="3198813"/>
          <p14:tracePt t="41188" x="6034088" y="3192463"/>
          <p14:tracePt t="41191" x="6027738" y="3192463"/>
          <p14:tracePt t="41200" x="6021388" y="3192463"/>
          <p14:tracePt t="41201" x="6015038" y="3192463"/>
          <p14:tracePt t="41205" x="6015038" y="3186113"/>
          <p14:tracePt t="41207" x="6008688" y="3186113"/>
          <p14:tracePt t="41209" x="6002338" y="3186113"/>
          <p14:tracePt t="41211" x="5995988" y="3186113"/>
          <p14:tracePt t="41215" x="5989638" y="3186113"/>
          <p14:tracePt t="41217" x="5983288" y="3186113"/>
          <p14:tracePt t="41219" x="5976938" y="3186113"/>
          <p14:tracePt t="41221" x="5964238" y="3186113"/>
          <p14:tracePt t="41225" x="5951538" y="3186113"/>
          <p14:tracePt t="41228" x="5938838" y="3186113"/>
          <p14:tracePt t="41229" x="5932488" y="3186113"/>
          <p14:tracePt t="41231" x="5919788" y="3186113"/>
          <p14:tracePt t="41235" x="5907088" y="3186113"/>
          <p14:tracePt t="41237" x="5894388" y="3186113"/>
          <p14:tracePt t="41239" x="5888038" y="3186113"/>
          <p14:tracePt t="41241" x="5875338" y="3186113"/>
          <p14:tracePt t="41243" x="5868988" y="3186113"/>
          <p14:tracePt t="41245" x="5856288" y="3186113"/>
          <p14:tracePt t="41247" x="5843588" y="3186113"/>
          <p14:tracePt t="41249" x="5837238" y="3186113"/>
          <p14:tracePt t="41251" x="5824538" y="3186113"/>
          <p14:tracePt t="41253" x="5818188" y="3186113"/>
          <p14:tracePt t="41255" x="5805488" y="3186113"/>
          <p14:tracePt t="41257" x="5792788" y="3186113"/>
          <p14:tracePt t="41259" x="5786438" y="3186113"/>
          <p14:tracePt t="41261" x="5773738" y="3186113"/>
          <p14:tracePt t="41263" x="5767388" y="3186113"/>
          <p14:tracePt t="41265" x="5754688" y="3186113"/>
          <p14:tracePt t="41267" x="5748338" y="3186113"/>
          <p14:tracePt t="41269" x="5741988" y="3186113"/>
          <p14:tracePt t="41271" x="5729288" y="3186113"/>
          <p14:tracePt t="41276" x="5716588" y="3186113"/>
          <p14:tracePt t="41277" x="5708650" y="3186113"/>
          <p14:tracePt t="41279" x="5702300" y="3186113"/>
          <p14:tracePt t="41281" x="5695950" y="3186113"/>
          <p14:tracePt t="41283" x="5689600" y="3186113"/>
          <p14:tracePt t="41287" x="5676900" y="3186113"/>
          <p14:tracePt t="41289" x="5670550" y="3186113"/>
          <p14:tracePt t="41293" x="5664200" y="3186113"/>
          <p14:tracePt t="41295" x="5657850" y="3186113"/>
          <p14:tracePt t="41299" x="5651500" y="3186113"/>
          <p14:tracePt t="41301" x="5645150" y="3186113"/>
          <p14:tracePt t="41303" x="5638800" y="3186113"/>
          <p14:tracePt t="41307" x="5632450" y="3186113"/>
          <p14:tracePt t="41309" x="5626100" y="3186113"/>
          <p14:tracePt t="41313" x="5619750" y="3192463"/>
          <p14:tracePt t="41315" x="5613400" y="3192463"/>
          <p14:tracePt t="41317" x="5607050" y="3192463"/>
          <p14:tracePt t="41321" x="5600700" y="3198813"/>
          <p14:tracePt t="41323" x="5594350" y="3198813"/>
          <p14:tracePt t="41327" x="5588000" y="3205163"/>
          <p14:tracePt t="41329" x="5581650" y="3205163"/>
          <p14:tracePt t="41331" x="5575300" y="3205163"/>
          <p14:tracePt t="41335" x="5568950" y="3205163"/>
          <p14:tracePt t="41337" x="5562600" y="3205163"/>
          <p14:tracePt t="41344" x="5556250" y="3211513"/>
          <p14:tracePt t="41345" x="5549900" y="3211513"/>
          <p14:tracePt t="41351" x="5543550" y="3211513"/>
          <p14:tracePt t="41353" x="5537200" y="3219450"/>
          <p14:tracePt t="41355" x="5530850" y="3219450"/>
          <p14:tracePt t="41364" x="5524500" y="3219450"/>
          <p14:tracePt t="41368" x="5518150" y="3219450"/>
          <p14:tracePt t="41382" x="5511800" y="3219450"/>
          <p14:tracePt t="41434" x="5511800" y="3211513"/>
          <p14:tracePt t="41435" x="5518150" y="3211513"/>
          <p14:tracePt t="41439" x="5518150" y="3205163"/>
          <p14:tracePt t="41441" x="5524500" y="3205163"/>
          <p14:tracePt t="41443" x="5524500" y="3198813"/>
          <p14:tracePt t="41448" x="5524500" y="3192463"/>
          <p14:tracePt t="41460" x="5530850" y="3192463"/>
          <p14:tracePt t="41462" x="5530850" y="3186113"/>
          <p14:tracePt t="41463" x="5537200" y="3186113"/>
          <p14:tracePt t="41467" x="5543550" y="3186113"/>
          <p14:tracePt t="41472" x="5543550" y="3179763"/>
          <p14:tracePt t="41478" x="5549900" y="3179763"/>
          <p14:tracePt t="41484" x="5549900" y="3173413"/>
          <p14:tracePt t="41490" x="5549900" y="3167063"/>
          <p14:tracePt t="41676" x="5549900" y="3160713"/>
          <p14:tracePt t="41684" x="5543550" y="3154363"/>
          <p14:tracePt t="41686" x="5537200" y="3154363"/>
          <p14:tracePt t="41689" x="5530850" y="3148013"/>
          <p14:tracePt t="41693" x="5524500" y="3148013"/>
          <p14:tracePt t="41695" x="5518150" y="3148013"/>
          <p14:tracePt t="41697" x="5511800" y="3148013"/>
          <p14:tracePt t="41699" x="5499100" y="3141663"/>
          <p14:tracePt t="41701" x="5492750" y="3141663"/>
          <p14:tracePt t="41703" x="5486400" y="3135313"/>
          <p14:tracePt t="41705" x="5473700" y="3135313"/>
          <p14:tracePt t="41707" x="5461000" y="3128963"/>
          <p14:tracePt t="41709" x="5454650" y="3128963"/>
          <p14:tracePt t="41711" x="5441950" y="3128963"/>
          <p14:tracePt t="41713" x="5435600" y="3122613"/>
          <p14:tracePt t="41715" x="5416550" y="3122613"/>
          <p14:tracePt t="41717" x="5403850" y="3122613"/>
          <p14:tracePt t="41719" x="5391150" y="3116263"/>
          <p14:tracePt t="41721" x="5378450" y="3116263"/>
          <p14:tracePt t="41723" x="5359400" y="3116263"/>
          <p14:tracePt t="41725" x="5353050" y="3116263"/>
          <p14:tracePt t="41727" x="5334000" y="3116263"/>
          <p14:tracePt t="41729" x="5314950" y="3116263"/>
          <p14:tracePt t="41731" x="5302250" y="3116263"/>
          <p14:tracePt t="41733" x="5283200" y="3116263"/>
          <p14:tracePt t="41735" x="5264150" y="3116263"/>
          <p14:tracePt t="41737" x="5249863" y="3116263"/>
          <p14:tracePt t="41739" x="5230813" y="3116263"/>
          <p14:tracePt t="41741" x="5211763" y="3116263"/>
          <p14:tracePt t="41744" x="5192713" y="3122613"/>
          <p14:tracePt t="41745" x="5180013" y="3128963"/>
          <p14:tracePt t="41747" x="5154613" y="3135313"/>
          <p14:tracePt t="41749" x="5135563" y="3135313"/>
          <p14:tracePt t="41751" x="5110163" y="3141663"/>
          <p14:tracePt t="41753" x="5091113" y="3148013"/>
          <p14:tracePt t="41755" x="5065713" y="3154363"/>
          <p14:tracePt t="41757" x="5040313" y="3160713"/>
          <p14:tracePt t="41759" x="5014913" y="3167063"/>
          <p14:tracePt t="41761" x="4983163" y="3173413"/>
          <p14:tracePt t="41763" x="4957763" y="3179763"/>
          <p14:tracePt t="41765" x="4919663" y="3186113"/>
          <p14:tracePt t="41767" x="4887913" y="3192463"/>
          <p14:tracePt t="41769" x="4849813" y="3198813"/>
          <p14:tracePt t="41771" x="4818063" y="3205163"/>
          <p14:tracePt t="41773" x="4791075" y="3211513"/>
          <p14:tracePt t="41775" x="4759325" y="3211513"/>
          <p14:tracePt t="41777" x="4727575" y="3219450"/>
          <p14:tracePt t="41779" x="4689475" y="3225800"/>
          <p14:tracePt t="41781" x="4657725" y="3225800"/>
          <p14:tracePt t="41783" x="4632325" y="3232150"/>
          <p14:tracePt t="41785" x="4600575" y="3232150"/>
          <p14:tracePt t="41787" x="4575175" y="3238500"/>
          <p14:tracePt t="41789" x="4549775" y="3238500"/>
          <p14:tracePt t="41791" x="4530725" y="3238500"/>
          <p14:tracePt t="41793" x="4505325" y="3238500"/>
          <p14:tracePt t="41795" x="4479925" y="3238500"/>
          <p14:tracePt t="41797" x="4454525" y="3238500"/>
          <p14:tracePt t="41799" x="4441825" y="3238500"/>
          <p14:tracePt t="41801" x="4416425" y="3238500"/>
          <p14:tracePt t="41803" x="4397375" y="3238500"/>
          <p14:tracePt t="41805" x="4384675" y="3238500"/>
          <p14:tracePt t="41807" x="4365625" y="3238500"/>
          <p14:tracePt t="41809" x="4346575" y="3238500"/>
          <p14:tracePt t="41811" x="4332288" y="3238500"/>
          <p14:tracePt t="41813" x="4313238" y="3238500"/>
          <p14:tracePt t="41815" x="4294188" y="3238500"/>
          <p14:tracePt t="41817" x="4275138" y="3238500"/>
          <p14:tracePt t="41819" x="4262438" y="3238500"/>
          <p14:tracePt t="41821" x="4243388" y="3238500"/>
          <p14:tracePt t="41823" x="4237038" y="3238500"/>
          <p14:tracePt t="41826" x="4217988" y="3232150"/>
          <p14:tracePt t="41827" x="4205288" y="3232150"/>
          <p14:tracePt t="41829" x="4186238" y="3232150"/>
          <p14:tracePt t="41831" x="4179888" y="3232150"/>
          <p14:tracePt t="41833" x="4160838" y="3232150"/>
          <p14:tracePt t="41835" x="4154488" y="3232150"/>
          <p14:tracePt t="41837" x="4141788" y="3225800"/>
          <p14:tracePt t="41839" x="4122738" y="3225800"/>
          <p14:tracePt t="41841" x="4116388" y="3225800"/>
          <p14:tracePt t="41843" x="4103688" y="3225800"/>
          <p14:tracePt t="41845" x="4084638" y="3225800"/>
          <p14:tracePt t="41847" x="4078288" y="3225800"/>
          <p14:tracePt t="41849" x="4065588" y="3225800"/>
          <p14:tracePt t="41851" x="4059238" y="3225800"/>
          <p14:tracePt t="41853" x="4040188" y="3225800"/>
          <p14:tracePt t="41855" x="4027488" y="3225800"/>
          <p14:tracePt t="41857" x="4021138" y="3225800"/>
          <p14:tracePt t="41859" x="4008438" y="3225800"/>
          <p14:tracePt t="41861" x="3995738" y="3225800"/>
          <p14:tracePt t="41863" x="3989388" y="3225800"/>
          <p14:tracePt t="41865" x="3976688" y="3225800"/>
          <p14:tracePt t="41867" x="3957638" y="3232150"/>
          <p14:tracePt t="41869" x="3951288" y="3232150"/>
          <p14:tracePt t="41871" x="3938588" y="3232150"/>
          <p14:tracePt t="41873" x="3925888" y="3238500"/>
          <p14:tracePt t="41875" x="3919538" y="3238500"/>
          <p14:tracePt t="41877" x="3913188" y="3244850"/>
          <p14:tracePt t="41879" x="3906838" y="3244850"/>
          <p14:tracePt t="41881" x="3900488" y="3251200"/>
          <p14:tracePt t="41883" x="3887788" y="3251200"/>
          <p14:tracePt t="41887" x="3879850" y="3251200"/>
          <p14:tracePt t="41889" x="3873500" y="3251200"/>
          <p14:tracePt t="41892" x="3873500" y="3257550"/>
          <p14:tracePt t="41893" x="3867150" y="3257550"/>
          <p14:tracePt t="41897" x="3860800" y="3263900"/>
          <p14:tracePt t="41906" x="3854450" y="3263900"/>
          <p14:tracePt t="41912" x="3854450" y="3270250"/>
          <p14:tracePt t="41936" x="3854450" y="3276600"/>
          <p14:tracePt t="41944" x="3860800" y="3276600"/>
          <p14:tracePt t="41946" x="3860800" y="3282950"/>
          <p14:tracePt t="41954" x="3867150" y="3282950"/>
          <p14:tracePt t="41968" x="3873500" y="3282950"/>
          <p14:tracePt t="41970" x="3873500" y="3289300"/>
          <p14:tracePt t="41974" x="3879850" y="3289300"/>
          <p14:tracePt t="41981" x="3887788" y="3295650"/>
          <p14:tracePt t="41986" x="3894138" y="3295650"/>
          <p14:tracePt t="41994" x="3906838" y="3295650"/>
          <p14:tracePt t="41995" x="3913188" y="3295650"/>
          <p14:tracePt t="41999" x="3919538" y="3295650"/>
          <p14:tracePt t="42003" x="3925888" y="3295650"/>
          <p14:tracePt t="42007" x="3932238" y="3295650"/>
          <p14:tracePt t="42010" x="3938588" y="3295650"/>
          <p14:tracePt t="42011" x="3944938" y="3295650"/>
          <p14:tracePt t="42015" x="3951288" y="3295650"/>
          <p14:tracePt t="42017" x="3957638" y="3295650"/>
          <p14:tracePt t="42021" x="3963988" y="3295650"/>
          <p14:tracePt t="42023" x="3970338" y="3295650"/>
          <p14:tracePt t="42026" x="3976688" y="3295650"/>
          <p14:tracePt t="42027" x="3976688" y="3302000"/>
          <p14:tracePt t="42029" x="3983038" y="3302000"/>
          <p14:tracePt t="42033" x="3989388" y="3302000"/>
          <p14:tracePt t="42039" x="3995738" y="3302000"/>
          <p14:tracePt t="42044" x="4002088" y="3302000"/>
          <p14:tracePt t="42048" x="4008438" y="3302000"/>
          <p14:tracePt t="42051" x="4008438" y="3308350"/>
          <p14:tracePt t="42053" x="4014788" y="3308350"/>
          <p14:tracePt t="42057" x="4021138" y="3308350"/>
          <p14:tracePt t="42064" x="4027488" y="3308350"/>
          <p14:tracePt t="42065" x="4033838" y="3308350"/>
          <p14:tracePt t="42067" x="4040188" y="3308350"/>
          <p14:tracePt t="42069" x="4040188" y="3314700"/>
          <p14:tracePt t="42074" x="4046538" y="3314700"/>
          <p14:tracePt t="42076" x="4052888" y="3314700"/>
          <p14:tracePt t="42079" x="4059238" y="3314700"/>
          <p14:tracePt t="42081" x="4065588" y="3314700"/>
          <p14:tracePt t="42083" x="4071938" y="3314700"/>
          <p14:tracePt t="42087" x="4078288" y="3314700"/>
          <p14:tracePt t="42089" x="4084638" y="3314700"/>
          <p14:tracePt t="42091" x="4084638" y="3321050"/>
          <p14:tracePt t="42093" x="4090988" y="3321050"/>
          <p14:tracePt t="42095" x="4097338" y="3321050"/>
          <p14:tracePt t="42097" x="4103688" y="3321050"/>
          <p14:tracePt t="42099" x="4103688" y="3327400"/>
          <p14:tracePt t="42101" x="4110038" y="3327400"/>
          <p14:tracePt t="42103" x="4116388" y="3327400"/>
          <p14:tracePt t="42105" x="4122738" y="3327400"/>
          <p14:tracePt t="42107" x="4129088" y="3327400"/>
          <p14:tracePt t="42109" x="4135438" y="3327400"/>
          <p14:tracePt t="42111" x="4141788" y="3327400"/>
          <p14:tracePt t="42113" x="4148138" y="3333750"/>
          <p14:tracePt t="42115" x="4154488" y="3333750"/>
          <p14:tracePt t="42117" x="4160838" y="3333750"/>
          <p14:tracePt t="42119" x="4167188" y="3340100"/>
          <p14:tracePt t="42123" x="4173538" y="3340100"/>
          <p14:tracePt t="42125" x="4179888" y="3346450"/>
          <p14:tracePt t="42127" x="4186238" y="3346450"/>
          <p14:tracePt t="42129" x="4192588" y="3346450"/>
          <p14:tracePt t="42131" x="4198938" y="3346450"/>
          <p14:tracePt t="42133" x="4205288" y="3346450"/>
          <p14:tracePt t="42137" x="4211638" y="3346450"/>
          <p14:tracePt t="42139" x="4217988" y="3352800"/>
          <p14:tracePt t="42144" x="4224338" y="3352800"/>
          <p14:tracePt t="42145" x="4230688" y="3359150"/>
          <p14:tracePt t="42149" x="4237038" y="3359150"/>
          <p14:tracePt t="42151" x="4243388" y="3359150"/>
          <p14:tracePt t="42153" x="4249738" y="3359150"/>
          <p14:tracePt t="42157" x="4262438" y="3359150"/>
          <p14:tracePt t="42159" x="4268788" y="3359150"/>
          <p14:tracePt t="42161" x="4268788" y="3365500"/>
          <p14:tracePt t="42163" x="4275138" y="3365500"/>
          <p14:tracePt t="42165" x="4281488" y="3365500"/>
          <p14:tracePt t="42169" x="4287838" y="3371850"/>
          <p14:tracePt t="42171" x="4300538" y="3371850"/>
          <p14:tracePt t="42176" x="4306888" y="3371850"/>
          <p14:tracePt t="42178" x="4313238" y="3378200"/>
          <p14:tracePt t="42179" x="4319588" y="3378200"/>
          <p14:tracePt t="42181" x="4325938" y="3378200"/>
          <p14:tracePt t="42183" x="4332288" y="3378200"/>
          <p14:tracePt t="42185" x="4338638" y="3378200"/>
          <p14:tracePt t="42187" x="4346575" y="3378200"/>
          <p14:tracePt t="42189" x="4352925" y="3378200"/>
          <p14:tracePt t="42192" x="4359275" y="3378200"/>
          <p14:tracePt t="42194" x="4371975" y="3378200"/>
          <p14:tracePt t="42197" x="4384675" y="3384550"/>
          <p14:tracePt t="42199" x="4397375" y="3384550"/>
          <p14:tracePt t="42203" x="4403725" y="3384550"/>
          <p14:tracePt t="42205" x="4416425" y="3390900"/>
          <p14:tracePt t="42207" x="4422775" y="3390900"/>
          <p14:tracePt t="42209" x="4435475" y="3390900"/>
          <p14:tracePt t="42211" x="4448175" y="3397250"/>
          <p14:tracePt t="42213" x="4454525" y="3397250"/>
          <p14:tracePt t="42215" x="4473575" y="3397250"/>
          <p14:tracePt t="42217" x="4479925" y="3403600"/>
          <p14:tracePt t="42219" x="4498975" y="3403600"/>
          <p14:tracePt t="42221" x="4518025" y="3403600"/>
          <p14:tracePt t="42223" x="4530725" y="3403600"/>
          <p14:tracePt t="42226" x="4543425" y="3409950"/>
          <p14:tracePt t="42228" x="4556125" y="3409950"/>
          <p14:tracePt t="42229" x="4575175" y="3416300"/>
          <p14:tracePt t="42231" x="4581525" y="3416300"/>
          <p14:tracePt t="42233" x="4600575" y="3416300"/>
          <p14:tracePt t="42235" x="4613275" y="3422650"/>
          <p14:tracePt t="42237" x="4625975" y="3422650"/>
          <p14:tracePt t="42239" x="4638675" y="3422650"/>
          <p14:tracePt t="42241" x="4657725" y="3422650"/>
          <p14:tracePt t="42243" x="4664075" y="3429000"/>
          <p14:tracePt t="42245" x="4683125" y="3429000"/>
          <p14:tracePt t="42247" x="4689475" y="3429000"/>
          <p14:tracePt t="42249" x="4702175" y="3435350"/>
          <p14:tracePt t="42251" x="4721225" y="3435350"/>
          <p14:tracePt t="42253" x="4727575" y="3435350"/>
          <p14:tracePt t="42255" x="4746625" y="3441700"/>
          <p14:tracePt t="42258" x="4759325" y="3441700"/>
          <p14:tracePt t="42259" x="4772025" y="3441700"/>
          <p14:tracePt t="42261" x="4784725" y="3448050"/>
          <p14:tracePt t="42263" x="4797425" y="3448050"/>
          <p14:tracePt t="42265" x="4811713" y="3448050"/>
          <p14:tracePt t="42267" x="4824413" y="3448050"/>
          <p14:tracePt t="42269" x="4837113" y="3448050"/>
          <p14:tracePt t="42271" x="4849813" y="3448050"/>
          <p14:tracePt t="42273" x="4862513" y="3448050"/>
          <p14:tracePt t="42275" x="4875213" y="3454400"/>
          <p14:tracePt t="42277" x="4881563" y="3454400"/>
          <p14:tracePt t="42279" x="4900613" y="3454400"/>
          <p14:tracePt t="42281" x="4913313" y="3454400"/>
          <p14:tracePt t="42283" x="4919663" y="3454400"/>
          <p14:tracePt t="42285" x="4932363" y="3460750"/>
          <p14:tracePt t="42287" x="4945063" y="3460750"/>
          <p14:tracePt t="42289" x="4951413" y="3460750"/>
          <p14:tracePt t="42291" x="4970463" y="3460750"/>
          <p14:tracePt t="42293" x="4976813" y="3460750"/>
          <p14:tracePt t="42295" x="4989513" y="3460750"/>
          <p14:tracePt t="42297" x="5002213" y="3467100"/>
          <p14:tracePt t="42299" x="5008563" y="3467100"/>
          <p14:tracePt t="42301" x="5021263" y="3467100"/>
          <p14:tracePt t="42303" x="5033963" y="3467100"/>
          <p14:tracePt t="42305" x="5040313" y="3473450"/>
          <p14:tracePt t="42307" x="5053013" y="3473450"/>
          <p14:tracePt t="42310" x="5059363" y="3473450"/>
          <p14:tracePt t="42311" x="5072063" y="3473450"/>
          <p14:tracePt t="42313" x="5078413" y="3479800"/>
          <p14:tracePt t="42315" x="5084763" y="3479800"/>
          <p14:tracePt t="42317" x="5091113" y="3479800"/>
          <p14:tracePt t="42319" x="5097463" y="3479800"/>
          <p14:tracePt t="42321" x="5103813" y="3479800"/>
          <p14:tracePt t="42323" x="5116513" y="3479800"/>
          <p14:tracePt t="42325" x="5122863" y="3479800"/>
          <p14:tracePt t="42327" x="5129213" y="3486150"/>
          <p14:tracePt t="42329" x="5135563" y="3486150"/>
          <p14:tracePt t="42331" x="5141913" y="3486150"/>
          <p14:tracePt t="42333" x="5154613" y="3492500"/>
          <p14:tracePt t="42337" x="5167313" y="3498850"/>
          <p14:tracePt t="42339" x="5173663" y="3498850"/>
          <p14:tracePt t="42341" x="5180013" y="3498850"/>
          <p14:tracePt t="42343" x="5192713" y="3498850"/>
          <p14:tracePt t="42345" x="5199063" y="3498850"/>
          <p14:tracePt t="42347" x="5205413" y="3505200"/>
          <p14:tracePt t="42349" x="5211763" y="3505200"/>
          <p14:tracePt t="42351" x="5224463" y="3511550"/>
          <p14:tracePt t="42353" x="5230813" y="3511550"/>
          <p14:tracePt t="42355" x="5243513" y="3517900"/>
          <p14:tracePt t="42357" x="5249863" y="3517900"/>
          <p14:tracePt t="42359" x="5264150" y="3524250"/>
          <p14:tracePt t="42361" x="5276850" y="3530600"/>
          <p14:tracePt t="42363" x="5283200" y="3530600"/>
          <p14:tracePt t="42365" x="5295900" y="3530600"/>
          <p14:tracePt t="42367" x="5308600" y="3530600"/>
          <p14:tracePt t="42369" x="5314950" y="3536950"/>
          <p14:tracePt t="42371" x="5327650" y="3543300"/>
          <p14:tracePt t="42373" x="5346700" y="3543300"/>
          <p14:tracePt t="42376" x="5353050" y="3543300"/>
          <p14:tracePt t="42378" x="5372100" y="3549650"/>
          <p14:tracePt t="42379" x="5384800" y="3549650"/>
          <p14:tracePt t="42381" x="5403850" y="3556000"/>
          <p14:tracePt t="42383" x="5410200" y="3556000"/>
          <p14:tracePt t="42385" x="5429250" y="3556000"/>
          <p14:tracePt t="42387" x="5448300" y="3562350"/>
          <p14:tracePt t="42389" x="5461000" y="3562350"/>
          <p14:tracePt t="42391" x="5480050" y="3568700"/>
          <p14:tracePt t="42393" x="5499100" y="3568700"/>
          <p14:tracePt t="42395" x="5511800" y="3568700"/>
          <p14:tracePt t="42397" x="5530850" y="3575050"/>
          <p14:tracePt t="42399" x="5549900" y="3575050"/>
          <p14:tracePt t="42401" x="5556250" y="3575050"/>
          <p14:tracePt t="42403" x="5575300" y="3581400"/>
          <p14:tracePt t="42405" x="5594350" y="3581400"/>
          <p14:tracePt t="42407" x="5607050" y="3587750"/>
          <p14:tracePt t="42409" x="5619750" y="3587750"/>
          <p14:tracePt t="42411" x="5638800" y="3587750"/>
          <p14:tracePt t="42413" x="5645150" y="3587750"/>
          <p14:tracePt t="42415" x="5657850" y="3594100"/>
          <p14:tracePt t="42417" x="5670550" y="3594100"/>
          <p14:tracePt t="42419" x="5676900" y="3600450"/>
          <p14:tracePt t="42421" x="5689600" y="3600450"/>
          <p14:tracePt t="42423" x="5702300" y="3600450"/>
          <p14:tracePt t="42426" x="5702300" y="3606800"/>
          <p14:tracePt t="42429" x="5708650" y="3606800"/>
          <p14:tracePt t="42431" x="5716588" y="3613150"/>
          <p14:tracePt t="42448" x="5716588" y="3619500"/>
          <p14:tracePt t="42449" x="5708650" y="3619500"/>
          <p14:tracePt t="42456" x="5708650" y="3625850"/>
          <p14:tracePt t="42457" x="5702300" y="3625850"/>
          <p14:tracePt t="42459" x="5695950" y="3625850"/>
          <p14:tracePt t="42461" x="5689600" y="3638550"/>
          <p14:tracePt t="42463" x="5683250" y="3646488"/>
          <p14:tracePt t="42467" x="5676900" y="3646488"/>
          <p14:tracePt t="42476" x="5670550" y="3652838"/>
          <p14:tracePt t="42481" x="5670550" y="3659188"/>
          <p14:tracePt t="42658" x="5664200" y="3659188"/>
          <p14:tracePt t="42664" x="5664200" y="3652838"/>
          <p14:tracePt t="42673" x="5664200" y="3646488"/>
          <p14:tracePt t="42680" x="5664200" y="3638550"/>
          <p14:tracePt t="42685" x="5670550" y="3638550"/>
          <p14:tracePt t="42691" x="5676900" y="3638550"/>
          <p14:tracePt t="42698" x="5683250" y="3638550"/>
          <p14:tracePt t="42710" x="5683250" y="3632200"/>
          <p14:tracePt t="42724" x="5683250" y="3625850"/>
          <p14:tracePt t="42738" x="5683250" y="3619500"/>
          <p14:tracePt t="42752" x="5676900" y="3619500"/>
          <p14:tracePt t="42757" x="5670550" y="3619500"/>
          <p14:tracePt t="42761" x="5670550" y="3613150"/>
          <p14:tracePt t="42878" x="5670550" y="3606800"/>
          <p14:tracePt t="42896" x="5670550" y="3600450"/>
          <p14:tracePt t="42905" x="5670550" y="3594100"/>
          <p14:tracePt t="42918" x="5670550" y="3587750"/>
          <p14:tracePt t="42926" x="5670550" y="3581400"/>
          <p14:tracePt t="42928" x="5676900" y="3581400"/>
          <p14:tracePt t="42935" x="5676900" y="3575050"/>
          <p14:tracePt t="42939" x="5683250" y="3575050"/>
          <p14:tracePt t="42952" x="5683250" y="3568700"/>
          <p14:tracePt t="42955" x="5689600" y="3568700"/>
          <p14:tracePt t="42959" x="5689600" y="3562350"/>
          <p14:tracePt t="42961" x="5695950" y="3562350"/>
          <p14:tracePt t="42974" x="5702300" y="3562350"/>
          <p14:tracePt t="42980" x="5708650" y="3556000"/>
          <p14:tracePt t="42988" x="5716588" y="3556000"/>
          <p14:tracePt t="43009" x="5716588" y="3549650"/>
          <p14:tracePt t="43026" x="5722938" y="3549650"/>
          <p14:tracePt t="43038" x="5729288" y="3549650"/>
          <p14:tracePt t="43048" x="5735638" y="3549650"/>
          <p14:tracePt t="43052" x="5741988" y="3549650"/>
          <p14:tracePt t="43056" x="5748338" y="3549650"/>
          <p14:tracePt t="43062" x="5754688" y="3549650"/>
          <p14:tracePt t="43063" x="5761038" y="3549650"/>
          <p14:tracePt t="43065" x="5761038" y="3543300"/>
          <p14:tracePt t="43067" x="5767388" y="3543300"/>
          <p14:tracePt t="43071" x="5773738" y="3543300"/>
          <p14:tracePt t="43073" x="5780088" y="3543300"/>
          <p14:tracePt t="43077" x="5786438" y="3543300"/>
          <p14:tracePt t="43079" x="5792788" y="3543300"/>
          <p14:tracePt t="43083" x="5799138" y="3543300"/>
          <p14:tracePt t="43085" x="5805488" y="3543300"/>
          <p14:tracePt t="43087" x="5811838" y="3543300"/>
          <p14:tracePt t="43092" x="5818188" y="3543300"/>
          <p14:tracePt t="43093" x="5824538" y="3543300"/>
          <p14:tracePt t="43097" x="5830888" y="3543300"/>
          <p14:tracePt t="43101" x="5837238" y="3543300"/>
          <p14:tracePt t="43103" x="5843588" y="3543300"/>
          <p14:tracePt t="43107" x="5849938" y="3543300"/>
          <p14:tracePt t="43109" x="5856288" y="3543300"/>
          <p14:tracePt t="43113" x="5862638" y="3543300"/>
          <p14:tracePt t="43115" x="5868988" y="3543300"/>
          <p14:tracePt t="43121" x="5875338" y="3543300"/>
          <p14:tracePt t="43123" x="5881688" y="3543300"/>
          <p14:tracePt t="43128" x="5888038" y="3543300"/>
          <p14:tracePt t="43133" x="5894388" y="3543300"/>
          <p14:tracePt t="43136" x="5900738" y="3543300"/>
          <p14:tracePt t="43143" x="5907088" y="3543300"/>
          <p14:tracePt t="43151" x="5913438" y="3543300"/>
          <p14:tracePt t="43178" x="5919788" y="3543300"/>
          <p14:tracePt t="43208" x="5926138" y="3543300"/>
          <p14:tracePt t="43216" x="5932488" y="3543300"/>
          <p14:tracePt t="43222" x="5932488" y="3549650"/>
          <p14:tracePt t="43228" x="5938838" y="3549650"/>
          <p14:tracePt t="43230" x="5938838" y="3556000"/>
          <p14:tracePt t="43236" x="5945188" y="3556000"/>
          <p14:tracePt t="43242" x="5951538" y="3556000"/>
          <p14:tracePt t="43245" x="5951538" y="3562350"/>
          <p14:tracePt t="43251" x="5957888" y="3562350"/>
          <p14:tracePt t="43253" x="5957888" y="3568700"/>
          <p14:tracePt t="43255" x="5964238" y="3568700"/>
          <p14:tracePt t="43263" x="5970588" y="3568700"/>
          <p14:tracePt t="43265" x="5976938" y="3568700"/>
          <p14:tracePt t="43267" x="5983288" y="3575050"/>
          <p14:tracePt t="43273" x="5989638" y="3581400"/>
          <p14:tracePt t="43277" x="5995988" y="3581400"/>
          <p14:tracePt t="43279" x="5995988" y="3587750"/>
          <p14:tracePt t="43284" x="6002338" y="3587750"/>
          <p14:tracePt t="43285" x="6008688" y="3587750"/>
          <p14:tracePt t="43289" x="6015038" y="3587750"/>
          <p14:tracePt t="43293" x="6015038" y="3594100"/>
          <p14:tracePt t="43297" x="6021388" y="3594100"/>
          <p14:tracePt t="43299" x="6021388" y="3600450"/>
          <p14:tracePt t="43301" x="6027738" y="3600450"/>
          <p14:tracePt t="43312" x="6034088" y="3600450"/>
          <p14:tracePt t="43313" x="6034088" y="3606800"/>
          <p14:tracePt t="43318" x="6040438" y="3606800"/>
          <p14:tracePt t="43324" x="6040438" y="3613150"/>
          <p14:tracePt t="43326" x="6046788" y="3613150"/>
          <p14:tracePt t="43339" x="6053138" y="3619500"/>
          <p14:tracePt t="43344" x="6059488" y="3625850"/>
          <p14:tracePt t="43352" x="6065838" y="3632200"/>
          <p14:tracePt t="43355" x="6072188" y="3632200"/>
          <p14:tracePt t="43363" x="6078538" y="3632200"/>
          <p14:tracePt t="43365" x="6084888" y="3638550"/>
          <p14:tracePt t="43369" x="6091238" y="3638550"/>
          <p14:tracePt t="43373" x="6097588" y="3646488"/>
          <p14:tracePt t="43377" x="6103938" y="3646488"/>
          <p14:tracePt t="43381" x="6110288" y="3646488"/>
          <p14:tracePt t="43385" x="6116638" y="3646488"/>
          <p14:tracePt t="43387" x="6122988" y="3652838"/>
          <p14:tracePt t="43396" x="6129338" y="3659188"/>
          <p14:tracePt t="43400" x="6135688" y="3659188"/>
          <p14:tracePt t="43405" x="6135688" y="3665538"/>
          <p14:tracePt t="43422" x="6135688" y="3671888"/>
          <p14:tracePt t="43428" x="6142038" y="3678238"/>
          <p14:tracePt t="43436" x="6142038" y="3684588"/>
          <p14:tracePt t="43439" x="6142038" y="3690938"/>
          <p14:tracePt t="43442" x="6142038" y="3697288"/>
          <p14:tracePt t="43447" x="6142038" y="3703638"/>
          <p14:tracePt t="43449" x="6148388" y="3709988"/>
          <p14:tracePt t="43454" x="6154738" y="3716338"/>
          <p14:tracePt t="43455" x="6154738" y="3722688"/>
          <p14:tracePt t="43457" x="6154738" y="3729038"/>
          <p14:tracePt t="43461" x="6161088" y="3735388"/>
          <p14:tracePt t="43469" x="6161088" y="3741738"/>
          <p14:tracePt t="43480" x="6161088" y="3748088"/>
          <p14:tracePt t="43481" x="6167438" y="3748088"/>
          <p14:tracePt t="43485" x="6167438" y="3754438"/>
          <p14:tracePt t="43643" x="6167438" y="3748088"/>
          <p14:tracePt t="43650" x="6167438" y="3741738"/>
          <p14:tracePt t="43652" x="6167438" y="3735388"/>
          <p14:tracePt t="43653" x="6161088" y="3735388"/>
          <p14:tracePt t="43657" x="6161088" y="3729038"/>
          <p14:tracePt t="43660" x="6161088" y="3722688"/>
          <p14:tracePt t="43663" x="6161088" y="3716338"/>
          <p14:tracePt t="43670" x="6161088" y="3709988"/>
          <p14:tracePt t="43673" x="6161088" y="3703638"/>
          <p14:tracePt t="43684" x="6161088" y="3697288"/>
          <p14:tracePt t="43693" x="6161088" y="3690938"/>
          <p14:tracePt t="43700" x="6161088" y="3684588"/>
          <p14:tracePt t="43718" x="6161088" y="3678238"/>
          <p14:tracePt t="43723" x="6161088" y="3671888"/>
          <p14:tracePt t="43745" x="6161088" y="3665538"/>
          <p14:tracePt t="43754" x="6161088" y="3659188"/>
          <p14:tracePt t="43758" x="6167438" y="3652838"/>
          <p14:tracePt t="43766" x="6167438" y="3646488"/>
          <p14:tracePt t="43769" x="6167438" y="3638550"/>
          <p14:tracePt t="43778" x="6167438" y="3632200"/>
          <p14:tracePt t="43779" x="6167438" y="3625850"/>
          <p14:tracePt t="43781" x="6167438" y="3619500"/>
          <p14:tracePt t="43787" x="6167438" y="3613150"/>
          <p14:tracePt t="43789" x="6167438" y="3606800"/>
          <p14:tracePt t="43793" x="6175375" y="3606800"/>
          <p14:tracePt t="43795" x="6175375" y="3600450"/>
          <p14:tracePt t="43797" x="6175375" y="3594100"/>
          <p14:tracePt t="43799" x="6181725" y="3594100"/>
          <p14:tracePt t="43801" x="6181725" y="3587750"/>
          <p14:tracePt t="43803" x="6181725" y="3581400"/>
          <p14:tracePt t="43805" x="6188075" y="3575050"/>
          <p14:tracePt t="43811" x="6188075" y="3568700"/>
          <p14:tracePt t="43813" x="6188075" y="3562350"/>
          <p14:tracePt t="43817" x="6194425" y="3556000"/>
          <p14:tracePt t="43819" x="6194425" y="3549650"/>
          <p14:tracePt t="43821" x="6194425" y="3543300"/>
          <p14:tracePt t="43823" x="6200775" y="3543300"/>
          <p14:tracePt t="43827" x="6200775" y="3536950"/>
          <p14:tracePt t="43829" x="6200775" y="3530600"/>
          <p14:tracePt t="43835" x="6200775" y="3524250"/>
          <p14:tracePt t="43839" x="6200775" y="3517900"/>
          <p14:tracePt t="43841" x="6200775" y="3511550"/>
          <p14:tracePt t="43850" x="6200775" y="3505200"/>
          <p14:tracePt t="43854" x="6200775" y="3498850"/>
          <p14:tracePt t="43864" x="6200775" y="3492500"/>
          <p14:tracePt t="43869" x="6200775" y="3486150"/>
          <p14:tracePt t="43873" x="6200775" y="3479800"/>
          <p14:tracePt t="43883" x="6200775" y="3473450"/>
          <p14:tracePt t="43887" x="6207125" y="3467100"/>
          <p14:tracePt t="43902" x="6207125" y="3460750"/>
          <p14:tracePt t="43970" x="6213475" y="3460750"/>
          <p14:tracePt t="43972" x="6213475" y="3467100"/>
          <p14:tracePt t="43973" x="6213475" y="3473450"/>
          <p14:tracePt t="43976" x="6219825" y="3473450"/>
          <p14:tracePt t="43979" x="6219825" y="3479800"/>
          <p14:tracePt t="43981" x="6219825" y="3486150"/>
          <p14:tracePt t="43983" x="6219825" y="3492500"/>
          <p14:tracePt t="43994" x="6238875" y="3517900"/>
          <p14:tracePt t="43995" x="6238875" y="3524250"/>
          <p14:tracePt t="43997" x="6245225" y="3524250"/>
          <p14:tracePt t="43999" x="6251575" y="3530600"/>
          <p14:tracePt t="44001" x="6251575" y="3536950"/>
          <p14:tracePt t="44003" x="6257925" y="3543300"/>
          <p14:tracePt t="44005" x="6264275" y="3543300"/>
          <p14:tracePt t="44007" x="6264275" y="3549650"/>
          <p14:tracePt t="44009" x="6270625" y="3556000"/>
          <p14:tracePt t="44013" x="6276975" y="3562350"/>
          <p14:tracePt t="44015" x="6283325" y="3568700"/>
          <p14:tracePt t="44017" x="6283325" y="3575050"/>
          <p14:tracePt t="44019" x="6289675" y="3575050"/>
          <p14:tracePt t="44021" x="6296025" y="3581400"/>
          <p14:tracePt t="44023" x="6296025" y="3587750"/>
          <p14:tracePt t="44026" x="6302375" y="3587750"/>
          <p14:tracePt t="44027" x="6308725" y="3594100"/>
          <p14:tracePt t="44029" x="6315075" y="3600450"/>
          <p14:tracePt t="44031" x="6315075" y="3606800"/>
          <p14:tracePt t="44033" x="6321425" y="3606800"/>
          <p14:tracePt t="44035" x="6327775" y="3606800"/>
          <p14:tracePt t="44037" x="6327775" y="3613150"/>
          <p14:tracePt t="44039" x="6334125" y="3619500"/>
          <p14:tracePt t="44044" x="6340475" y="3619500"/>
          <p14:tracePt t="44045" x="6346825" y="3625850"/>
          <p14:tracePt t="44049" x="6346825" y="3632200"/>
          <p14:tracePt t="44051" x="6353175" y="3632200"/>
          <p14:tracePt t="44053" x="6359525" y="3632200"/>
          <p14:tracePt t="44060" x="6359525" y="3638550"/>
          <p14:tracePt t="44062" x="6365875" y="3638550"/>
          <p14:tracePt t="44065" x="6372225" y="3638550"/>
          <p14:tracePt t="44067" x="6372225" y="3646488"/>
          <p14:tracePt t="44069" x="6378575" y="3646488"/>
          <p14:tracePt t="44084" x="6384925" y="3646488"/>
          <p14:tracePt t="44094" x="6391275" y="3646488"/>
          <p14:tracePt t="44110" x="6391275" y="3638550"/>
          <p14:tracePt t="44113" x="6397625" y="3638550"/>
          <p14:tracePt t="44119" x="6397625" y="3632200"/>
          <p14:tracePt t="44123" x="6397625" y="3625850"/>
          <p14:tracePt t="44127" x="6403975" y="3625850"/>
          <p14:tracePt t="44131" x="6403975" y="3619500"/>
          <p14:tracePt t="44135" x="6403975" y="3613150"/>
          <p14:tracePt t="44146" x="6403975" y="3606800"/>
          <p14:tracePt t="44151" x="6403975" y="3600450"/>
          <p14:tracePt t="44158" x="6403975" y="3594100"/>
          <p14:tracePt t="44182" x="6403975" y="3587750"/>
          <p14:tracePt t="44267" x="6403975" y="3594100"/>
          <p14:tracePt t="44269" x="6403975" y="3600450"/>
          <p14:tracePt t="44273" x="6403975" y="3606800"/>
          <p14:tracePt t="44281" x="6403975" y="3613150"/>
          <p14:tracePt t="44285" x="6403975" y="3619500"/>
          <p14:tracePt t="44294" x="6403975" y="3625850"/>
          <p14:tracePt t="44298" x="6403975" y="3632200"/>
          <p14:tracePt t="44301" x="6397625" y="3632200"/>
          <p14:tracePt t="44306" x="6397625" y="3638550"/>
          <p14:tracePt t="44310" x="6397625" y="3646488"/>
          <p14:tracePt t="44311" x="6397625" y="3652838"/>
          <p14:tracePt t="44328" x="6397625" y="3659188"/>
          <p14:tracePt t="44552" x="6397625" y="3652838"/>
          <p14:tracePt t="44556" x="6397625" y="3646488"/>
          <p14:tracePt t="44559" x="6397625" y="3638550"/>
          <p14:tracePt t="44568" x="6397625" y="3632200"/>
          <p14:tracePt t="44574" x="6397625" y="3625850"/>
          <p14:tracePt t="44583" x="6397625" y="3619500"/>
          <p14:tracePt t="44589" x="6397625" y="3613150"/>
          <p14:tracePt t="44600" x="6397625" y="3606800"/>
          <p14:tracePt t="44606" x="6397625" y="3600450"/>
          <p14:tracePt t="44610" x="6397625" y="3594100"/>
          <p14:tracePt t="44636" x="6397625" y="3587750"/>
          <p14:tracePt t="44646" x="6403975" y="3587750"/>
          <p14:tracePt t="44647" x="6403975" y="3581400"/>
          <p14:tracePt t="44673" x="6410325" y="3581400"/>
          <p14:tracePt t="44682" x="6416675" y="3581400"/>
          <p14:tracePt t="44692" x="6423025" y="3581400"/>
          <p14:tracePt t="44719" x="6423025" y="3587750"/>
          <p14:tracePt t="44738" x="6423025" y="3594100"/>
          <p14:tracePt t="44748" x="6423025" y="3600450"/>
          <p14:tracePt t="44904" x="6423025" y="3594100"/>
          <p14:tracePt t="44923" x="6429375" y="3594100"/>
          <p14:tracePt t="44962" x="6423025" y="3594100"/>
          <p14:tracePt t="44964" x="6416675" y="3594100"/>
          <p14:tracePt t="44966" x="6410325" y="3594100"/>
          <p14:tracePt t="44969" x="6403975" y="3594100"/>
          <p14:tracePt t="44971" x="6397625" y="3594100"/>
          <p14:tracePt t="44976" x="6391275" y="3594100"/>
          <p14:tracePt t="44977" x="6378575" y="3600450"/>
          <p14:tracePt t="44981" x="6372225" y="3606800"/>
          <p14:tracePt t="44983" x="6365875" y="3606800"/>
          <p14:tracePt t="44987" x="6359525" y="3613150"/>
          <p14:tracePt t="44991" x="6353175" y="3619500"/>
          <p14:tracePt t="44993" x="6346825" y="3619500"/>
          <p14:tracePt t="44995" x="6346825" y="3625850"/>
          <p14:tracePt t="44997" x="6346825" y="3632200"/>
          <p14:tracePt t="45011" x="6346825" y="3659188"/>
          <p14:tracePt t="45013" x="6346825" y="3665538"/>
          <p14:tracePt t="45015" x="6346825" y="3671888"/>
          <p14:tracePt t="45019" x="6346825" y="3678238"/>
          <p14:tracePt t="45021" x="6346825" y="3684588"/>
          <p14:tracePt t="45026" x="6353175" y="3684588"/>
          <p14:tracePt t="45029" x="6353175" y="3690938"/>
          <p14:tracePt t="45194" x="6353175" y="3684588"/>
          <p14:tracePt t="45196" x="6353175" y="3678238"/>
          <p14:tracePt t="45199" x="6353175" y="3671888"/>
          <p14:tracePt t="45201" x="6353175" y="3665538"/>
          <p14:tracePt t="45203" x="6353175" y="3659188"/>
          <p14:tracePt t="45207" x="6353175" y="3652838"/>
          <p14:tracePt t="45209" x="6353175" y="3638550"/>
          <p14:tracePt t="45213" x="6346825" y="3632200"/>
          <p14:tracePt t="45215" x="6346825" y="3625850"/>
          <p14:tracePt t="45219" x="6346825" y="3619500"/>
          <p14:tracePt t="45221" x="6346825" y="3613150"/>
          <p14:tracePt t="45223" x="6346825" y="3606800"/>
          <p14:tracePt t="45226" x="6340475" y="3606800"/>
          <p14:tracePt t="45229" x="6340475" y="3600450"/>
          <p14:tracePt t="45231" x="6340475" y="3594100"/>
          <p14:tracePt t="45235" x="6334125" y="3594100"/>
          <p14:tracePt t="45237" x="6334125" y="3587750"/>
          <p14:tracePt t="45241" x="6334125" y="3581400"/>
          <p14:tracePt t="45251" x="6334125" y="3575050"/>
          <p14:tracePt t="45257" x="6334125" y="3568700"/>
          <p14:tracePt t="45265" x="6334125" y="3562350"/>
          <p14:tracePt t="45292" x="6327775" y="3562350"/>
          <p14:tracePt t="45296" x="6321425" y="3562350"/>
          <p14:tracePt t="45299" x="6315075" y="3562350"/>
          <p14:tracePt t="45301" x="6315075" y="3568700"/>
          <p14:tracePt t="45305" x="6315075" y="3575050"/>
          <p14:tracePt t="45307" x="6308725" y="3575050"/>
          <p14:tracePt t="45311" x="6302375" y="3581400"/>
          <p14:tracePt t="45313" x="6302375" y="3587750"/>
          <p14:tracePt t="45319" x="6296025" y="3594100"/>
          <p14:tracePt t="45323" x="6289675" y="3600450"/>
          <p14:tracePt t="45326" x="6283325" y="3600450"/>
          <p14:tracePt t="45329" x="6283325" y="3606800"/>
          <p14:tracePt t="45334" x="6283325" y="3613150"/>
          <p14:tracePt t="45335" x="6276975" y="3613150"/>
          <p14:tracePt t="45337" x="6276975" y="3619500"/>
          <p14:tracePt t="45339" x="6270625" y="3619500"/>
          <p14:tracePt t="45349" x="6270625" y="3625850"/>
          <p14:tracePt t="45359" x="6264275" y="3625850"/>
          <p14:tracePt t="45432" x="6257925" y="3625850"/>
          <p14:tracePt t="45440" x="6251575" y="3625850"/>
          <p14:tracePt t="45443" x="6251575" y="3619500"/>
          <p14:tracePt t="45448" x="6251575" y="3613150"/>
          <p14:tracePt t="45449" x="6245225" y="3613150"/>
          <p14:tracePt t="45453" x="6245225" y="3606800"/>
          <p14:tracePt t="45455" x="6238875" y="3606800"/>
          <p14:tracePt t="45463" x="6238875" y="3600450"/>
          <p14:tracePt t="45467" x="6238875" y="3594100"/>
          <p14:tracePt t="45469" x="6232525" y="3594100"/>
          <p14:tracePt t="45480" x="6226175" y="3587750"/>
          <p14:tracePt t="45486" x="6226175" y="3581400"/>
          <p14:tracePt t="45487" x="6219825" y="3581400"/>
          <p14:tracePt t="45500" x="6219825" y="3575050"/>
          <p14:tracePt t="45522" x="6219825" y="3568700"/>
          <p14:tracePt t="45554" x="6219825" y="3562350"/>
          <p14:tracePt t="45590" x="6213475" y="3556000"/>
          <p14:tracePt t="45648" x="6219825" y="3556000"/>
          <p14:tracePt t="45650" x="6219825" y="3562350"/>
          <p14:tracePt t="45652" x="6226175" y="3562350"/>
          <p14:tracePt t="45653" x="6232525" y="3568700"/>
          <p14:tracePt t="45658" x="6232525" y="3575050"/>
          <p14:tracePt t="45660" x="6238875" y="3575050"/>
          <p14:tracePt t="45663" x="6245225" y="3581400"/>
          <p14:tracePt t="45665" x="6245225" y="3587750"/>
          <p14:tracePt t="45669" x="6251575" y="3587750"/>
          <p14:tracePt t="45673" x="6257925" y="3594100"/>
          <p14:tracePt t="45676" x="6257925" y="3600450"/>
          <p14:tracePt t="45679" x="6264275" y="3600450"/>
          <p14:tracePt t="45683" x="6264275" y="3606800"/>
          <p14:tracePt t="45685" x="6270625" y="3606800"/>
          <p14:tracePt t="45687" x="6270625" y="3613150"/>
          <p14:tracePt t="45689" x="6276975" y="3619500"/>
          <p14:tracePt t="45697" x="6283325" y="3625850"/>
          <p14:tracePt t="45701" x="6289675" y="3632200"/>
          <p14:tracePt t="45706" x="6296025" y="3632200"/>
          <p14:tracePt t="45707" x="6296025" y="3638550"/>
          <p14:tracePt t="45711" x="6296025" y="3646488"/>
          <p14:tracePt t="45713" x="6302375" y="3646488"/>
          <p14:tracePt t="45720" x="6308725" y="3652838"/>
          <p14:tracePt t="45728" x="6321425" y="3652838"/>
          <p14:tracePt t="45729" x="6327775" y="3652838"/>
          <p14:tracePt t="45733" x="6327775" y="3659188"/>
          <p14:tracePt t="45735" x="6334125" y="3659188"/>
          <p14:tracePt t="45737" x="6340475" y="3659188"/>
          <p14:tracePt t="45742" x="6346825" y="3659188"/>
          <p14:tracePt t="45743" x="6353175" y="3659188"/>
          <p14:tracePt t="45745" x="6359525" y="3665538"/>
          <p14:tracePt t="45749" x="6365875" y="3665538"/>
          <p14:tracePt t="45751" x="6372225" y="3665538"/>
          <p14:tracePt t="45758" x="6378575" y="3665538"/>
          <p14:tracePt t="45760" x="6384925" y="3665538"/>
          <p14:tracePt t="45763" x="6391275" y="3665538"/>
          <p14:tracePt t="45765" x="6397625" y="3665538"/>
          <p14:tracePt t="45767" x="6403975" y="3665538"/>
          <p14:tracePt t="45771" x="6410325" y="3665538"/>
          <p14:tracePt t="45773" x="6416675" y="3665538"/>
          <p14:tracePt t="45779" x="6423025" y="3665538"/>
          <p14:tracePt t="45782" x="6429375" y="3665538"/>
          <p14:tracePt t="45783" x="6435725" y="3665538"/>
          <p14:tracePt t="45789" x="6442075" y="3665538"/>
          <p14:tracePt t="45791" x="6448425" y="3665538"/>
          <p14:tracePt t="45794" x="6448425" y="3659188"/>
          <p14:tracePt t="45798" x="6454775" y="3659188"/>
          <p14:tracePt t="45799" x="6461125" y="3659188"/>
          <p14:tracePt t="45805" x="6467475" y="3659188"/>
          <p14:tracePt t="45807" x="6473825" y="3652838"/>
          <p14:tracePt t="45811" x="6480175" y="3652838"/>
          <p14:tracePt t="45815" x="6480175" y="3646488"/>
          <p14:tracePt t="45817" x="6486525" y="3646488"/>
          <p14:tracePt t="45822" x="6492875" y="3646488"/>
          <p14:tracePt t="45823" x="6499225" y="3646488"/>
          <p14:tracePt t="45828" x="6499225" y="3638550"/>
          <p14:tracePt t="45832" x="6505575" y="3638550"/>
          <p14:tracePt t="45835" x="6511925" y="3638550"/>
          <p14:tracePt t="45842" x="6518275" y="3638550"/>
          <p14:tracePt t="45844" x="6524625" y="3638550"/>
          <p14:tracePt t="45848" x="6530975" y="3638550"/>
          <p14:tracePt t="45851" x="6537325" y="3638550"/>
          <p14:tracePt t="45855" x="6543675" y="3638550"/>
          <p14:tracePt t="45859" x="6550025" y="3638550"/>
          <p14:tracePt t="45861" x="6556375" y="3638550"/>
          <p14:tracePt t="45865" x="6562725" y="3638550"/>
          <p14:tracePt t="45869" x="6569075" y="3638550"/>
          <p14:tracePt t="45871" x="6575425" y="3638550"/>
          <p14:tracePt t="45877" x="6581775" y="3638550"/>
          <p14:tracePt t="45879" x="6588125" y="3638550"/>
          <p14:tracePt t="45885" x="6594475" y="3638550"/>
          <p14:tracePt t="45887" x="6600825" y="3638550"/>
          <p14:tracePt t="45889" x="6607175" y="3638550"/>
          <p14:tracePt t="45895" x="6613525" y="3638550"/>
          <p14:tracePt t="45897" x="6619875" y="3638550"/>
          <p14:tracePt t="45904" x="6626225" y="3638550"/>
          <p14:tracePt t="45907" x="6634163" y="3638550"/>
          <p14:tracePt t="45911" x="6640513" y="3638550"/>
          <p14:tracePt t="45917" x="6646863" y="3638550"/>
          <p14:tracePt t="45921" x="6653213" y="3638550"/>
          <p14:tracePt t="45927" x="6659563" y="3638550"/>
          <p14:tracePt t="45932" x="6665913" y="3638550"/>
          <p14:tracePt t="45933" x="6672263" y="3638550"/>
          <p14:tracePt t="45939" x="6678613" y="3638550"/>
          <p14:tracePt t="45941" x="6678613" y="3632200"/>
          <p14:tracePt t="45943" x="6684963" y="3632200"/>
          <p14:tracePt t="45949" x="6691313" y="3625850"/>
          <p14:tracePt t="45951" x="6697663" y="3625850"/>
          <p14:tracePt t="45955" x="6704013" y="3625850"/>
          <p14:tracePt t="45963" x="6710363" y="3619500"/>
          <p14:tracePt t="45967" x="6716713" y="3619500"/>
          <p14:tracePt t="45972" x="6716713" y="3613150"/>
          <p14:tracePt t="45977" x="6723063" y="3606800"/>
          <p14:tracePt t="45982" x="6729413" y="3606800"/>
          <p14:tracePt t="45985" x="6735763" y="3606800"/>
          <p14:tracePt t="45989" x="6735763" y="3600450"/>
          <p14:tracePt t="45994" x="6742113" y="3594100"/>
          <p14:tracePt t="45997" x="6748463" y="3594100"/>
          <p14:tracePt t="46003" x="6748463" y="3587750"/>
          <p14:tracePt t="46009" x="6754813" y="3581400"/>
          <p14:tracePt t="46015" x="6761163" y="3581400"/>
          <p14:tracePt t="46023" x="6761163" y="3575050"/>
          <p14:tracePt t="46027" x="6767513" y="3575050"/>
          <p14:tracePt t="46029" x="6767513" y="3568700"/>
          <p14:tracePt t="46035" x="6767513" y="3562350"/>
          <p14:tracePt t="46050" x="6767513" y="3556000"/>
          <p14:tracePt t="46060" x="6767513" y="3549650"/>
          <p14:tracePt t="46076" x="6767513" y="3543300"/>
          <p14:tracePt t="46078" x="6773863" y="3543300"/>
          <p14:tracePt t="46087" x="6773863" y="3536950"/>
          <p14:tracePt t="46164" x="6773863" y="3543300"/>
          <p14:tracePt t="46174" x="6773863" y="3549650"/>
          <p14:tracePt t="46180" x="6773863" y="3556000"/>
          <p14:tracePt t="46195" x="6773863" y="3562350"/>
          <p14:tracePt t="46205" x="6773863" y="3568700"/>
          <p14:tracePt t="46538" x="6767513" y="3568700"/>
          <p14:tracePt t="46539" x="6767513" y="3575050"/>
          <p14:tracePt t="46544" x="6761163" y="3575050"/>
          <p14:tracePt t="46550" x="6754813" y="3575050"/>
          <p14:tracePt t="46560" x="6748463" y="3575050"/>
          <p14:tracePt t="46563" x="6742113" y="3581400"/>
          <p14:tracePt t="46572" x="6735763" y="3587750"/>
          <p14:tracePt t="46576" x="6729413" y="3587750"/>
          <p14:tracePt t="46580" x="6723063" y="3587750"/>
          <p14:tracePt t="46588" x="6716713" y="3587750"/>
          <p14:tracePt t="46589" x="6716713" y="3594100"/>
          <p14:tracePt t="46591" x="6710363" y="3594100"/>
          <p14:tracePt t="46652" x="6710363" y="3600450"/>
          <p14:tracePt t="46668" x="6710363" y="3606800"/>
          <p14:tracePt t="46672" x="6710363" y="3613150"/>
          <p14:tracePt t="46676" x="6710363" y="3619500"/>
          <p14:tracePt t="46690" x="6716713" y="3619500"/>
          <p14:tracePt t="46698" x="6723063" y="3625850"/>
          <p14:tracePt t="46699" x="6729413" y="3625850"/>
          <p14:tracePt t="46704" x="6735763" y="3625850"/>
          <p14:tracePt t="46711" x="6742113" y="3632200"/>
          <p14:tracePt t="46715" x="6748463" y="3632200"/>
          <p14:tracePt t="46723" x="6754813" y="3632200"/>
          <p14:tracePt t="46727" x="6761163" y="3632200"/>
          <p14:tracePt t="46734" x="6767513" y="3632200"/>
          <p14:tracePt t="46769" x="6773863" y="3632200"/>
          <p14:tracePt t="46804" x="6767513" y="3632200"/>
          <p14:tracePt t="46808" x="6761163" y="3632200"/>
          <p14:tracePt t="46812" x="6754813" y="3632200"/>
          <p14:tracePt t="46826" x="6754813" y="3638550"/>
          <p14:tracePt t="46828" x="6748463" y="3638550"/>
          <p14:tracePt t="46829" x="6748463" y="3646488"/>
          <p14:tracePt t="46831" x="6742113" y="3646488"/>
          <p14:tracePt t="46833" x="6742113" y="3652838"/>
          <p14:tracePt t="46835" x="6735763" y="3652838"/>
          <p14:tracePt t="47118" x="6735763" y="3659188"/>
          <p14:tracePt t="47123" x="6729413" y="3659188"/>
          <p14:tracePt t="47126" x="6729413" y="3665538"/>
          <p14:tracePt t="47132" x="6723063" y="3665538"/>
          <p14:tracePt t="47136" x="6723063" y="3671888"/>
          <p14:tracePt t="47142" x="6716713" y="3678238"/>
          <p14:tracePt t="47144" x="6710363" y="3678238"/>
          <p14:tracePt t="47149" x="6704013" y="3684588"/>
          <p14:tracePt t="47151" x="6697663" y="3684588"/>
          <p14:tracePt t="47155" x="6691313" y="3684588"/>
          <p14:tracePt t="47160" x="6684963" y="3684588"/>
          <p14:tracePt t="47161" x="6678613" y="3690938"/>
          <p14:tracePt t="47166" x="6672263" y="3697288"/>
          <p14:tracePt t="47167" x="6665913" y="3697288"/>
          <p14:tracePt t="47169" x="6659563" y="3697288"/>
          <p14:tracePt t="47176" x="6653213" y="3703638"/>
          <p14:tracePt t="47179" x="6646863" y="3703638"/>
          <p14:tracePt t="47181" x="6646863" y="3709988"/>
          <p14:tracePt t="47183" x="6640513" y="3709988"/>
          <p14:tracePt t="47185" x="6634163" y="3709988"/>
          <p14:tracePt t="47187" x="6634163" y="3716338"/>
          <p14:tracePt t="47191" x="6626225" y="3716338"/>
          <p14:tracePt t="47204" x="6626225" y="3722688"/>
          <p14:tracePt t="47210" x="6626225" y="3729038"/>
          <p14:tracePt t="47215" x="6626225" y="3735388"/>
          <p14:tracePt t="47217" x="6619875" y="3735388"/>
          <p14:tracePt t="47219" x="6619875" y="3741738"/>
          <p14:tracePt t="47221" x="6613525" y="3748088"/>
          <p14:tracePt t="47226" x="6613525" y="3754438"/>
          <p14:tracePt t="47227" x="6613525" y="3760788"/>
          <p14:tracePt t="47229" x="6607175" y="3760788"/>
          <p14:tracePt t="47231" x="6600825" y="3767138"/>
          <p14:tracePt t="47233" x="6594475" y="3773488"/>
          <p14:tracePt t="47235" x="6594475" y="3779838"/>
          <p14:tracePt t="47237" x="6588125" y="3779838"/>
          <p14:tracePt t="47239" x="6581775" y="3786188"/>
          <p14:tracePt t="47241" x="6575425" y="3798888"/>
          <p14:tracePt t="47243" x="6562725" y="3805238"/>
          <p14:tracePt t="47245" x="6550025" y="3811588"/>
          <p14:tracePt t="47247" x="6537325" y="3817938"/>
          <p14:tracePt t="47249" x="6530975" y="3830638"/>
          <p14:tracePt t="47251" x="6518275" y="3836988"/>
          <p14:tracePt t="47253" x="6505575" y="3849688"/>
          <p14:tracePt t="47255" x="6492875" y="3849688"/>
          <p14:tracePt t="47257" x="6480175" y="3856038"/>
          <p14:tracePt t="47259" x="6467475" y="3868738"/>
          <p14:tracePt t="47261" x="6448425" y="3875088"/>
          <p14:tracePt t="47263" x="6442075" y="3881438"/>
          <p14:tracePt t="47265" x="6429375" y="3887788"/>
          <p14:tracePt t="47267" x="6410325" y="3894138"/>
          <p14:tracePt t="47269" x="6397625" y="3900488"/>
          <p14:tracePt t="47271" x="6391275" y="3900488"/>
          <p14:tracePt t="47273" x="6378575" y="3906838"/>
          <p14:tracePt t="47276" x="6365875" y="3913188"/>
          <p14:tracePt t="47277" x="6359525" y="3913188"/>
          <p14:tracePt t="47279" x="6340475" y="3919538"/>
          <p14:tracePt t="47281" x="6327775" y="3925888"/>
          <p14:tracePt t="47283" x="6321425" y="3925888"/>
          <p14:tracePt t="47285" x="6308725" y="3925888"/>
          <p14:tracePt t="47287" x="6296025" y="3932238"/>
          <p14:tracePt t="47289" x="6289675" y="3932238"/>
          <p14:tracePt t="47291" x="6276975" y="3938588"/>
          <p14:tracePt t="47293" x="6264275" y="3938588"/>
          <p14:tracePt t="47297" x="6251575" y="3938588"/>
          <p14:tracePt t="47299" x="6238875" y="3938588"/>
          <p14:tracePt t="47303" x="6226175" y="3938588"/>
          <p14:tracePt t="47305" x="6219825" y="3938588"/>
          <p14:tracePt t="47307" x="6213475" y="3938588"/>
          <p14:tracePt t="47309" x="6207125" y="3938588"/>
          <p14:tracePt t="47311" x="6200775" y="3944938"/>
          <p14:tracePt t="47313" x="6194425" y="3944938"/>
          <p14:tracePt t="47315" x="6181725" y="3944938"/>
          <p14:tracePt t="47319" x="6175375" y="3944938"/>
          <p14:tracePt t="47321" x="6167438" y="3944938"/>
          <p14:tracePt t="47323" x="6161088" y="3944938"/>
          <p14:tracePt t="47326" x="6154738" y="3944938"/>
          <p14:tracePt t="47328" x="6148388" y="3951288"/>
          <p14:tracePt t="47329" x="6142038" y="3951288"/>
          <p14:tracePt t="47331" x="6135688" y="3951288"/>
          <p14:tracePt t="47333" x="6129338" y="3951288"/>
          <p14:tracePt t="47335" x="6122988" y="3951288"/>
          <p14:tracePt t="47337" x="6116638" y="3957638"/>
          <p14:tracePt t="47339" x="6110288" y="3957638"/>
          <p14:tracePt t="47345" x="6103938" y="3957638"/>
          <p14:tracePt t="47347" x="6097588" y="3957638"/>
          <p14:tracePt t="47351" x="6097588" y="3963988"/>
          <p14:tracePt t="47356" x="6091238" y="3970338"/>
          <p14:tracePt t="47360" x="6084888" y="3970338"/>
          <p14:tracePt t="47362" x="6084888" y="3976688"/>
          <p14:tracePt t="47367" x="6078538" y="3976688"/>
          <p14:tracePt t="47373" x="6072188" y="3976688"/>
          <p14:tracePt t="47380" x="6065838" y="3976688"/>
          <p14:tracePt t="47644" x="6059488" y="3976688"/>
          <p14:tracePt t="47649" x="6053138" y="3976688"/>
          <p14:tracePt t="47654" x="6053138" y="3970338"/>
          <p14:tracePt t="47660" x="6046788" y="3963988"/>
          <p14:tracePt t="47668" x="6040438" y="3963988"/>
          <p14:tracePt t="47669" x="6040438" y="3957638"/>
          <p14:tracePt t="47678" x="6034088" y="3951288"/>
          <p14:tracePt t="47693" x="6034088" y="3944938"/>
          <p14:tracePt t="47700" x="6034088" y="3938588"/>
          <p14:tracePt t="47713" x="6034088" y="3932238"/>
          <p14:tracePt t="47736" x="6034088" y="3925888"/>
          <p14:tracePt t="47750" x="6034088" y="3919538"/>
          <p14:tracePt t="47762" x="6027738" y="3919538"/>
          <p14:tracePt t="47769" x="6021388" y="3919538"/>
          <p14:tracePt t="47771" x="6021388" y="3913188"/>
          <p14:tracePt t="47780" x="6021388" y="3906838"/>
          <p14:tracePt t="47784" x="6015038" y="3906838"/>
          <p14:tracePt t="47785" x="6015038" y="3900488"/>
          <p14:tracePt t="47789" x="6008688" y="3900488"/>
          <p14:tracePt t="47794" x="6002338" y="3900488"/>
          <p14:tracePt t="47795" x="6002338" y="3894138"/>
          <p14:tracePt t="47799" x="6002338" y="3887788"/>
          <p14:tracePt t="47801" x="5995988" y="3887788"/>
          <p14:tracePt t="47805" x="5989638" y="3887788"/>
          <p14:tracePt t="47807" x="5989638" y="3881438"/>
          <p14:tracePt t="47811" x="5983288" y="3875088"/>
          <p14:tracePt t="47815" x="5976938" y="3875088"/>
          <p14:tracePt t="47817" x="5970588" y="3875088"/>
          <p14:tracePt t="47819" x="5970588" y="3868738"/>
          <p14:tracePt t="47824" x="5964238" y="3862388"/>
          <p14:tracePt t="47828" x="5957888" y="3856038"/>
          <p14:tracePt t="47832" x="5951538" y="3856038"/>
          <p14:tracePt t="47836" x="5945188" y="3849688"/>
          <p14:tracePt t="47837" x="5938838" y="3843338"/>
          <p14:tracePt t="47841" x="5932488" y="3843338"/>
          <p14:tracePt t="47843" x="5926138" y="3843338"/>
          <p14:tracePt t="47845" x="5926138" y="3836988"/>
          <p14:tracePt t="47847" x="5919788" y="3836988"/>
          <p14:tracePt t="47849" x="5913438" y="3830638"/>
          <p14:tracePt t="47851" x="5907088" y="3824288"/>
          <p14:tracePt t="47853" x="5900738" y="3824288"/>
          <p14:tracePt t="47855" x="5888038" y="3824288"/>
          <p14:tracePt t="47857" x="5888038" y="3817938"/>
          <p14:tracePt t="47859" x="5875338" y="3817938"/>
          <p14:tracePt t="47861" x="5868988" y="3811588"/>
          <p14:tracePt t="47863" x="5862638" y="3805238"/>
          <p14:tracePt t="47865" x="5849938" y="3805238"/>
          <p14:tracePt t="47867" x="5843588" y="3798888"/>
          <p14:tracePt t="47869" x="5830888" y="3798888"/>
          <p14:tracePt t="47871" x="5818188" y="3798888"/>
          <p14:tracePt t="47873" x="5811838" y="3792538"/>
          <p14:tracePt t="47877" x="5786438" y="3786188"/>
          <p14:tracePt t="47879" x="5780088" y="3779838"/>
          <p14:tracePt t="47881" x="5767388" y="3779838"/>
          <p14:tracePt t="47883" x="5754688" y="3773488"/>
          <p14:tracePt t="47885" x="5748338" y="3773488"/>
          <p14:tracePt t="47887" x="5735638" y="3767138"/>
          <p14:tracePt t="47889" x="5716588" y="3767138"/>
          <p14:tracePt t="47891" x="5708650" y="3767138"/>
          <p14:tracePt t="47893" x="5695950" y="3767138"/>
          <p14:tracePt t="47895" x="5683250" y="3767138"/>
          <p14:tracePt t="47897" x="5670550" y="3760788"/>
          <p14:tracePt t="47899" x="5657850" y="3760788"/>
          <p14:tracePt t="47901" x="5645150" y="3760788"/>
          <p14:tracePt t="47903" x="5638800" y="3760788"/>
          <p14:tracePt t="47905" x="5619750" y="3754438"/>
          <p14:tracePt t="47907" x="5607050" y="3754438"/>
          <p14:tracePt t="47909" x="5600700" y="3754438"/>
          <p14:tracePt t="47911" x="5588000" y="3754438"/>
          <p14:tracePt t="47913" x="5581650" y="3754438"/>
          <p14:tracePt t="47915" x="5568950" y="3754438"/>
          <p14:tracePt t="47917" x="5556250" y="3754438"/>
          <p14:tracePt t="47919" x="5549900" y="3754438"/>
          <p14:tracePt t="47921" x="5537200" y="3754438"/>
          <p14:tracePt t="47926" x="5524500" y="3754438"/>
          <p14:tracePt t="47927" x="5518150" y="3754438"/>
          <p14:tracePt t="47931" x="5505450" y="3754438"/>
          <p14:tracePt t="47933" x="5499100" y="3754438"/>
          <p14:tracePt t="47937" x="5492750" y="3754438"/>
          <p14:tracePt t="47939" x="5480050" y="3754438"/>
          <p14:tracePt t="47943" x="5473700" y="3754438"/>
          <p14:tracePt t="47945" x="5467350" y="3754438"/>
          <p14:tracePt t="47947" x="5461000" y="3754438"/>
          <p14:tracePt t="47949" x="5448300" y="3754438"/>
          <p14:tracePt t="47954" x="5435600" y="3754438"/>
          <p14:tracePt t="47955" x="5429250" y="3754438"/>
          <p14:tracePt t="47959" x="5422900" y="3754438"/>
          <p14:tracePt t="47961" x="5416550" y="3754438"/>
          <p14:tracePt t="48156" x="5416550" y="3748088"/>
          <p14:tracePt t="48159" x="5416550" y="3741738"/>
          <p14:tracePt t="48170" x="5416550" y="3735388"/>
          <p14:tracePt t="48177" x="5416550" y="3729038"/>
          <p14:tracePt t="48180" x="5416550" y="3722688"/>
          <p14:tracePt t="48181" x="5410200" y="3722688"/>
          <p14:tracePt t="48192" x="5410200" y="3716338"/>
          <p14:tracePt t="48194" x="5403850" y="3716338"/>
          <p14:tracePt t="48198" x="5403850" y="3709988"/>
          <p14:tracePt t="48205" x="5397500" y="3709988"/>
          <p14:tracePt t="48210" x="5397500" y="3703638"/>
          <p14:tracePt t="48217" x="5397500" y="3697288"/>
          <p14:tracePt t="48219" x="5391150" y="3697288"/>
          <p14:tracePt t="48223" x="5384800" y="3697288"/>
          <p14:tracePt t="48228" x="5384800" y="3690938"/>
          <p14:tracePt t="48231" x="5378450" y="3690938"/>
          <p14:tracePt t="48235" x="5372100" y="3690938"/>
          <p14:tracePt t="48239" x="5365750" y="3690938"/>
          <p14:tracePt t="48248" x="5359400" y="3690938"/>
          <p14:tracePt t="48249" x="5353050" y="3690938"/>
          <p14:tracePt t="48258" x="5346700" y="3690938"/>
          <p14:tracePt t="48260" x="5340350" y="3690938"/>
          <p14:tracePt t="48261" x="5334000" y="3690938"/>
          <p14:tracePt t="48270" x="5327650" y="3690938"/>
          <p14:tracePt t="48271" x="5321300" y="3690938"/>
          <p14:tracePt t="48280" x="5314950" y="3690938"/>
          <p14:tracePt t="48281" x="5308600" y="3690938"/>
          <p14:tracePt t="48285" x="5302250" y="3690938"/>
          <p14:tracePt t="48292" x="5295900" y="3690938"/>
          <p14:tracePt t="48295" x="5289550" y="3690938"/>
          <p14:tracePt t="48304" x="5283200" y="3690938"/>
          <p14:tracePt t="48312" x="5276850" y="3690938"/>
          <p14:tracePt t="48317" x="5270500" y="3690938"/>
          <p14:tracePt t="48329" x="5264150" y="3690938"/>
          <p14:tracePt t="48336" x="5256213" y="3690938"/>
          <p14:tracePt t="48562" x="5249863" y="3690938"/>
          <p14:tracePt t="48566" x="5243513" y="3697288"/>
          <p14:tracePt t="48569" x="5237163" y="3697288"/>
          <p14:tracePt t="48573" x="5230813" y="3697288"/>
          <p14:tracePt t="48578" x="5224463" y="3703638"/>
          <p14:tracePt t="48582" x="5218113" y="3703638"/>
          <p14:tracePt t="48583" x="5211763" y="3703638"/>
          <p14:tracePt t="48587" x="5205413" y="3703638"/>
          <p14:tracePt t="48589" x="5199063" y="3703638"/>
          <p14:tracePt t="48591" x="5192713" y="3703638"/>
          <p14:tracePt t="48595" x="5192713" y="3709988"/>
          <p14:tracePt t="48599" x="5192713" y="3716338"/>
          <p14:tracePt t="48607" x="5192713" y="3722688"/>
          <p14:tracePt t="48610" x="5192713" y="3729038"/>
          <p14:tracePt t="48613" x="5192713" y="3735388"/>
          <p14:tracePt t="48617" x="5192713" y="3741738"/>
          <p14:tracePt t="48619" x="5192713" y="3748088"/>
          <p14:tracePt t="48623" x="5186363" y="3748088"/>
          <p14:tracePt t="48626" x="5186363" y="3754438"/>
          <p14:tracePt t="48854" x="5186363" y="3748088"/>
          <p14:tracePt t="48857" x="5180013" y="3748088"/>
          <p14:tracePt t="48859" x="5180013" y="3741738"/>
          <p14:tracePt t="48876" x="5173663" y="3741738"/>
          <p14:tracePt t="48884" x="5167313" y="3741738"/>
          <p14:tracePt t="48890" x="5160963" y="3741738"/>
          <p14:tracePt t="48891" x="5160963" y="3735388"/>
          <p14:tracePt t="48898" x="5154613" y="3735388"/>
          <p14:tracePt t="48899" x="5148263" y="3735388"/>
          <p14:tracePt t="48905" x="5141913" y="3735388"/>
          <p14:tracePt t="48907" x="5135563" y="3735388"/>
          <p14:tracePt t="48909" x="5129213" y="3729038"/>
          <p14:tracePt t="48913" x="5122863" y="3729038"/>
          <p14:tracePt t="48915" x="5116513" y="3722688"/>
          <p14:tracePt t="48919" x="5110163" y="3722688"/>
          <p14:tracePt t="48921" x="5103813" y="3722688"/>
          <p14:tracePt t="48923" x="5097463" y="3722688"/>
          <p14:tracePt t="48927" x="5091113" y="3716338"/>
          <p14:tracePt t="48929" x="5084763" y="3716338"/>
          <p14:tracePt t="48931" x="5084763" y="3709988"/>
          <p14:tracePt t="48933" x="5078413" y="3709988"/>
          <p14:tracePt t="48935" x="5072063" y="3709988"/>
          <p14:tracePt t="48937" x="5065713" y="3709988"/>
          <p14:tracePt t="48942" x="5059363" y="3703638"/>
          <p14:tracePt t="48943" x="5053013" y="3703638"/>
          <p14:tracePt t="48947" x="5046663" y="3697288"/>
          <p14:tracePt t="48949" x="5040313" y="3697288"/>
          <p14:tracePt t="48951" x="5033963" y="3697288"/>
          <p14:tracePt t="48955" x="5027613" y="3690938"/>
          <p14:tracePt t="48960" x="5021263" y="3690938"/>
          <p14:tracePt t="48963" x="5014913" y="3690938"/>
          <p14:tracePt t="48967" x="5008563" y="3690938"/>
          <p14:tracePt t="48971" x="5002213" y="3684588"/>
          <p14:tracePt t="48973" x="4995863" y="3684588"/>
          <p14:tracePt t="48978" x="4989513" y="3684588"/>
          <p14:tracePt t="48986" x="4983163" y="3684588"/>
          <p14:tracePt t="48989" x="4976813" y="3684588"/>
          <p14:tracePt t="49200" x="4983163" y="3684588"/>
          <p14:tracePt t="49256" x="4989513" y="3684588"/>
          <p14:tracePt t="49288" x="4995863" y="3684588"/>
          <p14:tracePt t="49348" x="4995863" y="3690938"/>
          <p14:tracePt t="49362" x="4995863" y="3697288"/>
          <p14:tracePt t="49370" x="4995863" y="3703638"/>
          <p14:tracePt t="49372" x="5002213" y="3703638"/>
          <p14:tracePt t="49385" x="5002213" y="3709988"/>
          <p14:tracePt t="49392" x="5002213" y="3716338"/>
          <p14:tracePt t="49406" x="5002213" y="3722688"/>
          <p14:tracePt t="49412" x="5002213" y="3729038"/>
          <p14:tracePt t="49420" x="5002213" y="3735388"/>
          <p14:tracePt t="49433" x="5002213" y="3741738"/>
          <p14:tracePt t="49440" x="5002213" y="3748088"/>
          <p14:tracePt t="49453" x="5002213" y="3754438"/>
          <p14:tracePt t="49552" x="4995863" y="3754438"/>
          <p14:tracePt t="49556" x="4989513" y="3754438"/>
          <p14:tracePt t="49559" x="4989513" y="3760788"/>
          <p14:tracePt t="49570" x="4983163" y="3760788"/>
          <p14:tracePt t="49578" x="4976813" y="3767138"/>
          <p14:tracePt t="49592" x="4970463" y="3767138"/>
          <p14:tracePt t="49604" x="4964113" y="3767138"/>
          <p14:tracePt t="49612" x="4957763" y="3773488"/>
          <p14:tracePt t="49640" x="4951413" y="3773488"/>
          <p14:tracePt t="49680" x="4945063" y="3773488"/>
          <p14:tracePt t="49688" x="4945063" y="3779838"/>
          <p14:tracePt t="49700" x="4938713" y="3779838"/>
          <p14:tracePt t="49706" x="4932363" y="3779838"/>
          <p14:tracePt t="49711" x="4926013" y="3779838"/>
          <p14:tracePt t="49713" x="4926013" y="3786188"/>
          <p14:tracePt t="49722" x="4919663" y="3786188"/>
          <p14:tracePt t="49723" x="4919663" y="3792538"/>
          <p14:tracePt t="49726" x="4913313" y="3792538"/>
          <p14:tracePt t="49731" x="4906963" y="3792538"/>
          <p14:tracePt t="49733" x="4900613" y="3798888"/>
          <p14:tracePt t="49735" x="4894263" y="3798888"/>
          <p14:tracePt t="49737" x="4894263" y="3805238"/>
          <p14:tracePt t="49741" x="4887913" y="3811588"/>
          <p14:tracePt t="49743" x="4881563" y="3811588"/>
          <p14:tracePt t="49747" x="4875213" y="3811588"/>
          <p14:tracePt t="49751" x="4868863" y="3817938"/>
          <p14:tracePt t="49753" x="4862513" y="3817938"/>
          <p14:tracePt t="49755" x="4862513" y="3824288"/>
          <p14:tracePt t="49757" x="4856163" y="3824288"/>
          <p14:tracePt t="49761" x="4849813" y="3824288"/>
          <p14:tracePt t="49772" x="4843463" y="3824288"/>
          <p14:tracePt t="50009" x="4837113" y="3824288"/>
          <p14:tracePt t="50011" x="4830763" y="3830638"/>
          <p14:tracePt t="50015" x="4830763" y="3836988"/>
          <p14:tracePt t="50017" x="4824413" y="3836988"/>
          <p14:tracePt t="50021" x="4818063" y="3843338"/>
          <p14:tracePt t="50028" x="4805363" y="3849688"/>
          <p14:tracePt t="50031" x="4797425" y="3856038"/>
          <p14:tracePt t="50035" x="4791075" y="3856038"/>
          <p14:tracePt t="50037" x="4784725" y="3862388"/>
          <p14:tracePt t="50041" x="4778375" y="3868738"/>
          <p14:tracePt t="50043" x="4772025" y="3875088"/>
          <p14:tracePt t="50047" x="4765675" y="3875088"/>
          <p14:tracePt t="50049" x="4759325" y="3881438"/>
          <p14:tracePt t="50051" x="4752975" y="3881438"/>
          <p14:tracePt t="50053" x="4746625" y="3887788"/>
          <p14:tracePt t="50055" x="4740275" y="3887788"/>
          <p14:tracePt t="50057" x="4733925" y="3894138"/>
          <p14:tracePt t="50059" x="4727575" y="3900488"/>
          <p14:tracePt t="50061" x="4721225" y="3900488"/>
          <p14:tracePt t="50063" x="4714875" y="3906838"/>
          <p14:tracePt t="50065" x="4708525" y="3906838"/>
          <p14:tracePt t="50067" x="4702175" y="3906838"/>
          <p14:tracePt t="50069" x="4695825" y="3913188"/>
          <p14:tracePt t="50071" x="4689475" y="3919538"/>
          <p14:tracePt t="50073" x="4683125" y="3919538"/>
          <p14:tracePt t="50075" x="4676775" y="3925888"/>
          <p14:tracePt t="50079" x="4670425" y="3925888"/>
          <p14:tracePt t="50082" x="4664075" y="3925888"/>
          <p14:tracePt t="50085" x="4657725" y="3925888"/>
          <p14:tracePt t="50089" x="4651375" y="3925888"/>
          <p14:tracePt t="50095" x="4645025" y="3932238"/>
          <p14:tracePt t="50105" x="4638675" y="3932238"/>
          <p14:tracePt t="50298" x="4645025" y="3932238"/>
          <p14:tracePt t="50300" x="4651375" y="3932238"/>
          <p14:tracePt t="50302" x="4657725" y="3932238"/>
          <p14:tracePt t="50305" x="4664075" y="3932238"/>
          <p14:tracePt t="50307" x="4670425" y="3932238"/>
          <p14:tracePt t="50334" x="4664075" y="3932238"/>
          <p14:tracePt t="50338" x="4657725" y="3932238"/>
          <p14:tracePt t="50339" x="4651375" y="3932238"/>
          <p14:tracePt t="50341" x="4645025" y="3932238"/>
          <p14:tracePt t="50345" x="4638675" y="3932238"/>
          <p14:tracePt t="50347" x="4632325" y="3925888"/>
          <p14:tracePt t="50349" x="4625975" y="3925888"/>
          <p14:tracePt t="50351" x="4619625" y="3919538"/>
          <p14:tracePt t="50353" x="4613275" y="3919538"/>
          <p14:tracePt t="50355" x="4606925" y="3919538"/>
          <p14:tracePt t="50357" x="4594225" y="3919538"/>
          <p14:tracePt t="50361" x="4581525" y="3913188"/>
          <p14:tracePt t="50363" x="4575175" y="3913188"/>
          <p14:tracePt t="50365" x="4575175" y="3906838"/>
          <p14:tracePt t="50367" x="4568825" y="3906838"/>
          <p14:tracePt t="50369" x="4562475" y="3906838"/>
          <p14:tracePt t="50373" x="4562475" y="3900488"/>
          <p14:tracePt t="50377" x="4556125" y="3900488"/>
          <p14:tracePt t="50379" x="4549775" y="3900488"/>
          <p14:tracePt t="50381" x="4543425" y="3900488"/>
          <p14:tracePt t="50390" x="4537075" y="3900488"/>
          <p14:tracePt t="50395" x="4530725" y="3900488"/>
          <p14:tracePt t="50404" x="4524375" y="3900488"/>
          <p14:tracePt t="50408" x="4518025" y="3900488"/>
          <p14:tracePt t="50412" x="4511675" y="3900488"/>
          <p14:tracePt t="50415" x="4505325" y="3900488"/>
          <p14:tracePt t="50419" x="4492625" y="3906838"/>
          <p14:tracePt t="50424" x="4486275" y="3913188"/>
          <p14:tracePt t="50425" x="4479925" y="3913188"/>
          <p14:tracePt t="50429" x="4467225" y="3913188"/>
          <p14:tracePt t="50431" x="4460875" y="3919538"/>
          <p14:tracePt t="50433" x="4454525" y="3919538"/>
          <p14:tracePt t="50435" x="4441825" y="3925888"/>
          <p14:tracePt t="50437" x="4429125" y="3932238"/>
          <p14:tracePt t="50439" x="4422775" y="3938588"/>
          <p14:tracePt t="50441" x="4410075" y="3938588"/>
          <p14:tracePt t="50443" x="4397375" y="3944938"/>
          <p14:tracePt t="50445" x="4391025" y="3951288"/>
          <p14:tracePt t="50447" x="4378325" y="3951288"/>
          <p14:tracePt t="50449" x="4359275" y="3957638"/>
          <p14:tracePt t="50451" x="4346575" y="3963988"/>
          <p14:tracePt t="50453" x="4332288" y="3970338"/>
          <p14:tracePt t="50455" x="4313238" y="3976688"/>
          <p14:tracePt t="50457" x="4294188" y="3983038"/>
          <p14:tracePt t="50459" x="4281488" y="3989388"/>
          <p14:tracePt t="50461" x="4262438" y="3989388"/>
          <p14:tracePt t="50463" x="4237038" y="3995738"/>
          <p14:tracePt t="50465" x="4211638" y="4002088"/>
          <p14:tracePt t="50467" x="4192588" y="4008438"/>
          <p14:tracePt t="50469" x="4173538" y="4014788"/>
          <p14:tracePt t="50471" x="4148138" y="4014788"/>
          <p14:tracePt t="50473" x="4122738" y="4021138"/>
          <p14:tracePt t="50476" x="4090988" y="4027488"/>
          <p14:tracePt t="50477" x="4065588" y="4027488"/>
          <p14:tracePt t="50479" x="4033838" y="4033838"/>
          <p14:tracePt t="50481" x="4002088" y="4033838"/>
          <p14:tracePt t="50483" x="3963988" y="4040188"/>
          <p14:tracePt t="50485" x="3932238" y="4040188"/>
          <p14:tracePt t="50487" x="3887788" y="4040188"/>
          <p14:tracePt t="50489" x="3841750" y="4040188"/>
          <p14:tracePt t="50491" x="3797300" y="4052888"/>
          <p14:tracePt t="50493" x="3759200" y="4052888"/>
          <p14:tracePt t="50495" x="3702050" y="4052888"/>
          <p14:tracePt t="50497" x="3657600" y="4052888"/>
          <p14:tracePt t="50499" x="3619500" y="4052888"/>
          <p14:tracePt t="50501" x="3562350" y="4052888"/>
          <p14:tracePt t="50503" x="3511550" y="4052888"/>
          <p14:tracePt t="50505" x="3467100" y="4052888"/>
          <p14:tracePt t="50507" x="3421063" y="4052888"/>
          <p14:tracePt t="50510" x="3370263" y="4052888"/>
          <p14:tracePt t="50511" x="3313113" y="4052888"/>
          <p14:tracePt t="50513" x="3275013" y="4052888"/>
          <p14:tracePt t="50515" x="3230563" y="4046538"/>
          <p14:tracePt t="50517" x="3186113" y="4046538"/>
          <p14:tracePt t="50519" x="3128963" y="4040188"/>
          <p14:tracePt t="50521" x="3084513" y="4033838"/>
          <p14:tracePt t="50523" x="3040063" y="4027488"/>
          <p14:tracePt t="50526" x="2995613" y="4027488"/>
          <p14:tracePt t="50527" x="2943225" y="4021138"/>
          <p14:tracePt t="50529" x="2898775" y="4008438"/>
          <p14:tracePt t="50531" x="2854325" y="4002088"/>
          <p14:tracePt t="50533" x="2809875" y="3995738"/>
          <p14:tracePt t="50535" x="2765425" y="3995738"/>
          <p14:tracePt t="50537" x="2720975" y="3989388"/>
          <p14:tracePt t="50539" x="2676525" y="3983038"/>
          <p14:tracePt t="50541" x="2632075" y="3976688"/>
          <p14:tracePt t="50544" x="2587625" y="3976688"/>
          <p14:tracePt t="50545" x="2555875" y="3970338"/>
          <p14:tracePt t="50547" x="2517775" y="3957638"/>
          <p14:tracePt t="50549" x="2478088" y="3957638"/>
          <p14:tracePt t="50551" x="2439988" y="3951288"/>
          <p14:tracePt t="50553" x="2408238" y="3951288"/>
          <p14:tracePt t="50555" x="2376488" y="3944938"/>
          <p14:tracePt t="50557" x="2332038" y="3944938"/>
          <p14:tracePt t="50559" x="2300288" y="3944938"/>
          <p14:tracePt t="50561" x="2262188" y="3938588"/>
          <p14:tracePt t="50563" x="2230438" y="3938588"/>
          <p14:tracePt t="50565" x="2198688" y="3932238"/>
          <p14:tracePt t="50567" x="2160588" y="3932238"/>
          <p14:tracePt t="50569" x="2128838" y="3932238"/>
          <p14:tracePt t="50571" x="2097088" y="3925888"/>
          <p14:tracePt t="50573" x="2065338" y="3925888"/>
          <p14:tracePt t="50576" x="2038350" y="3925888"/>
          <p14:tracePt t="50578" x="2006600" y="3925888"/>
          <p14:tracePt t="50579" x="1981200" y="3919538"/>
          <p14:tracePt t="50581" x="1949450" y="3919538"/>
          <p14:tracePt t="50583" x="1924050" y="3919538"/>
          <p14:tracePt t="50585" x="1892300" y="3919538"/>
          <p14:tracePt t="50587" x="1873250" y="3919538"/>
          <p14:tracePt t="50589" x="1847850" y="3919538"/>
          <p14:tracePt t="50591" x="1816100" y="3919538"/>
          <p14:tracePt t="50593" x="1790700" y="3919538"/>
          <p14:tracePt t="50595" x="1765300" y="3919538"/>
          <p14:tracePt t="50597" x="1746250" y="3919538"/>
          <p14:tracePt t="50599" x="1720850" y="3919538"/>
          <p14:tracePt t="50601" x="1695450" y="3919538"/>
          <p14:tracePt t="50603" x="1670050" y="3919538"/>
          <p14:tracePt t="50605" x="1657350" y="3919538"/>
          <p14:tracePt t="50607" x="1638300" y="3919538"/>
          <p14:tracePt t="50610" x="1612900" y="3919538"/>
          <p14:tracePt t="50611" x="1598613" y="3919538"/>
          <p14:tracePt t="50613" x="1579563" y="3919538"/>
          <p14:tracePt t="50615" x="1560513" y="3919538"/>
          <p14:tracePt t="50617" x="1554163" y="3919538"/>
          <p14:tracePt t="50619" x="1535113" y="3919538"/>
          <p14:tracePt t="50621" x="1522413" y="3919538"/>
          <p14:tracePt t="50623" x="1516063" y="3919538"/>
          <p14:tracePt t="50626" x="1503363" y="3919538"/>
          <p14:tracePt t="50627" x="1497013" y="3919538"/>
          <p14:tracePt t="50629" x="1484313" y="3919538"/>
          <p14:tracePt t="50631" x="1471613" y="3919538"/>
          <p14:tracePt t="50635" x="1465263" y="3919538"/>
          <p14:tracePt t="50637" x="1458913" y="3919538"/>
          <p14:tracePt t="50639" x="1452563" y="3919538"/>
          <p14:tracePt t="50641" x="1446213" y="3919538"/>
          <p14:tracePt t="50643" x="1439863" y="3919538"/>
          <p14:tracePt t="50647" x="1433513" y="3919538"/>
          <p14:tracePt t="50649" x="1427163" y="3919538"/>
          <p14:tracePt t="50654" x="1420813" y="3919538"/>
          <p14:tracePt t="50655" x="1414463" y="3919538"/>
          <p14:tracePt t="50657" x="1408113" y="3913188"/>
          <p14:tracePt t="50661" x="1401763" y="3913188"/>
          <p14:tracePt t="50663" x="1395413" y="3913188"/>
          <p14:tracePt t="50669" x="1389063" y="3913188"/>
          <p14:tracePt t="50671" x="1382713" y="3913188"/>
          <p14:tracePt t="50673" x="1376363" y="3913188"/>
          <p14:tracePt t="50677" x="1370013" y="3913188"/>
          <p14:tracePt t="50679" x="1363663" y="3913188"/>
          <p14:tracePt t="50683" x="1357313" y="3913188"/>
          <p14:tracePt t="50685" x="1350963" y="3913188"/>
          <p14:tracePt t="50687" x="1344613" y="3913188"/>
          <p14:tracePt t="50692" x="1338263" y="3906838"/>
          <p14:tracePt t="50693" x="1331913" y="3906838"/>
          <p14:tracePt t="50697" x="1319213" y="3906838"/>
          <p14:tracePt t="50699" x="1312863" y="3906838"/>
          <p14:tracePt t="50703" x="1306513" y="3900488"/>
          <p14:tracePt t="50705" x="1300163" y="3900488"/>
          <p14:tracePt t="50710" x="1293813" y="3900488"/>
          <p14:tracePt t="50711" x="1287463" y="3900488"/>
          <p14:tracePt t="50713" x="1281113" y="3900488"/>
          <p14:tracePt t="50715" x="1281113" y="3894138"/>
          <p14:tracePt t="50719" x="1274763" y="3894138"/>
          <p14:tracePt t="50721" x="1268413" y="3894138"/>
          <p14:tracePt t="50727" x="1262063" y="3894138"/>
          <p14:tracePt t="50729" x="1255713" y="3894138"/>
          <p14:tracePt t="50731" x="1249363" y="3894138"/>
          <p14:tracePt t="50739" x="1243013" y="3894138"/>
          <p14:tracePt t="50744" x="1236663" y="3894138"/>
          <p14:tracePt t="50749" x="1230313" y="3894138"/>
          <p14:tracePt t="50753" x="1223963" y="3894138"/>
          <p14:tracePt t="50758" x="1217613" y="3887788"/>
          <p14:tracePt t="50761" x="1211263" y="3887788"/>
          <p14:tracePt t="50765" x="1204913" y="3887788"/>
          <p14:tracePt t="50769" x="1198563" y="3887788"/>
          <p14:tracePt t="50774" x="1192213" y="3881438"/>
          <p14:tracePt t="50777" x="1185863" y="3881438"/>
          <p14:tracePt t="50781" x="1179513" y="3881438"/>
          <p14:tracePt t="50783" x="1173163" y="3881438"/>
          <p14:tracePt t="50789" x="1166813" y="3881438"/>
          <p14:tracePt t="50791" x="1160463" y="3881438"/>
          <p14:tracePt t="50795" x="1154113" y="3881438"/>
          <p14:tracePt t="50953" x="1154113" y="3875088"/>
          <p14:tracePt t="50955" x="1160463" y="3868738"/>
          <p14:tracePt t="50957" x="1166813" y="3868738"/>
          <p14:tracePt t="50961" x="1173163" y="3868738"/>
          <p14:tracePt t="50963" x="1185863" y="3862388"/>
          <p14:tracePt t="50967" x="1198563" y="3856038"/>
          <p14:tracePt t="50969" x="1204913" y="3856038"/>
          <p14:tracePt t="50971" x="1211263" y="3849688"/>
          <p14:tracePt t="50973" x="1217613" y="3849688"/>
          <p14:tracePt t="50976" x="1223963" y="3843338"/>
          <p14:tracePt t="50977" x="1230313" y="3843338"/>
          <p14:tracePt t="50979" x="1243013" y="3843338"/>
          <p14:tracePt t="50983" x="1255713" y="3836988"/>
          <p14:tracePt t="50985" x="1262063" y="3836988"/>
          <p14:tracePt t="50987" x="1268413" y="3830638"/>
          <p14:tracePt t="50989" x="1281113" y="3830638"/>
          <p14:tracePt t="50991" x="1287463" y="3824288"/>
          <p14:tracePt t="50994" x="1293813" y="3824288"/>
          <p14:tracePt t="50995" x="1300163" y="3824288"/>
          <p14:tracePt t="50997" x="1306513" y="3824288"/>
          <p14:tracePt t="51012" x="1357313" y="3805238"/>
          <p14:tracePt t="51015" x="1370013" y="3805238"/>
          <p14:tracePt t="51017" x="1376363" y="3805238"/>
          <p14:tracePt t="51021" x="1389063" y="3805238"/>
          <p14:tracePt t="51023" x="1395413" y="3805238"/>
          <p14:tracePt t="51027" x="1408113" y="3805238"/>
          <p14:tracePt t="51029" x="1414463" y="3805238"/>
          <p14:tracePt t="51033" x="1420813" y="3805238"/>
          <p14:tracePt t="51035" x="1427163" y="3805238"/>
          <p14:tracePt t="51039" x="1433513" y="3805238"/>
          <p14:tracePt t="51041" x="1439863" y="3805238"/>
          <p14:tracePt t="51043" x="1446213" y="3805238"/>
          <p14:tracePt t="51049" x="1452563" y="3805238"/>
          <p14:tracePt t="51053" x="1458913" y="3805238"/>
          <p14:tracePt t="51062" x="1465263" y="3805238"/>
          <p14:tracePt t="51065" x="1471613" y="3805238"/>
          <p14:tracePt t="51069" x="1477963" y="3805238"/>
          <p14:tracePt t="51077" x="1484313" y="3805238"/>
          <p14:tracePt t="51079" x="1490663" y="3805238"/>
          <p14:tracePt t="51083" x="1497013" y="3805238"/>
          <p14:tracePt t="51085" x="1503363" y="3805238"/>
          <p14:tracePt t="51087" x="1509713" y="3811588"/>
          <p14:tracePt t="51091" x="1516063" y="3811588"/>
          <p14:tracePt t="51093" x="1522413" y="3811588"/>
          <p14:tracePt t="51097" x="1528763" y="3811588"/>
          <p14:tracePt t="51099" x="1535113" y="3817938"/>
          <p14:tracePt t="51101" x="1541463" y="3817938"/>
          <p14:tracePt t="51103" x="1547813" y="3824288"/>
          <p14:tracePt t="51105" x="1554163" y="3824288"/>
          <p14:tracePt t="51107" x="1560513" y="3824288"/>
          <p14:tracePt t="51109" x="1566863" y="3830638"/>
          <p14:tracePt t="51111" x="1573213" y="3830638"/>
          <p14:tracePt t="51113" x="1579563" y="3830638"/>
          <p14:tracePt t="51115" x="1585913" y="3830638"/>
          <p14:tracePt t="51117" x="1592263" y="3830638"/>
          <p14:tracePt t="51119" x="1598613" y="3836988"/>
          <p14:tracePt t="51121" x="1606550" y="3836988"/>
          <p14:tracePt t="51123" x="1612900" y="3836988"/>
          <p14:tracePt t="51126" x="1619250" y="3843338"/>
          <p14:tracePt t="51127" x="1625600" y="3843338"/>
          <p14:tracePt t="51131" x="1638300" y="3843338"/>
          <p14:tracePt t="51133" x="1644650" y="3843338"/>
          <p14:tracePt t="51137" x="1651000" y="3849688"/>
          <p14:tracePt t="51139" x="1657350" y="3849688"/>
          <p14:tracePt t="51141" x="1663700" y="3849688"/>
          <p14:tracePt t="51145" x="1663700" y="3856038"/>
          <p14:tracePt t="51147" x="1670050" y="3856038"/>
          <p14:tracePt t="51149" x="1676400" y="3856038"/>
          <p14:tracePt t="51154" x="1682750" y="3862388"/>
          <p14:tracePt t="51155" x="1689100" y="3862388"/>
          <p14:tracePt t="51157" x="1695450" y="3862388"/>
          <p14:tracePt t="51165" x="1701800" y="3862388"/>
          <p14:tracePt t="51170" x="1708150" y="3862388"/>
          <p14:tracePt t="51260" x="1708150" y="3868738"/>
          <p14:tracePt t="51267" x="1714500" y="3868738"/>
          <p14:tracePt t="51269" x="1714500" y="3875088"/>
          <p14:tracePt t="51298" x="1714500" y="3881438"/>
          <p14:tracePt t="51316" x="1714500" y="3887788"/>
          <p14:tracePt t="51330" x="1714500" y="3894138"/>
          <p14:tracePt t="51576" x="1714500" y="3900488"/>
          <p14:tracePt t="51586" x="1714500" y="3906838"/>
          <p14:tracePt t="51600" x="1708150" y="3906838"/>
          <p14:tracePt t="51602" x="1708150" y="3913188"/>
          <p14:tracePt t="51612" x="1708150" y="3919538"/>
          <p14:tracePt t="51614" x="1701800" y="3919538"/>
          <p14:tracePt t="51620" x="1701800" y="3925888"/>
          <p14:tracePt t="51632" x="1701800" y="3932238"/>
          <p14:tracePt t="51638" x="1701800" y="3938588"/>
          <p14:tracePt t="51639" x="1695450" y="3938588"/>
          <p14:tracePt t="51649" x="1695450" y="3944938"/>
          <p14:tracePt t="51654" x="1695450" y="3951288"/>
          <p14:tracePt t="51658" x="1695450" y="3957638"/>
          <p14:tracePt t="51661" x="1695450" y="3963988"/>
          <p14:tracePt t="51663" x="1695450" y="3970338"/>
          <p14:tracePt t="51667" x="1695450" y="3976688"/>
          <p14:tracePt t="51669" x="1695450" y="3983038"/>
          <p14:tracePt t="51673" x="1695450" y="3989388"/>
          <p14:tracePt t="51677" x="1695450" y="4002088"/>
          <p14:tracePt t="51679" x="1695450" y="4008438"/>
          <p14:tracePt t="51681" x="1701800" y="4014788"/>
          <p14:tracePt t="51683" x="1708150" y="4021138"/>
          <p14:tracePt t="51685" x="1708150" y="4027488"/>
          <p14:tracePt t="51687" x="1714500" y="4033838"/>
          <p14:tracePt t="51689" x="1720850" y="4040188"/>
          <p14:tracePt t="51691" x="1720850" y="4046538"/>
          <p14:tracePt t="51693" x="1727200" y="4052888"/>
          <p14:tracePt t="51695" x="1727200" y="4059238"/>
          <p14:tracePt t="51697" x="1733550" y="4065588"/>
          <p14:tracePt t="51699" x="1733550" y="4073525"/>
          <p14:tracePt t="51701" x="1739900" y="4073525"/>
          <p14:tracePt t="51703" x="1739900" y="4079875"/>
          <p14:tracePt t="51709" x="1739900" y="4086225"/>
          <p14:tracePt t="52008" x="1739900" y="4079875"/>
          <p14:tracePt t="52011" x="1733550" y="4079875"/>
          <p14:tracePt t="52015" x="1733550" y="4073525"/>
          <p14:tracePt t="52017" x="1733550" y="4065588"/>
          <p14:tracePt t="52019" x="1727200" y="4065588"/>
          <p14:tracePt t="52023" x="1720850" y="4059238"/>
          <p14:tracePt t="52027" x="1720850" y="4052888"/>
          <p14:tracePt t="52029" x="1714500" y="4046538"/>
          <p14:tracePt t="52031" x="1714500" y="4040188"/>
          <p14:tracePt t="52033" x="1708150" y="4033838"/>
          <p14:tracePt t="52037" x="1701800" y="4027488"/>
          <p14:tracePt t="52039" x="1701800" y="4021138"/>
          <p14:tracePt t="52041" x="1701800" y="4014788"/>
          <p14:tracePt t="52045" x="1695450" y="4008438"/>
          <p14:tracePt t="52047" x="1695450" y="4002088"/>
          <p14:tracePt t="52051" x="1689100" y="3995738"/>
          <p14:tracePt t="52053" x="1689100" y="3989388"/>
          <p14:tracePt t="52057" x="1689100" y="3976688"/>
          <p14:tracePt t="52059" x="1682750" y="3970338"/>
          <p14:tracePt t="52063" x="1676400" y="3963988"/>
          <p14:tracePt t="52065" x="1676400" y="3951288"/>
          <p14:tracePt t="52069" x="1670050" y="3944938"/>
          <p14:tracePt t="52071" x="1670050" y="3938588"/>
          <p14:tracePt t="52073" x="1670050" y="3932238"/>
          <p14:tracePt t="52075" x="1670050" y="3925888"/>
          <p14:tracePt t="52077" x="1670050" y="3919538"/>
          <p14:tracePt t="52081" x="1670050" y="3906838"/>
          <p14:tracePt t="52083" x="1663700" y="3900488"/>
          <p14:tracePt t="52087" x="1663700" y="3894138"/>
          <p14:tracePt t="52089" x="1663700" y="3887788"/>
          <p14:tracePt t="52091" x="1657350" y="3887788"/>
          <p14:tracePt t="52093" x="1657350" y="3881438"/>
          <p14:tracePt t="52095" x="1657350" y="3875088"/>
          <p14:tracePt t="52099" x="1657350" y="3868738"/>
          <p14:tracePt t="52105" x="1657350" y="3862388"/>
          <p14:tracePt t="52111" x="1657350" y="3856038"/>
          <p14:tracePt t="52127" x="1663700" y="3856038"/>
          <p14:tracePt t="52152" x="1670050" y="3856038"/>
          <p14:tracePt t="52158" x="1670050" y="3862388"/>
          <p14:tracePt t="52164" x="1670050" y="3868738"/>
          <p14:tracePt t="52165" x="1676400" y="3875088"/>
          <p14:tracePt t="52167" x="1676400" y="3881438"/>
          <p14:tracePt t="52171" x="1676400" y="3887788"/>
          <p14:tracePt t="52173" x="1682750" y="3894138"/>
          <p14:tracePt t="52177" x="1682750" y="3900488"/>
          <p14:tracePt t="52179" x="1682750" y="3906838"/>
          <p14:tracePt t="52183" x="1682750" y="3913188"/>
          <p14:tracePt t="52185" x="1689100" y="3919538"/>
          <p14:tracePt t="52187" x="1689100" y="3925888"/>
          <p14:tracePt t="52191" x="1695450" y="3932238"/>
          <p14:tracePt t="52194" x="1695450" y="3938588"/>
          <p14:tracePt t="52195" x="1695450" y="3944938"/>
          <p14:tracePt t="52197" x="1695450" y="3951288"/>
          <p14:tracePt t="52201" x="1701800" y="3957638"/>
          <p14:tracePt t="52206" x="1701800" y="3963988"/>
          <p14:tracePt t="52207" x="1708150" y="3970338"/>
          <p14:tracePt t="52211" x="1708150" y="3976688"/>
          <p14:tracePt t="52456" x="1708150" y="3970338"/>
          <p14:tracePt t="52459" x="1708150" y="3963988"/>
          <p14:tracePt t="52465" x="1701800" y="3957638"/>
          <p14:tracePt t="52469" x="1701800" y="3951288"/>
          <p14:tracePt t="52478" x="1695450" y="3938588"/>
          <p14:tracePt t="52482" x="1695450" y="3932238"/>
          <p14:tracePt t="52495" x="1695450" y="3925888"/>
          <p14:tracePt t="52504" x="1695450" y="3919538"/>
          <p14:tracePt t="52538" x="1701800" y="3919538"/>
          <p14:tracePt t="52546" x="1708150" y="3919538"/>
          <p14:tracePt t="52554" x="1714500" y="3919538"/>
          <p14:tracePt t="52574" x="1720850" y="3919538"/>
          <p14:tracePt t="53437" x="1727200" y="3919538"/>
          <p14:tracePt t="53442" x="1733550" y="3919538"/>
          <p14:tracePt t="53444" x="1739900" y="3919538"/>
          <p14:tracePt t="53446" x="1746250" y="3919538"/>
          <p14:tracePt t="53449" x="1752600" y="3913188"/>
          <p14:tracePt t="53451" x="1758950" y="3913188"/>
          <p14:tracePt t="53453" x="1758950" y="3906838"/>
          <p14:tracePt t="53455" x="1771650" y="3900488"/>
          <p14:tracePt t="53457" x="1778000" y="3900488"/>
          <p14:tracePt t="53461" x="1784350" y="3894138"/>
          <p14:tracePt t="53463" x="1790700" y="3887788"/>
          <p14:tracePt t="56450" x="1790700" y="3881438"/>
          <p14:tracePt t="56455" x="1784350" y="3881438"/>
          <p14:tracePt t="56457" x="1784350" y="3875088"/>
          <p14:tracePt t="56464" x="1778000" y="3868738"/>
          <p14:tracePt t="56466" x="1771650" y="3868738"/>
          <p14:tracePt t="56471" x="1765300" y="3868738"/>
          <p14:tracePt t="56475" x="1758950" y="3868738"/>
          <p14:tracePt t="56478" x="1758950" y="3862388"/>
          <p14:tracePt t="56479" x="1752600" y="3862388"/>
          <p14:tracePt t="56492" x="1752600" y="3856038"/>
          <p14:tracePt t="56566" x="1758950" y="3856038"/>
          <p14:tracePt t="56568" x="1765300" y="3862388"/>
          <p14:tracePt t="56569" x="1778000" y="3862388"/>
          <p14:tracePt t="56571" x="1790700" y="3868738"/>
          <p14:tracePt t="56573" x="1797050" y="3875088"/>
          <p14:tracePt t="56575" x="1816100" y="3875088"/>
          <p14:tracePt t="56577" x="1828800" y="3881438"/>
          <p14:tracePt t="56579" x="1847850" y="3887788"/>
          <p14:tracePt t="56581" x="1860550" y="3894138"/>
          <p14:tracePt t="56583" x="1879600" y="3900488"/>
          <p14:tracePt t="56585" x="1898650" y="3906838"/>
          <p14:tracePt t="56587" x="1917700" y="3913188"/>
          <p14:tracePt t="56589" x="1930400" y="3919538"/>
          <p14:tracePt t="56591" x="1949450" y="3925888"/>
          <p14:tracePt t="56593" x="1974850" y="3932238"/>
          <p14:tracePt t="56595" x="1993900" y="3938588"/>
          <p14:tracePt t="56597" x="2006600" y="3938588"/>
          <p14:tracePt t="56599" x="2025650" y="3944938"/>
          <p14:tracePt t="56601" x="2044700" y="3951288"/>
          <p14:tracePt t="56603" x="2065338" y="3951288"/>
          <p14:tracePt t="56605" x="2078038" y="3951288"/>
          <p14:tracePt t="56607" x="2097088" y="3951288"/>
          <p14:tracePt t="56609" x="2116138" y="3957638"/>
          <p14:tracePt t="56611" x="2128838" y="3957638"/>
          <p14:tracePt t="56613" x="2141538" y="3957638"/>
          <p14:tracePt t="56615" x="2154238" y="3957638"/>
          <p14:tracePt t="56617" x="2160588" y="3957638"/>
          <p14:tracePt t="56619" x="2173288" y="3957638"/>
          <p14:tracePt t="56621" x="2179638" y="3957638"/>
          <p14:tracePt t="56623" x="2192338" y="3957638"/>
          <p14:tracePt t="56625" x="2205038" y="3957638"/>
          <p14:tracePt t="56628" x="2205038" y="3963988"/>
          <p14:tracePt t="56629" x="2211388" y="3963988"/>
          <p14:tracePt t="56631" x="2217738" y="3963988"/>
          <p14:tracePt t="56635" x="2224088" y="3970338"/>
          <p14:tracePt t="56637" x="2230438" y="3970338"/>
          <p14:tracePt t="56651" x="2236788" y="3970338"/>
          <p14:tracePt t="56984" x="2236788" y="3963988"/>
          <p14:tracePt t="56986" x="2230438" y="3963988"/>
          <p14:tracePt t="56990" x="2224088" y="3963988"/>
          <p14:tracePt t="56993" x="2224088" y="3957638"/>
          <p14:tracePt t="56995" x="2217738" y="3957638"/>
          <p14:tracePt t="56997" x="2211388" y="3957638"/>
          <p14:tracePt t="56999" x="2211388" y="3951288"/>
          <p14:tracePt t="57003" x="2205038" y="3951288"/>
          <p14:tracePt t="57008" x="2198688" y="3951288"/>
          <p14:tracePt t="57011" x="2192338" y="3951288"/>
          <p14:tracePt t="57026" x="2192338" y="3957638"/>
          <p14:tracePt t="57264" x="2198688" y="3957638"/>
          <p14:tracePt t="57269" x="2205038" y="3957638"/>
          <p14:tracePt t="57294" x="2205038" y="3951288"/>
          <p14:tracePt t="57309" x="2205038" y="3944938"/>
          <p14:tracePt t="57312" x="2198688" y="3944938"/>
          <p14:tracePt t="57313" x="2192338" y="3944938"/>
          <p14:tracePt t="57315" x="2192338" y="3938588"/>
          <p14:tracePt t="57317" x="2185988" y="3938588"/>
          <p14:tracePt t="57319" x="2179638" y="3932238"/>
          <p14:tracePt t="57321" x="2173288" y="3932238"/>
          <p14:tracePt t="57323" x="2160588" y="3932238"/>
          <p14:tracePt t="57326" x="2154238" y="3932238"/>
          <p14:tracePt t="57327" x="2141538" y="3925888"/>
          <p14:tracePt t="57329" x="2128838" y="3919538"/>
          <p14:tracePt t="57331" x="2116138" y="3913188"/>
          <p14:tracePt t="57333" x="2109788" y="3913188"/>
          <p14:tracePt t="57335" x="2090738" y="3906838"/>
          <p14:tracePt t="57337" x="2071688" y="3900488"/>
          <p14:tracePt t="57339" x="2058988" y="3894138"/>
          <p14:tracePt t="57341" x="2038350" y="3894138"/>
          <p14:tracePt t="57344" x="2019300" y="3887788"/>
          <p14:tracePt t="57345" x="2000250" y="3881438"/>
          <p14:tracePt t="57347" x="1993900" y="3881438"/>
          <p14:tracePt t="57349" x="1974850" y="3875088"/>
          <p14:tracePt t="57351" x="1955800" y="3875088"/>
          <p14:tracePt t="57353" x="1943100" y="3875088"/>
          <p14:tracePt t="57355" x="1924050" y="3868738"/>
          <p14:tracePt t="57357" x="1905000" y="3868738"/>
          <p14:tracePt t="57359" x="1885950" y="3862388"/>
          <p14:tracePt t="57361" x="1873250" y="3862388"/>
          <p14:tracePt t="57363" x="1854200" y="3856038"/>
          <p14:tracePt t="57365" x="1835150" y="3856038"/>
          <p14:tracePt t="57367" x="1822450" y="3849688"/>
          <p14:tracePt t="57369" x="1809750" y="3849688"/>
          <p14:tracePt t="57371" x="1790700" y="3843338"/>
          <p14:tracePt t="57373" x="1778000" y="3843338"/>
          <p14:tracePt t="57376" x="1758950" y="3836988"/>
          <p14:tracePt t="57378" x="1739900" y="3836988"/>
          <p14:tracePt t="57379" x="1720850" y="3830638"/>
          <p14:tracePt t="57381" x="1708150" y="3830638"/>
          <p14:tracePt t="57383" x="1695450" y="3824288"/>
          <p14:tracePt t="57385" x="1676400" y="3824288"/>
          <p14:tracePt t="57387" x="1663700" y="3824288"/>
          <p14:tracePt t="57389" x="1644650" y="3817938"/>
          <p14:tracePt t="57391" x="1625600" y="3817938"/>
          <p14:tracePt t="57393" x="1619250" y="3817938"/>
          <p14:tracePt t="57395" x="1598613" y="3817938"/>
          <p14:tracePt t="57397" x="1579563" y="3811588"/>
          <p14:tracePt t="57399" x="1566863" y="3811588"/>
          <p14:tracePt t="57401" x="1547813" y="3811588"/>
          <p14:tracePt t="57403" x="1528763" y="3811588"/>
          <p14:tracePt t="57405" x="1516063" y="3811588"/>
          <p14:tracePt t="57408" x="1497013" y="3811588"/>
          <p14:tracePt t="57409" x="1477963" y="3811588"/>
          <p14:tracePt t="57411" x="1465263" y="3811588"/>
          <p14:tracePt t="57413" x="1446213" y="3811588"/>
          <p14:tracePt t="57415" x="1427163" y="3811588"/>
          <p14:tracePt t="57417" x="1414463" y="3811588"/>
          <p14:tracePt t="57419" x="1389063" y="3811588"/>
          <p14:tracePt t="57421" x="1370013" y="3811588"/>
          <p14:tracePt t="57423" x="1357313" y="3811588"/>
          <p14:tracePt t="57425" x="1331913" y="3811588"/>
          <p14:tracePt t="57427" x="1306513" y="3811588"/>
          <p14:tracePt t="57429" x="1287463" y="3811588"/>
          <p14:tracePt t="57431" x="1268413" y="3811588"/>
          <p14:tracePt t="57433" x="1243013" y="3805238"/>
          <p14:tracePt t="57435" x="1217613" y="3805238"/>
          <p14:tracePt t="57437" x="1192213" y="3805238"/>
          <p14:tracePt t="57439" x="1166813" y="3805238"/>
          <p14:tracePt t="57441" x="1147763" y="3798888"/>
          <p14:tracePt t="57443" x="1114425" y="3798888"/>
          <p14:tracePt t="57445" x="1089025" y="3798888"/>
          <p14:tracePt t="57447" x="1063625" y="3792538"/>
          <p14:tracePt t="57449" x="1031875" y="3792538"/>
          <p14:tracePt t="57451" x="1000125" y="3792538"/>
          <p14:tracePt t="57453" x="974725" y="3786188"/>
          <p14:tracePt t="57456" x="942975" y="3786188"/>
          <p14:tracePt t="57457" x="904875" y="3786188"/>
          <p14:tracePt t="57459" x="885825" y="3786188"/>
          <p14:tracePt t="57461" x="860425" y="3779838"/>
          <p14:tracePt t="57463" x="828675" y="3779838"/>
          <p14:tracePt t="57465" x="796925" y="3779838"/>
          <p14:tracePt t="57467" x="771525" y="3779838"/>
          <p14:tracePt t="57469" x="739775" y="3779838"/>
          <p14:tracePt t="57471" x="714375" y="3773488"/>
          <p14:tracePt t="57473" x="681038" y="3773488"/>
          <p14:tracePt t="57476" x="655638" y="3773488"/>
          <p14:tracePt t="57477" x="623888" y="3773488"/>
          <p14:tracePt t="57479" x="592138" y="3773488"/>
          <p14:tracePt t="57481" x="566738" y="3767138"/>
          <p14:tracePt t="57483" x="541338" y="3767138"/>
          <p14:tracePt t="57485" x="509588" y="3767138"/>
          <p14:tracePt t="57487" x="490538" y="3767138"/>
          <p14:tracePt t="57489" x="465138" y="3767138"/>
          <p14:tracePt t="57491" x="439738" y="3767138"/>
          <p14:tracePt t="57493" x="414338" y="3760788"/>
          <p14:tracePt t="57495" x="395288" y="3760788"/>
          <p14:tracePt t="57497" x="369888" y="3760788"/>
          <p14:tracePt t="57499" x="344488" y="3760788"/>
          <p14:tracePt t="57501" x="325438" y="3760788"/>
          <p14:tracePt t="57503" x="312738" y="3760788"/>
          <p14:tracePt t="57505" x="300038" y="3760788"/>
          <p14:tracePt t="57507" x="293688" y="3760788"/>
          <p14:tracePt t="57509" x="287338" y="3760788"/>
          <p14:tracePt t="57511" x="280988" y="3760788"/>
          <p14:tracePt t="57513" x="274638" y="3760788"/>
          <p14:tracePt t="57702" x="268288" y="3754438"/>
          <p14:tracePt t="57705" x="261938" y="3748088"/>
          <p14:tracePt t="57709" x="255588" y="3748088"/>
          <p14:tracePt t="57711" x="249238" y="3748088"/>
          <p14:tracePt t="57713" x="242888" y="3748088"/>
          <p14:tracePt t="57715" x="242888" y="3741738"/>
          <p14:tracePt t="57717" x="236538" y="3741738"/>
          <p14:tracePt t="57719" x="222250" y="3735388"/>
          <p14:tracePt t="57723" x="215900" y="3735388"/>
          <p14:tracePt t="57725" x="209550" y="3735388"/>
          <p14:tracePt t="57727" x="203200" y="3735388"/>
          <p14:tracePt t="57729" x="196850" y="3729038"/>
          <p14:tracePt t="57731" x="190500" y="3729038"/>
          <p14:tracePt t="57733" x="184150" y="3729038"/>
          <p14:tracePt t="57735" x="177800" y="3729038"/>
          <p14:tracePt t="57737" x="171450" y="3729038"/>
          <p14:tracePt t="57741" x="158750" y="3729038"/>
          <p14:tracePt t="57745" x="152400" y="3729038"/>
          <p14:tracePt t="57747" x="146050" y="3729038"/>
          <p14:tracePt t="57749" x="139700" y="3729038"/>
          <p14:tracePt t="57753" x="133350" y="3729038"/>
          <p14:tracePt t="57755" x="127000" y="3729038"/>
          <p14:tracePt t="57760" x="120650" y="3729038"/>
          <p14:tracePt t="57761" x="114300" y="3735388"/>
          <p14:tracePt t="57763" x="107950" y="3735388"/>
          <p14:tracePt t="57765" x="107950" y="3741738"/>
          <p14:tracePt t="57767" x="95250" y="3741738"/>
          <p14:tracePt t="57769" x="88900" y="3741738"/>
          <p14:tracePt t="57773" x="76200" y="3748088"/>
          <p14:tracePt t="57775" x="69850" y="3754438"/>
          <p14:tracePt t="57779" x="57150" y="3760788"/>
          <p14:tracePt t="57783" x="44450" y="3760788"/>
          <p14:tracePt t="57785" x="38100" y="3767138"/>
          <p14:tracePt t="57787" x="31750" y="3767138"/>
          <p14:tracePt t="57789" x="25400" y="3773488"/>
          <p14:tracePt t="57791" x="19050" y="3779838"/>
          <p14:tracePt t="57795" x="12700" y="3779838"/>
          <p14:tracePt t="57797" x="6350" y="3779838"/>
          <p14:tracePt t="57799" x="0" y="3786188"/>
          <p14:tracePt t="57808" x="0" y="3792538"/>
          <p14:tracePt t="57833" x="6350" y="3792538"/>
          <p14:tracePt t="57835" x="12700" y="3792538"/>
          <p14:tracePt t="57837" x="12700" y="3798888"/>
          <p14:tracePt t="57839" x="19050" y="3798888"/>
          <p14:tracePt t="57841" x="25400" y="3798888"/>
          <p14:tracePt t="57843" x="25400" y="3805238"/>
          <p14:tracePt t="57845" x="31750" y="3805238"/>
          <p14:tracePt t="57847" x="38100" y="3805238"/>
          <p14:tracePt t="57849" x="44450" y="3811588"/>
          <p14:tracePt t="57851" x="50800" y="3811588"/>
          <p14:tracePt t="57853" x="57150" y="3811588"/>
          <p14:tracePt t="57857" x="69850" y="3817938"/>
          <p14:tracePt t="57860" x="76200" y="3817938"/>
          <p14:tracePt t="57861" x="76200" y="3824288"/>
          <p14:tracePt t="57863" x="82550" y="3824288"/>
          <p14:tracePt t="57865" x="88900" y="3824288"/>
          <p14:tracePt t="57867" x="95250" y="3824288"/>
          <p14:tracePt t="57871" x="95250" y="3830638"/>
          <p14:tracePt t="57873" x="101600" y="3830638"/>
          <p14:tracePt t="57878" x="107950" y="3836988"/>
          <p14:tracePt t="57879" x="107950" y="3843338"/>
          <p14:tracePt t="57883" x="114300" y="3843338"/>
          <p14:tracePt t="57889" x="120650" y="3849688"/>
          <p14:tracePt t="57894" x="120650" y="3856038"/>
          <p14:tracePt t="57900" x="127000" y="3856038"/>
          <p14:tracePt t="57904" x="127000" y="3862388"/>
          <p14:tracePt t="57908" x="127000" y="3868738"/>
          <p14:tracePt t="58102" x="133350" y="3868738"/>
          <p14:tracePt t="58108" x="139700" y="3868738"/>
          <p14:tracePt t="58116" x="146050" y="3868738"/>
          <p14:tracePt t="58117" x="152400" y="3868738"/>
          <p14:tracePt t="58122" x="158750" y="3868738"/>
          <p14:tracePt t="58128" x="165100" y="3868738"/>
          <p14:tracePt t="58129" x="171450" y="3868738"/>
          <p14:tracePt t="58135" x="177800" y="3868738"/>
          <p14:tracePt t="58137" x="184150" y="3868738"/>
          <p14:tracePt t="58141" x="190500" y="3868738"/>
          <p14:tracePt t="58145" x="196850" y="3868738"/>
          <p14:tracePt t="58147" x="203200" y="3868738"/>
          <p14:tracePt t="58151" x="209550" y="3875088"/>
          <p14:tracePt t="58153" x="215900" y="3875088"/>
          <p14:tracePt t="58155" x="222250" y="3875088"/>
          <p14:tracePt t="58157" x="222250" y="3881438"/>
          <p14:tracePt t="58160" x="230188" y="3881438"/>
          <p14:tracePt t="58161" x="236538" y="3887788"/>
          <p14:tracePt t="58165" x="242888" y="3887788"/>
          <p14:tracePt t="58167" x="249238" y="3894138"/>
          <p14:tracePt t="58169" x="255588" y="3894138"/>
          <p14:tracePt t="58171" x="255588" y="3900488"/>
          <p14:tracePt t="58173" x="261938" y="3906838"/>
          <p14:tracePt t="58177" x="268288" y="3906838"/>
          <p14:tracePt t="58179" x="268288" y="3913188"/>
          <p14:tracePt t="58181" x="274638" y="3919538"/>
          <p14:tracePt t="58187" x="280988" y="3925888"/>
          <p14:tracePt t="58192" x="280988" y="3932238"/>
          <p14:tracePt t="58193" x="280988" y="3938588"/>
          <p14:tracePt t="58200" x="280988" y="3944938"/>
          <p14:tracePt t="58201" x="287338" y="3951288"/>
          <p14:tracePt t="58205" x="293688" y="3951288"/>
          <p14:tracePt t="58207" x="300038" y="3957638"/>
          <p14:tracePt t="58210" x="300038" y="3963988"/>
          <p14:tracePt t="58213" x="306388" y="3970338"/>
          <p14:tracePt t="58215" x="312738" y="3976688"/>
          <p14:tracePt t="58217" x="312738" y="3983038"/>
          <p14:tracePt t="58219" x="319088" y="3983038"/>
          <p14:tracePt t="58221" x="325438" y="3989388"/>
          <p14:tracePt t="58223" x="331788" y="3995738"/>
          <p14:tracePt t="58225" x="338138" y="4002088"/>
          <p14:tracePt t="58227" x="350838" y="4002088"/>
          <p14:tracePt t="58229" x="350838" y="4008438"/>
          <p14:tracePt t="58231" x="363538" y="4014788"/>
          <p14:tracePt t="58233" x="376238" y="4021138"/>
          <p14:tracePt t="58235" x="382588" y="4027488"/>
          <p14:tracePt t="58237" x="388938" y="4027488"/>
          <p14:tracePt t="58239" x="401638" y="4033838"/>
          <p14:tracePt t="58241" x="407988" y="4040188"/>
          <p14:tracePt t="58243" x="414338" y="4046538"/>
          <p14:tracePt t="58245" x="427038" y="4046538"/>
          <p14:tracePt t="58247" x="433388" y="4052888"/>
          <p14:tracePt t="58249" x="446088" y="4059238"/>
          <p14:tracePt t="58251" x="452438" y="4059238"/>
          <p14:tracePt t="58253" x="458788" y="4065588"/>
          <p14:tracePt t="58255" x="465138" y="4073525"/>
          <p14:tracePt t="58257" x="477838" y="4073525"/>
          <p14:tracePt t="58261" x="484188" y="4073525"/>
          <p14:tracePt t="58263" x="490538" y="4079875"/>
          <p14:tracePt t="58267" x="503238" y="4086225"/>
          <p14:tracePt t="58269" x="509588" y="4086225"/>
          <p14:tracePt t="58276" x="515938" y="4092575"/>
          <p14:tracePt t="58278" x="522288" y="4092575"/>
          <p14:tracePt t="58279" x="528638" y="4092575"/>
          <p14:tracePt t="58281" x="528638" y="4098925"/>
          <p14:tracePt t="58285" x="534988" y="4105275"/>
          <p14:tracePt t="58287" x="541338" y="4105275"/>
          <p14:tracePt t="58291" x="547688" y="4111625"/>
          <p14:tracePt t="58296" x="554038" y="4117975"/>
          <p14:tracePt t="58297" x="560388" y="4117975"/>
          <p14:tracePt t="58301" x="566738" y="4124325"/>
          <p14:tracePt t="58303" x="573088" y="4130675"/>
          <p14:tracePt t="58307" x="573088" y="4137025"/>
          <p14:tracePt t="58311" x="573088" y="4143375"/>
          <p14:tracePt t="58313" x="579438" y="4143375"/>
          <p14:tracePt t="58315" x="579438" y="4149725"/>
          <p14:tracePt t="58317" x="585788" y="4149725"/>
          <p14:tracePt t="58319" x="585788" y="4156075"/>
          <p14:tracePt t="58321" x="585788" y="4162425"/>
          <p14:tracePt t="58323" x="592138" y="4168775"/>
          <p14:tracePt t="58328" x="592138" y="4175125"/>
          <p14:tracePt t="58329" x="592138" y="4181475"/>
          <p14:tracePt t="58331" x="598488" y="4181475"/>
          <p14:tracePt t="58333" x="598488" y="4187825"/>
          <p14:tracePt t="58335" x="604838" y="4194175"/>
          <p14:tracePt t="58339" x="604838" y="4200525"/>
          <p14:tracePt t="58344" x="611188" y="4206875"/>
          <p14:tracePt t="58345" x="611188" y="4213225"/>
          <p14:tracePt t="58352" x="617538" y="4219575"/>
          <p14:tracePt t="58358" x="617538" y="4225925"/>
          <p14:tracePt t="58406" x="617538" y="4232275"/>
          <p14:tracePt t="58418" x="617538" y="4238625"/>
          <p14:tracePt t="58419" x="617538" y="4244975"/>
          <p14:tracePt t="58421" x="611188" y="4244975"/>
          <p14:tracePt t="58426" x="611188" y="4251325"/>
          <p14:tracePt t="58429" x="604838" y="4257675"/>
          <p14:tracePt t="58433" x="598488" y="4257675"/>
          <p14:tracePt t="58435" x="598488" y="4264025"/>
          <p14:tracePt t="58437" x="598488" y="4270375"/>
          <p14:tracePt t="58441" x="598488" y="4276725"/>
          <p14:tracePt t="58447" x="592138" y="4276725"/>
          <p14:tracePt t="58451" x="592138" y="4283075"/>
          <p14:tracePt t="58457" x="592138" y="4289425"/>
          <p14:tracePt t="58476" x="592138" y="4295775"/>
          <p14:tracePt t="58493" x="592138" y="4302125"/>
          <p14:tracePt t="58506" x="592138" y="4308475"/>
          <p14:tracePt t="58511" x="585788" y="4308475"/>
          <p14:tracePt t="58517" x="579438" y="4308475"/>
          <p14:tracePt t="58521" x="579438" y="4314825"/>
          <p14:tracePt t="58532" x="573088" y="4314825"/>
          <p14:tracePt t="58533" x="573088" y="4321175"/>
          <p14:tracePt t="58540" x="566738" y="4321175"/>
          <p14:tracePt t="58556" x="560388" y="4321175"/>
          <p14:tracePt t="58560" x="560388" y="4327525"/>
          <p14:tracePt t="58565" x="560388" y="4333875"/>
          <p14:tracePt t="58574" x="560388" y="4340225"/>
          <p14:tracePt t="58581" x="566738" y="4340225"/>
          <p14:tracePt t="58583" x="573088" y="4340225"/>
          <p14:tracePt t="58587" x="573088" y="4346575"/>
          <p14:tracePt t="58589" x="579438" y="4346575"/>
          <p14:tracePt t="58591" x="585788" y="4346575"/>
          <p14:tracePt t="58593" x="592138" y="4346575"/>
          <p14:tracePt t="58674" x="592138" y="4352925"/>
          <p14:tracePt t="58683" x="598488" y="4352925"/>
          <p14:tracePt t="58690" x="604838" y="4359275"/>
          <p14:tracePt t="58694" x="604838" y="4365625"/>
          <p14:tracePt t="58696" x="604838" y="4371975"/>
          <p14:tracePt t="58699" x="611188" y="4371975"/>
          <p14:tracePt t="58702" x="611188" y="4378325"/>
          <p14:tracePt t="58706" x="611188" y="4384675"/>
          <p14:tracePt t="58707" x="617538" y="4384675"/>
          <p14:tracePt t="58709" x="617538" y="4391025"/>
          <p14:tracePt t="58713" x="617538" y="4397375"/>
          <p14:tracePt t="58715" x="617538" y="4403725"/>
          <p14:tracePt t="58717" x="623888" y="4410075"/>
          <p14:tracePt t="58719" x="623888" y="4416425"/>
          <p14:tracePt t="58723" x="630238" y="4416425"/>
          <p14:tracePt t="58726" x="636588" y="4422775"/>
          <p14:tracePt t="58918" x="642938" y="4422775"/>
          <p14:tracePt t="58921" x="649288" y="4422775"/>
          <p14:tracePt t="58928" x="655638" y="4422775"/>
          <p14:tracePt t="58929" x="661988" y="4422775"/>
          <p14:tracePt t="58931" x="668338" y="4422775"/>
          <p14:tracePt t="58935" x="674688" y="4422775"/>
          <p14:tracePt t="58937" x="681038" y="4422775"/>
          <p14:tracePt t="58941" x="695325" y="4422775"/>
          <p14:tracePt t="58943" x="701675" y="4416425"/>
          <p14:tracePt t="58945" x="708025" y="4416425"/>
          <p14:tracePt t="58947" x="714375" y="4416425"/>
          <p14:tracePt t="58949" x="720725" y="4416425"/>
          <p14:tracePt t="58951" x="733425" y="4416425"/>
          <p14:tracePt t="58953" x="746125" y="4416425"/>
          <p14:tracePt t="58955" x="752475" y="4416425"/>
          <p14:tracePt t="58957" x="765175" y="4416425"/>
          <p14:tracePt t="58959" x="771525" y="4416425"/>
          <p14:tracePt t="58961" x="784225" y="4416425"/>
          <p14:tracePt t="58963" x="796925" y="4416425"/>
          <p14:tracePt t="58965" x="803275" y="4416425"/>
          <p14:tracePt t="58968" x="815975" y="4416425"/>
          <p14:tracePt t="58969" x="822325" y="4416425"/>
          <p14:tracePt t="58971" x="835025" y="4416425"/>
          <p14:tracePt t="58973" x="847725" y="4416425"/>
          <p14:tracePt t="58977" x="860425" y="4416425"/>
          <p14:tracePt t="58979" x="866775" y="4416425"/>
          <p14:tracePt t="58981" x="873125" y="4416425"/>
          <p14:tracePt t="58983" x="885825" y="4416425"/>
          <p14:tracePt t="58987" x="892175" y="4416425"/>
          <p14:tracePt t="58989" x="904875" y="4416425"/>
          <p14:tracePt t="58991" x="904875" y="4410075"/>
          <p14:tracePt t="58993" x="917575" y="4410075"/>
          <p14:tracePt t="58995" x="923925" y="4410075"/>
          <p14:tracePt t="59011" x="981075" y="4397375"/>
          <p14:tracePt t="59013" x="987425" y="4397375"/>
          <p14:tracePt t="59015" x="993775" y="4391025"/>
          <p14:tracePt t="59017" x="1000125" y="4391025"/>
          <p14:tracePt t="59019" x="1012825" y="4391025"/>
          <p14:tracePt t="59021" x="1019175" y="4391025"/>
          <p14:tracePt t="59023" x="1025525" y="4384675"/>
          <p14:tracePt t="59026" x="1038225" y="4378325"/>
          <p14:tracePt t="59028" x="1050925" y="4378325"/>
          <p14:tracePt t="59029" x="1050925" y="4371975"/>
          <p14:tracePt t="59031" x="1063625" y="4365625"/>
          <p14:tracePt t="59033" x="1069975" y="4365625"/>
          <p14:tracePt t="59035" x="1076325" y="4365625"/>
          <p14:tracePt t="59037" x="1082675" y="4359275"/>
          <p14:tracePt t="59039" x="1089025" y="4352925"/>
          <p14:tracePt t="59041" x="1095375" y="4352925"/>
          <p14:tracePt t="59043" x="1108075" y="4346575"/>
          <p14:tracePt t="59047" x="1114425" y="4340225"/>
          <p14:tracePt t="59049" x="1120775" y="4333875"/>
          <p14:tracePt t="59051" x="1127125" y="4333875"/>
          <p14:tracePt t="59054" x="1127125" y="4327525"/>
          <p14:tracePt t="59055" x="1133475" y="4327525"/>
          <p14:tracePt t="59057" x="1139825" y="4327525"/>
          <p14:tracePt t="59059" x="1139825" y="4321175"/>
          <p14:tracePt t="59063" x="1147763" y="4314825"/>
          <p14:tracePt t="59068" x="1154113" y="4314825"/>
          <p14:tracePt t="59074" x="1160463" y="4308475"/>
          <p14:tracePt t="59087" x="1160463" y="4302125"/>
          <p14:tracePt t="59112" x="1154113" y="4302125"/>
          <p14:tracePt t="59115" x="1147763" y="4302125"/>
          <p14:tracePt t="59119" x="1139825" y="4302125"/>
          <p14:tracePt t="59121" x="1133475" y="4302125"/>
          <p14:tracePt t="59127" x="1127125" y="4302125"/>
          <p14:tracePt t="59129" x="1120775" y="4302125"/>
          <p14:tracePt t="59134" x="1114425" y="4302125"/>
          <p14:tracePt t="59140" x="1114425" y="4308475"/>
          <p14:tracePt t="59141" x="1108075" y="4308475"/>
          <p14:tracePt t="59145" x="1101725" y="4308475"/>
          <p14:tracePt t="59149" x="1101725" y="4314825"/>
          <p14:tracePt t="59151" x="1101725" y="4321175"/>
          <p14:tracePt t="59162" x="1095375" y="4327525"/>
          <p14:tracePt t="59165" x="1095375" y="4333875"/>
          <p14:tracePt t="59174" x="1095375" y="4340225"/>
          <p14:tracePt t="59194" x="1095375" y="4346575"/>
          <p14:tracePt t="59197" x="1108075" y="4346575"/>
          <p14:tracePt t="59201" x="1114425" y="4346575"/>
          <p14:tracePt t="59203" x="1120775" y="4352925"/>
          <p14:tracePt t="59205" x="1127125" y="4352925"/>
          <p14:tracePt t="59207" x="1133475" y="4352925"/>
          <p14:tracePt t="59209" x="1147763" y="4352925"/>
          <p14:tracePt t="59211" x="1154113" y="4352925"/>
          <p14:tracePt t="59213" x="1166813" y="4352925"/>
          <p14:tracePt t="59215" x="1173163" y="4352925"/>
          <p14:tracePt t="59217" x="1185863" y="4352925"/>
          <p14:tracePt t="59219" x="1198563" y="4352925"/>
          <p14:tracePt t="59221" x="1204913" y="4352925"/>
          <p14:tracePt t="59223" x="1217613" y="4359275"/>
          <p14:tracePt t="59225" x="1230313" y="4359275"/>
          <p14:tracePt t="59227" x="1243013" y="4359275"/>
          <p14:tracePt t="59229" x="1262063" y="4359275"/>
          <p14:tracePt t="59231" x="1274763" y="4359275"/>
          <p14:tracePt t="59233" x="1287463" y="4359275"/>
          <p14:tracePt t="59235" x="1306513" y="4359275"/>
          <p14:tracePt t="59237" x="1325563" y="4359275"/>
          <p14:tracePt t="59239" x="1338263" y="4359275"/>
          <p14:tracePt t="59241" x="1350963" y="4359275"/>
          <p14:tracePt t="59243" x="1363663" y="4359275"/>
          <p14:tracePt t="59245" x="1382713" y="4359275"/>
          <p14:tracePt t="59247" x="1401763" y="4359275"/>
          <p14:tracePt t="59249" x="1408113" y="4359275"/>
          <p14:tracePt t="59251" x="1427163" y="4359275"/>
          <p14:tracePt t="59253" x="1439863" y="4359275"/>
          <p14:tracePt t="59255" x="1452563" y="4359275"/>
          <p14:tracePt t="59257" x="1465263" y="4359275"/>
          <p14:tracePt t="59259" x="1477963" y="4359275"/>
          <p14:tracePt t="59261" x="1484313" y="4359275"/>
          <p14:tracePt t="59263" x="1497013" y="4359275"/>
          <p14:tracePt t="59267" x="1503363" y="4359275"/>
          <p14:tracePt t="59269" x="1516063" y="4359275"/>
          <p14:tracePt t="59273" x="1522413" y="4359275"/>
          <p14:tracePt t="59275" x="1528763" y="4359275"/>
          <p14:tracePt t="59277" x="1535113" y="4359275"/>
          <p14:tracePt t="59283" x="1541463" y="4359275"/>
          <p14:tracePt t="59285" x="1547813" y="4359275"/>
          <p14:tracePt t="59291" x="1554163" y="4359275"/>
          <p14:tracePt t="59296" x="1560513" y="4359275"/>
          <p14:tracePt t="59304" x="1566863" y="4359275"/>
          <p14:tracePt t="59790" x="1573213" y="4359275"/>
          <p14:tracePt t="59792" x="1579563" y="4359275"/>
          <p14:tracePt t="59793" x="1579563" y="4365625"/>
          <p14:tracePt t="59795" x="1585913" y="4365625"/>
          <p14:tracePt t="59797" x="1585913" y="4371975"/>
          <p14:tracePt t="59799" x="1592263" y="4371975"/>
          <p14:tracePt t="59838" x="1598613" y="4371975"/>
          <p14:tracePt t="59840" x="1606550" y="4371975"/>
          <p14:tracePt t="59841" x="1612900" y="4371975"/>
          <p14:tracePt t="59846" x="1619250" y="4371975"/>
          <p14:tracePt t="59847" x="1625600" y="4371975"/>
          <p14:tracePt t="59849" x="1631950" y="4371975"/>
          <p14:tracePt t="59851" x="1638300" y="4371975"/>
          <p14:tracePt t="59853" x="1644650" y="4371975"/>
          <p14:tracePt t="59860" x="1651000" y="4371975"/>
          <p14:tracePt t="59861" x="1657350" y="4371975"/>
          <p14:tracePt t="59867" x="1663700" y="4371975"/>
          <p14:tracePt t="59880" x="1670050" y="4371975"/>
          <p14:tracePt t="59883" x="1676400" y="4371975"/>
          <p14:tracePt t="59892" x="1682750" y="4371975"/>
          <p14:tracePt t="59894" x="1689100" y="4371975"/>
          <p14:tracePt t="59895" x="1695450" y="4371975"/>
          <p14:tracePt t="59901" x="1701800" y="4371975"/>
          <p14:tracePt t="59903" x="1708150" y="4371975"/>
          <p14:tracePt t="59907" x="1714500" y="4371975"/>
          <p14:tracePt t="59909" x="1720850" y="4371975"/>
          <p14:tracePt t="59911" x="1720850" y="4365625"/>
          <p14:tracePt t="59915" x="1727200" y="4365625"/>
          <p14:tracePt t="59917" x="1733550" y="4365625"/>
          <p14:tracePt t="59919" x="1739900" y="4365625"/>
          <p14:tracePt t="59923" x="1746250" y="4365625"/>
          <p14:tracePt t="59927" x="1752600" y="4359275"/>
          <p14:tracePt t="59929" x="1758950" y="4359275"/>
          <p14:tracePt t="59931" x="1765300" y="4352925"/>
          <p14:tracePt t="59933" x="1771650" y="4352925"/>
          <p14:tracePt t="59940" x="1778000" y="4346575"/>
          <p14:tracePt t="59941" x="1784350" y="4346575"/>
          <p14:tracePt t="59947" x="1790700" y="4346575"/>
          <p14:tracePt t="59953" x="1797050" y="4346575"/>
          <p14:tracePt t="59978" x="1790700" y="4346575"/>
          <p14:tracePt t="59986" x="1784350" y="4346575"/>
          <p14:tracePt t="59988" x="1771650" y="4352925"/>
          <p14:tracePt t="60010" x="1771650" y="4359275"/>
          <p14:tracePt t="60258" x="1771650" y="4352925"/>
          <p14:tracePt t="60261" x="1778000" y="4352925"/>
          <p14:tracePt t="60263" x="1784350" y="4352925"/>
          <p14:tracePt t="60269" x="1784350" y="4346575"/>
          <p14:tracePt t="60272" x="1790700" y="4346575"/>
          <p14:tracePt t="60273" x="1790700" y="4340225"/>
          <p14:tracePt t="60278" x="1797050" y="4340225"/>
          <p14:tracePt t="60279" x="1797050" y="4333875"/>
          <p14:tracePt t="60294" x="1797050" y="4327525"/>
          <p14:tracePt t="60295" x="1803400" y="4327525"/>
          <p14:tracePt t="60299" x="1803400" y="4321175"/>
          <p14:tracePt t="60301" x="1809750" y="4321175"/>
          <p14:tracePt t="60308" x="1816100" y="4321175"/>
          <p14:tracePt t="60318" x="1816100" y="4314825"/>
          <p14:tracePt t="60320" x="1822450" y="4314825"/>
          <p14:tracePt t="60323" x="1828800" y="4314825"/>
          <p14:tracePt t="60330" x="1835150" y="4314825"/>
          <p14:tracePt t="60332" x="1835150" y="4308475"/>
          <p14:tracePt t="60333" x="1841500" y="4308475"/>
          <p14:tracePt t="60335" x="1847850" y="4308475"/>
          <p14:tracePt t="60342" x="1854200" y="4308475"/>
          <p14:tracePt t="60345" x="1860550" y="4308475"/>
          <p14:tracePt t="60351" x="1866900" y="4308475"/>
          <p14:tracePt t="60353" x="1873250" y="4308475"/>
          <p14:tracePt t="60357" x="1879600" y="4308475"/>
          <p14:tracePt t="60361" x="1885950" y="4308475"/>
          <p14:tracePt t="60363" x="1892300" y="4314825"/>
          <p14:tracePt t="60367" x="1898650" y="4314825"/>
          <p14:tracePt t="60369" x="1905000" y="4314825"/>
          <p14:tracePt t="60373" x="1911350" y="4314825"/>
          <p14:tracePt t="60376" x="1917700" y="4314825"/>
          <p14:tracePt t="60377" x="1924050" y="4321175"/>
          <p14:tracePt t="60381" x="1930400" y="4321175"/>
          <p14:tracePt t="60383" x="1936750" y="4327525"/>
          <p14:tracePt t="60385" x="1943100" y="4327525"/>
          <p14:tracePt t="60387" x="1949450" y="4327525"/>
          <p14:tracePt t="60389" x="1955800" y="4327525"/>
          <p14:tracePt t="60394" x="1968500" y="4327525"/>
          <p14:tracePt t="60395" x="1974850" y="4333875"/>
          <p14:tracePt t="60399" x="1981200" y="4333875"/>
          <p14:tracePt t="60401" x="1993900" y="4333875"/>
          <p14:tracePt t="60405" x="2000250" y="4340225"/>
          <p14:tracePt t="60407" x="2006600" y="4340225"/>
          <p14:tracePt t="60409" x="2012950" y="4340225"/>
          <p14:tracePt t="60411" x="2025650" y="4340225"/>
          <p14:tracePt t="60415" x="2038350" y="4346575"/>
          <p14:tracePt t="60417" x="2044700" y="4346575"/>
          <p14:tracePt t="60419" x="2051050" y="4346575"/>
          <p14:tracePt t="60421" x="2065338" y="4346575"/>
          <p14:tracePt t="60423" x="2071688" y="4346575"/>
          <p14:tracePt t="60425" x="2078038" y="4346575"/>
          <p14:tracePt t="60427" x="2084388" y="4346575"/>
          <p14:tracePt t="60429" x="2090738" y="4346575"/>
          <p14:tracePt t="60431" x="2103438" y="4346575"/>
          <p14:tracePt t="60433" x="2109788" y="4346575"/>
          <p14:tracePt t="60435" x="2122488" y="4346575"/>
          <p14:tracePt t="60437" x="2128838" y="4346575"/>
          <p14:tracePt t="60439" x="2135188" y="4346575"/>
          <p14:tracePt t="60441" x="2147888" y="4346575"/>
          <p14:tracePt t="60443" x="2154238" y="4346575"/>
          <p14:tracePt t="60445" x="2166938" y="4346575"/>
          <p14:tracePt t="60447" x="2179638" y="4346575"/>
          <p14:tracePt t="60449" x="2185988" y="4346575"/>
          <p14:tracePt t="60451" x="2198688" y="4346575"/>
          <p14:tracePt t="60453" x="2217738" y="4346575"/>
          <p14:tracePt t="60455" x="2224088" y="4346575"/>
          <p14:tracePt t="60457" x="2243138" y="4346575"/>
          <p14:tracePt t="60459" x="2249488" y="4346575"/>
          <p14:tracePt t="60461" x="2268538" y="4346575"/>
          <p14:tracePt t="60463" x="2281238" y="4346575"/>
          <p14:tracePt t="60465" x="2293938" y="4346575"/>
          <p14:tracePt t="60467" x="2306638" y="4346575"/>
          <p14:tracePt t="60469" x="2325688" y="4346575"/>
          <p14:tracePt t="60471" x="2332038" y="4346575"/>
          <p14:tracePt t="60473" x="2344738" y="4346575"/>
          <p14:tracePt t="60475" x="2351088" y="4346575"/>
          <p14:tracePt t="60477" x="2363788" y="4346575"/>
          <p14:tracePt t="60479" x="2376488" y="4346575"/>
          <p14:tracePt t="60481" x="2382838" y="4346575"/>
          <p14:tracePt t="60483" x="2395538" y="4346575"/>
          <p14:tracePt t="60486" x="2401888" y="4346575"/>
          <p14:tracePt t="60488" x="2414588" y="4346575"/>
          <p14:tracePt t="60489" x="2420938" y="4346575"/>
          <p14:tracePt t="60493" x="2427288" y="4346575"/>
          <p14:tracePt t="60495" x="2433638" y="4346575"/>
          <p14:tracePt t="60497" x="2439988" y="4346575"/>
          <p14:tracePt t="60501" x="2446338" y="4346575"/>
          <p14:tracePt t="60503" x="2452688" y="4346575"/>
          <p14:tracePt t="60507" x="2459038" y="4346575"/>
          <p14:tracePt t="60511" x="2465388" y="4346575"/>
          <p14:tracePt t="60513" x="2471738" y="4346575"/>
          <p14:tracePt t="60519" x="2478088" y="4346575"/>
          <p14:tracePt t="60523" x="2484438" y="4346575"/>
          <p14:tracePt t="60530" x="2490788" y="4346575"/>
          <p14:tracePt t="60534" x="2497138" y="4346575"/>
          <p14:tracePt t="60535" x="2503488" y="4346575"/>
          <p14:tracePt t="60543" x="2509838" y="4346575"/>
          <p14:tracePt t="60547" x="2517775" y="4346575"/>
          <p14:tracePt t="60558" x="2524125" y="4346575"/>
          <p14:tracePt t="60560" x="2530475" y="4346575"/>
          <p14:tracePt t="60568" x="2536825" y="4346575"/>
          <p14:tracePt t="60574" x="2536825" y="4352925"/>
          <p14:tracePt t="60582" x="2543175" y="4359275"/>
          <p14:tracePt t="60586" x="2549525" y="4359275"/>
          <p14:tracePt t="60592" x="2549525" y="4365625"/>
          <p14:tracePt t="60595" x="2555875" y="4365625"/>
          <p14:tracePt t="60597" x="2555875" y="4371975"/>
          <p14:tracePt t="60599" x="2555875" y="4378325"/>
          <p14:tracePt t="60601" x="2562225" y="4378325"/>
          <p14:tracePt t="60608" x="2562225" y="4384675"/>
          <p14:tracePt t="60615" x="2562225" y="4391025"/>
          <p14:tracePt t="60630" x="2568575" y="4391025"/>
          <p14:tracePt t="60632" x="2568575" y="4397375"/>
          <p14:tracePt t="60635" x="2574925" y="4397375"/>
          <p14:tracePt t="60644" x="2581275" y="4397375"/>
          <p14:tracePt t="60892" x="2587625" y="4397375"/>
          <p14:tracePt t="60896" x="2593975" y="4397375"/>
          <p14:tracePt t="60912" x="2600325" y="4397375"/>
          <p14:tracePt t="60918" x="2606675" y="4397375"/>
          <p14:tracePt t="60924" x="2613025" y="4391025"/>
          <p14:tracePt t="60932" x="2619375" y="4391025"/>
          <p14:tracePt t="60933" x="2625725" y="4391025"/>
          <p14:tracePt t="60935" x="2625725" y="4384675"/>
          <p14:tracePt t="60937" x="2632075" y="4384675"/>
          <p14:tracePt t="60939" x="2638425" y="4384675"/>
          <p14:tracePt t="60941" x="2644775" y="4384675"/>
          <p14:tracePt t="60945" x="2651125" y="4384675"/>
          <p14:tracePt t="60947" x="2657475" y="4378325"/>
          <p14:tracePt t="60949" x="2663825" y="4378325"/>
          <p14:tracePt t="60951" x="2670175" y="4371975"/>
          <p14:tracePt t="60953" x="2676525" y="4371975"/>
          <p14:tracePt t="60955" x="2689225" y="4365625"/>
          <p14:tracePt t="60957" x="2701925" y="4365625"/>
          <p14:tracePt t="60960" x="2708275" y="4359275"/>
          <p14:tracePt t="60961" x="2727325" y="4359275"/>
          <p14:tracePt t="60963" x="2746375" y="4359275"/>
          <p14:tracePt t="60965" x="2765425" y="4359275"/>
          <p14:tracePt t="60967" x="2778125" y="4359275"/>
          <p14:tracePt t="60969" x="2797175" y="4352925"/>
          <p14:tracePt t="60971" x="2822575" y="4352925"/>
          <p14:tracePt t="60973" x="2841625" y="4352925"/>
          <p14:tracePt t="60976" x="2867025" y="4352925"/>
          <p14:tracePt t="60978" x="2892425" y="4352925"/>
          <p14:tracePt t="60979" x="2917825" y="4346575"/>
          <p14:tracePt t="60981" x="2936875" y="4346575"/>
          <p14:tracePt t="60983" x="2962275" y="4346575"/>
          <p14:tracePt t="60985" x="2989263" y="4346575"/>
          <p14:tracePt t="60987" x="3014663" y="4346575"/>
          <p14:tracePt t="60989" x="3033713" y="4346575"/>
          <p14:tracePt t="60991" x="3065463" y="4346575"/>
          <p14:tracePt t="60993" x="3090863" y="4346575"/>
          <p14:tracePt t="60995" x="3116263" y="4346575"/>
          <p14:tracePt t="60997" x="3141663" y="4346575"/>
          <p14:tracePt t="60999" x="3173413" y="4346575"/>
          <p14:tracePt t="61011" x="3325813" y="4346575"/>
          <p14:tracePt t="61013" x="3357563" y="4346575"/>
          <p14:tracePt t="61015" x="3376613" y="4346575"/>
          <p14:tracePt t="61017" x="3408363" y="4346575"/>
          <p14:tracePt t="61019" x="3435350" y="4346575"/>
          <p14:tracePt t="61021" x="3460750" y="4352925"/>
          <p14:tracePt t="61023" x="3492500" y="4352925"/>
          <p14:tracePt t="61025" x="3517900" y="4352925"/>
          <p14:tracePt t="61027" x="3536950" y="4352925"/>
          <p14:tracePt t="61029" x="3568700" y="4352925"/>
          <p14:tracePt t="61031" x="3594100" y="4359275"/>
          <p14:tracePt t="61033" x="3619500" y="4359275"/>
          <p14:tracePt t="61035" x="3644900" y="4359275"/>
          <p14:tracePt t="61037" x="3676650" y="4359275"/>
          <p14:tracePt t="61039" x="3702050" y="4365625"/>
          <p14:tracePt t="61041" x="3721100" y="4365625"/>
          <p14:tracePt t="61043" x="3746500" y="4365625"/>
          <p14:tracePt t="61045" x="3771900" y="4365625"/>
          <p14:tracePt t="61047" x="3797300" y="4365625"/>
          <p14:tracePt t="61049" x="3816350" y="4365625"/>
          <p14:tracePt t="61051" x="3841750" y="4371975"/>
          <p14:tracePt t="61053" x="3867150" y="4371975"/>
          <p14:tracePt t="61055" x="3887788" y="4378325"/>
          <p14:tracePt t="61057" x="3913188" y="4378325"/>
          <p14:tracePt t="61059" x="3925888" y="4378325"/>
          <p14:tracePt t="61061" x="3944938" y="4384675"/>
          <p14:tracePt t="61063" x="3963988" y="4384675"/>
          <p14:tracePt t="61065" x="3976688" y="4384675"/>
          <p14:tracePt t="61067" x="3989388" y="4391025"/>
          <p14:tracePt t="61069" x="4002088" y="4391025"/>
          <p14:tracePt t="61071" x="4008438" y="4391025"/>
          <p14:tracePt t="61073" x="4021138" y="4397375"/>
          <p14:tracePt t="61076" x="4027488" y="4397375"/>
          <p14:tracePt t="61078" x="4040188" y="4397375"/>
          <p14:tracePt t="61079" x="4046538" y="4397375"/>
          <p14:tracePt t="61081" x="4052888" y="4403725"/>
          <p14:tracePt t="61083" x="4059238" y="4403725"/>
          <p14:tracePt t="61085" x="4065588" y="4403725"/>
          <p14:tracePt t="61089" x="4071938" y="4403725"/>
          <p14:tracePt t="61093" x="4078288" y="4403725"/>
          <p14:tracePt t="61095" x="4084638" y="4403725"/>
          <p14:tracePt t="61101" x="4090988" y="4403725"/>
          <p14:tracePt t="61104" x="4097338" y="4403725"/>
          <p14:tracePt t="61110" x="4103688" y="4403725"/>
          <p14:tracePt t="61113" x="4110038" y="4403725"/>
          <p14:tracePt t="61115" x="4116388" y="4403725"/>
          <p14:tracePt t="61121" x="4122738" y="4403725"/>
          <p14:tracePt t="61123" x="4129088" y="4403725"/>
          <p14:tracePt t="61129" x="4135438" y="4403725"/>
          <p14:tracePt t="61131" x="4141788" y="4403725"/>
          <p14:tracePt t="61135" x="4148138" y="4403725"/>
          <p14:tracePt t="61139" x="4154488" y="4403725"/>
          <p14:tracePt t="61144" x="4160838" y="4403725"/>
          <p14:tracePt t="61147" x="4167188" y="4403725"/>
          <p14:tracePt t="61151" x="4173538" y="4403725"/>
          <p14:tracePt t="61153" x="4179888" y="4403725"/>
          <p14:tracePt t="61157" x="4186238" y="4403725"/>
          <p14:tracePt t="61160" x="4192588" y="4403725"/>
          <p14:tracePt t="61165" x="4198938" y="4403725"/>
          <p14:tracePt t="61167" x="4205288" y="4403725"/>
          <p14:tracePt t="61169" x="4211638" y="4403725"/>
          <p14:tracePt t="61173" x="4217988" y="4403725"/>
          <p14:tracePt t="61176" x="4224338" y="4403725"/>
          <p14:tracePt t="61182" x="4230688" y="4403725"/>
          <p14:tracePt t="61184" x="4237038" y="4403725"/>
          <p14:tracePt t="61187" x="4243388" y="4403725"/>
          <p14:tracePt t="61192" x="4249738" y="4403725"/>
          <p14:tracePt t="61194" x="4256088" y="4403725"/>
          <p14:tracePt t="61201" x="4262438" y="4403725"/>
          <p14:tracePt t="61207" x="4268788" y="4403725"/>
          <p14:tracePt t="61220" x="4275138" y="4403725"/>
          <p14:tracePt t="61226" x="4281488" y="4403725"/>
          <p14:tracePt t="61229" x="4287838" y="4403725"/>
          <p14:tracePt t="61235" x="4294188" y="4403725"/>
          <p14:tracePt t="61239" x="4300538" y="4397375"/>
          <p14:tracePt t="61245" x="4306888" y="4397375"/>
          <p14:tracePt t="61247" x="4313238" y="4397375"/>
          <p14:tracePt t="61252" x="4319588" y="4397375"/>
          <p14:tracePt t="61255" x="4325938" y="4397375"/>
          <p14:tracePt t="61257" x="4332288" y="4397375"/>
          <p14:tracePt t="61263" x="4338638" y="4397375"/>
          <p14:tracePt t="61265" x="4346575" y="4397375"/>
          <p14:tracePt t="61267" x="4352925" y="4397375"/>
          <p14:tracePt t="61273" x="4359275" y="4397375"/>
          <p14:tracePt t="61275" x="4365625" y="4397375"/>
          <p14:tracePt t="61279" x="4371975" y="4397375"/>
          <p14:tracePt t="61283" x="4378325" y="4397375"/>
          <p14:tracePt t="61286" x="4384675" y="4397375"/>
          <p14:tracePt t="61289" x="4391025" y="4397375"/>
          <p14:tracePt t="61291" x="4397375" y="4397375"/>
          <p14:tracePt t="61297" x="4403725" y="4397375"/>
          <p14:tracePt t="61299" x="4410075" y="4397375"/>
          <p14:tracePt t="61301" x="4416425" y="4397375"/>
          <p14:tracePt t="61305" x="4422775" y="4397375"/>
          <p14:tracePt t="61307" x="4429125" y="4397375"/>
          <p14:tracePt t="61311" x="4435475" y="4397375"/>
          <p14:tracePt t="61313" x="4441825" y="4397375"/>
          <p14:tracePt t="61315" x="4448175" y="4397375"/>
          <p14:tracePt t="61319" x="4454525" y="4397375"/>
          <p14:tracePt t="61321" x="4460875" y="4403725"/>
          <p14:tracePt t="61326" x="4467225" y="4403725"/>
          <p14:tracePt t="61327" x="4473575" y="4403725"/>
          <p14:tracePt t="61331" x="4479925" y="4403725"/>
          <p14:tracePt t="61333" x="4486275" y="4403725"/>
          <p14:tracePt t="61335" x="4492625" y="4410075"/>
          <p14:tracePt t="61341" x="4498975" y="4416425"/>
          <p14:tracePt t="61344" x="4505325" y="4416425"/>
          <p14:tracePt t="61349" x="4511675" y="4416425"/>
          <p14:tracePt t="61351" x="4518025" y="4422775"/>
          <p14:tracePt t="61353" x="4524375" y="4422775"/>
          <p14:tracePt t="61360" x="4530725" y="4422775"/>
          <p14:tracePt t="61362" x="4537075" y="4422775"/>
          <p14:tracePt t="61365" x="4543425" y="4422775"/>
          <p14:tracePt t="61367" x="4549775" y="4422775"/>
          <p14:tracePt t="61369" x="4556125" y="4422775"/>
          <p14:tracePt t="61373" x="4562475" y="4422775"/>
          <p14:tracePt t="61377" x="4568825" y="4422775"/>
          <p14:tracePt t="61379" x="4575175" y="4422775"/>
          <p14:tracePt t="61381" x="4581525" y="4422775"/>
          <p14:tracePt t="61383" x="4587875" y="4422775"/>
          <p14:tracePt t="61385" x="4594225" y="4422775"/>
          <p14:tracePt t="61387" x="4606925" y="4422775"/>
          <p14:tracePt t="61391" x="4619625" y="4422775"/>
          <p14:tracePt t="61393" x="4625975" y="4422775"/>
          <p14:tracePt t="61395" x="4632325" y="4422775"/>
          <p14:tracePt t="61397" x="4638675" y="4422775"/>
          <p14:tracePt t="61399" x="4645025" y="4422775"/>
          <p14:tracePt t="61401" x="4651375" y="4422775"/>
          <p14:tracePt t="61403" x="4664075" y="4429125"/>
          <p14:tracePt t="61407" x="4676775" y="4429125"/>
          <p14:tracePt t="61409" x="4683125" y="4429125"/>
          <p14:tracePt t="61411" x="4689475" y="4429125"/>
          <p14:tracePt t="61413" x="4702175" y="4429125"/>
          <p14:tracePt t="61417" x="4714875" y="4429125"/>
          <p14:tracePt t="61421" x="4727575" y="4435475"/>
          <p14:tracePt t="61423" x="4733925" y="4435475"/>
          <p14:tracePt t="61426" x="4740275" y="4435475"/>
          <p14:tracePt t="61429" x="4746625" y="4435475"/>
          <p14:tracePt t="61431" x="4752975" y="4435475"/>
          <p14:tracePt t="61435" x="4759325" y="4441825"/>
          <p14:tracePt t="61437" x="4772025" y="4441825"/>
          <p14:tracePt t="61441" x="4778375" y="4441825"/>
          <p14:tracePt t="61443" x="4784725" y="4441825"/>
          <p14:tracePt t="61447" x="4791075" y="4441825"/>
          <p14:tracePt t="61449" x="4797425" y="4441825"/>
          <p14:tracePt t="61451" x="4805363" y="4441825"/>
          <p14:tracePt t="61455" x="4811713" y="4441825"/>
          <p14:tracePt t="61457" x="4818063" y="4441825"/>
          <p14:tracePt t="61463" x="4824413" y="4441825"/>
          <p14:tracePt t="61467" x="4830763" y="4441825"/>
          <p14:tracePt t="61469" x="4837113" y="4441825"/>
          <p14:tracePt t="61477" x="4843463" y="4441825"/>
          <p14:tracePt t="61484" x="4849813" y="4441825"/>
          <p14:tracePt t="61508" x="4856163" y="4441825"/>
          <p14:tracePt t="61531" x="4862513" y="4441825"/>
          <p14:tracePt t="61537" x="4868863" y="4448175"/>
          <p14:tracePt t="61548" x="4875213" y="4448175"/>
          <p14:tracePt t="61555" x="4881563" y="4448175"/>
          <p14:tracePt t="61572" x="4887913" y="4448175"/>
          <p14:tracePt t="61594" x="4894263" y="4448175"/>
          <p14:tracePt t="61761" x="4887913" y="4448175"/>
          <p14:tracePt t="61772" x="4881563" y="4448175"/>
          <p14:tracePt t="61777" x="4875213" y="4448175"/>
          <p14:tracePt t="61781" x="4875213" y="4441825"/>
          <p14:tracePt t="61785" x="4868863" y="4441825"/>
          <p14:tracePt t="61790" x="4862513" y="4441825"/>
          <p14:tracePt t="61791" x="4862513" y="4435475"/>
          <p14:tracePt t="61794" x="4856163" y="4435475"/>
          <p14:tracePt t="61801" x="4849813" y="4435475"/>
          <p14:tracePt t="61805" x="4843463" y="4435475"/>
          <p14:tracePt t="61810" x="4843463" y="4429125"/>
          <p14:tracePt t="61814" x="4837113" y="4429125"/>
          <p14:tracePt t="61817" x="4830763" y="4429125"/>
          <p14:tracePt t="61819" x="4824413" y="4429125"/>
          <p14:tracePt t="61826" x="4818063" y="4429125"/>
          <p14:tracePt t="61828" x="4811713" y="4429125"/>
          <p14:tracePt t="61831" x="4805363" y="4429125"/>
          <p14:tracePt t="61833" x="4797425" y="4429125"/>
          <p14:tracePt t="61835" x="4791075" y="4429125"/>
          <p14:tracePt t="61839" x="4784725" y="4429125"/>
          <p14:tracePt t="61841" x="4778375" y="4429125"/>
          <p14:tracePt t="61845" x="4772025" y="4429125"/>
          <p14:tracePt t="61847" x="4765675" y="4429125"/>
          <p14:tracePt t="61849" x="4759325" y="4429125"/>
          <p14:tracePt t="61851" x="4752975" y="4429125"/>
          <p14:tracePt t="61853" x="4746625" y="4429125"/>
          <p14:tracePt t="61858" x="4733925" y="4429125"/>
          <p14:tracePt t="61859" x="4727575" y="4429125"/>
          <p14:tracePt t="61863" x="4714875" y="4429125"/>
          <p14:tracePt t="61865" x="4708525" y="4429125"/>
          <p14:tracePt t="61869" x="4702175" y="4429125"/>
          <p14:tracePt t="61871" x="4695825" y="4429125"/>
          <p14:tracePt t="61877" x="4683125" y="4429125"/>
          <p14:tracePt t="61879" x="4676775" y="4429125"/>
          <p14:tracePt t="61885" x="4670425" y="4429125"/>
          <p14:tracePt t="61887" x="4664075" y="4429125"/>
          <p14:tracePt t="61895" x="4657725" y="4429125"/>
          <p14:tracePt t="62260" x="4651375" y="4429125"/>
          <p14:tracePt t="62267" x="4645025" y="4429125"/>
          <p14:tracePt t="62277" x="4638675" y="4429125"/>
          <p14:tracePt t="62282" x="4632325" y="4429125"/>
          <p14:tracePt t="62294" x="4625975" y="4429125"/>
          <p14:tracePt t="62295" x="4619625" y="4429125"/>
          <p14:tracePt t="62306" x="4613275" y="4429125"/>
          <p14:tracePt t="62323" x="4606925" y="4429125"/>
          <p14:tracePt t="62327" x="4600575" y="4429125"/>
          <p14:tracePt t="62335" x="4594225" y="4429125"/>
          <p14:tracePt t="62339" x="4587875" y="4429125"/>
          <p14:tracePt t="62348" x="4587875" y="4422775"/>
          <p14:tracePt t="62349" x="4581525" y="4422775"/>
          <p14:tracePt t="62356" x="4575175" y="4422775"/>
          <p14:tracePt t="62361" x="4568825" y="4416425"/>
          <p14:tracePt t="62374" x="4562475" y="4416425"/>
          <p14:tracePt t="62380" x="4556125" y="4416425"/>
          <p14:tracePt t="62387" x="4556125" y="4410075"/>
          <p14:tracePt t="62399" x="4549775" y="4410075"/>
          <p14:tracePt t="62401" x="4549775" y="4403725"/>
          <p14:tracePt t="62405" x="4543425" y="4403725"/>
          <p14:tracePt t="62410" x="4537075" y="4403725"/>
          <p14:tracePt t="62411" x="4537075" y="4397375"/>
          <p14:tracePt t="62417" x="4530725" y="4397375"/>
          <p14:tracePt t="62422" x="4524375" y="4397375"/>
          <p14:tracePt t="62432" x="4518025" y="4397375"/>
          <p14:tracePt t="62437" x="4511675" y="4397375"/>
          <p14:tracePt t="62444" x="4505325" y="4397375"/>
          <p14:tracePt t="62458" x="4498975" y="4397375"/>
          <p14:tracePt t="62478" x="4492625" y="4397375"/>
          <p14:tracePt t="62543" x="4486275" y="4397375"/>
          <p14:tracePt t="62554" x="4479925" y="4397375"/>
          <p14:tracePt t="62566" x="4473575" y="4397375"/>
          <p14:tracePt t="62620" x="4467225" y="4397375"/>
          <p14:tracePt t="62638" x="4460875" y="4397375"/>
          <p14:tracePt t="62728" x="4454525" y="4397375"/>
          <p14:tracePt t="62860" x="4448175" y="4397375"/>
          <p14:tracePt t="62887" x="4454525" y="4391025"/>
          <p14:tracePt t="62891" x="4460875" y="4384675"/>
          <p14:tracePt t="62893" x="4467225" y="4384675"/>
          <p14:tracePt t="62897" x="4473575" y="4384675"/>
          <p14:tracePt t="62899" x="4479925" y="4378325"/>
          <p14:tracePt t="62901" x="4486275" y="4378325"/>
          <p14:tracePt t="62905" x="4492625" y="4371975"/>
          <p14:tracePt t="62907" x="4505325" y="4371975"/>
          <p14:tracePt t="62911" x="4518025" y="4365625"/>
          <p14:tracePt t="62913" x="4524375" y="4365625"/>
          <p14:tracePt t="62915" x="4537075" y="4365625"/>
          <p14:tracePt t="62917" x="4543425" y="4365625"/>
          <p14:tracePt t="62919" x="4549775" y="4365625"/>
          <p14:tracePt t="62921" x="4562475" y="4365625"/>
          <p14:tracePt t="62923" x="4575175" y="4365625"/>
          <p14:tracePt t="62926" x="4581525" y="4365625"/>
          <p14:tracePt t="62927" x="4594225" y="4365625"/>
          <p14:tracePt t="62929" x="4606925" y="4365625"/>
          <p14:tracePt t="62931" x="4619625" y="4365625"/>
          <p14:tracePt t="62933" x="4632325" y="4365625"/>
          <p14:tracePt t="62935" x="4645025" y="4365625"/>
          <p14:tracePt t="62937" x="4657725" y="4365625"/>
          <p14:tracePt t="62939" x="4676775" y="4365625"/>
          <p14:tracePt t="62941" x="4683125" y="4365625"/>
          <p14:tracePt t="62943" x="4702175" y="4365625"/>
          <p14:tracePt t="62945" x="4708525" y="4365625"/>
          <p14:tracePt t="62947" x="4727575" y="4365625"/>
          <p14:tracePt t="62949" x="4740275" y="4365625"/>
          <p14:tracePt t="62951" x="4752975" y="4365625"/>
          <p14:tracePt t="62953" x="4772025" y="4365625"/>
          <p14:tracePt t="62955" x="4784725" y="4365625"/>
          <p14:tracePt t="62957" x="4797425" y="4365625"/>
          <p14:tracePt t="62959" x="4811713" y="4365625"/>
          <p14:tracePt t="62961" x="4830763" y="4359275"/>
          <p14:tracePt t="62963" x="4837113" y="4359275"/>
          <p14:tracePt t="62965" x="4856163" y="4359275"/>
          <p14:tracePt t="62967" x="4862513" y="4359275"/>
          <p14:tracePt t="62969" x="4875213" y="4359275"/>
          <p14:tracePt t="62971" x="4887913" y="4359275"/>
          <p14:tracePt t="62973" x="4900613" y="4352925"/>
          <p14:tracePt t="62975" x="4913313" y="4352925"/>
          <p14:tracePt t="62977" x="4926013" y="4352925"/>
          <p14:tracePt t="62979" x="4932363" y="4352925"/>
          <p14:tracePt t="62995" x="4983163" y="4346575"/>
          <p14:tracePt t="62999" x="4989513" y="4346575"/>
          <p14:tracePt t="63003" x="4995863" y="4346575"/>
          <p14:tracePt t="63007" x="5002213" y="4346575"/>
          <p14:tracePt t="63015" x="5008563" y="4346575"/>
          <p14:tracePt t="63021" x="5014913" y="4346575"/>
          <p14:tracePt t="63032" x="5021263" y="4346575"/>
          <p14:tracePt t="63035" x="5027613" y="4346575"/>
          <p14:tracePt t="63041" x="5033963" y="4346575"/>
          <p14:tracePt t="63046" x="5040313" y="4346575"/>
          <p14:tracePt t="63047" x="5046663" y="4346575"/>
          <p14:tracePt t="63051" x="5053013" y="4346575"/>
          <p14:tracePt t="63053" x="5059363" y="4346575"/>
          <p14:tracePt t="63057" x="5065713" y="4346575"/>
          <p14:tracePt t="63060" x="5072063" y="4346575"/>
          <p14:tracePt t="63064" x="5078413" y="4346575"/>
          <p14:tracePt t="63067" x="5084763" y="4346575"/>
          <p14:tracePt t="63069" x="5091113" y="4346575"/>
          <p14:tracePt t="63073" x="5097463" y="4346575"/>
          <p14:tracePt t="63078" x="5103813" y="4346575"/>
          <p14:tracePt t="63079" x="5110163" y="4346575"/>
          <p14:tracePt t="63090" x="5116513" y="4346575"/>
          <p14:tracePt t="63094" x="5122863" y="4346575"/>
          <p14:tracePt t="63102" x="5129213" y="4346575"/>
          <p14:tracePt t="63114" x="5135563" y="4346575"/>
          <p14:tracePt t="63122" x="5141913" y="4346575"/>
          <p14:tracePt t="63282" x="5135563" y="4346575"/>
          <p14:tracePt t="63288" x="5129213" y="4346575"/>
          <p14:tracePt t="63295" x="5122863" y="4346575"/>
          <p14:tracePt t="63301" x="5116513" y="4346575"/>
          <p14:tracePt t="63314" x="5110163" y="4346575"/>
          <p14:tracePt t="63320" x="5103813" y="4346575"/>
          <p14:tracePt t="63323" x="5097463" y="4346575"/>
          <p14:tracePt t="63335" x="5091113" y="4346575"/>
          <p14:tracePt t="63344" x="5084763" y="4346575"/>
          <p14:tracePt t="63354" x="5078413" y="4346575"/>
          <p14:tracePt t="63360" x="5072063" y="4346575"/>
          <p14:tracePt t="63363" x="5065713" y="4346575"/>
          <p14:tracePt t="63374" x="5059363" y="4346575"/>
          <p14:tracePt t="63378" x="5053013" y="4346575"/>
          <p14:tracePt t="63386" x="5046663" y="4346575"/>
          <p14:tracePt t="63389" x="5040313" y="4346575"/>
          <p14:tracePt t="63396" x="5033963" y="4346575"/>
          <p14:tracePt t="63668" x="5027613" y="4352925"/>
          <p14:tracePt t="63673" x="5021263" y="4352925"/>
          <p14:tracePt t="63678" x="5021263" y="4359275"/>
          <p14:tracePt t="63690" x="5014913" y="4359275"/>
          <p14:tracePt t="63698" x="5008563" y="4359275"/>
          <p14:tracePt t="63712" x="5002213" y="4365625"/>
          <p14:tracePt t="63715" x="4995863" y="4365625"/>
          <p14:tracePt t="63719" x="4989513" y="4365625"/>
          <p14:tracePt t="63723" x="4989513" y="4371975"/>
          <p14:tracePt t="63725" x="4983163" y="4371975"/>
          <p14:tracePt t="63729" x="4976813" y="4371975"/>
          <p14:tracePt t="63737" x="4970463" y="4371975"/>
          <p14:tracePt t="63739" x="4964113" y="4371975"/>
          <p14:tracePt t="63741" x="4957763" y="4371975"/>
          <p14:tracePt t="63743" x="4957763" y="4378325"/>
          <p14:tracePt t="63745" x="4951413" y="4378325"/>
          <p14:tracePt t="63747" x="4945063" y="4378325"/>
          <p14:tracePt t="63751" x="4938713" y="4378325"/>
          <p14:tracePt t="63753" x="4932363" y="4378325"/>
          <p14:tracePt t="63755" x="4926013" y="4378325"/>
          <p14:tracePt t="63757" x="4919663" y="4378325"/>
          <p14:tracePt t="63759" x="4906963" y="4378325"/>
          <p14:tracePt t="63763" x="4894263" y="4378325"/>
          <p14:tracePt t="63765" x="4881563" y="4384675"/>
          <p14:tracePt t="63767" x="4875213" y="4384675"/>
          <p14:tracePt t="63769" x="4868863" y="4384675"/>
          <p14:tracePt t="63771" x="4862513" y="4384675"/>
          <p14:tracePt t="63773" x="4849813" y="4391025"/>
          <p14:tracePt t="63776" x="4837113" y="4391025"/>
          <p14:tracePt t="63777" x="4830763" y="4391025"/>
          <p14:tracePt t="63779" x="4818063" y="4397375"/>
          <p14:tracePt t="63781" x="4805363" y="4397375"/>
          <p14:tracePt t="63783" x="4797425" y="4397375"/>
          <p14:tracePt t="63785" x="4784725" y="4403725"/>
          <p14:tracePt t="63787" x="4772025" y="4403725"/>
          <p14:tracePt t="63789" x="4765675" y="4410075"/>
          <p14:tracePt t="63791" x="4752975" y="4410075"/>
          <p14:tracePt t="63793" x="4746625" y="4410075"/>
          <p14:tracePt t="63795" x="4733925" y="4416425"/>
          <p14:tracePt t="63797" x="4721225" y="4416425"/>
          <p14:tracePt t="63799" x="4714875" y="4416425"/>
          <p14:tracePt t="63801" x="4702175" y="4416425"/>
          <p14:tracePt t="63803" x="4683125" y="4416425"/>
          <p14:tracePt t="63805" x="4676775" y="4422775"/>
          <p14:tracePt t="63807" x="4657725" y="4422775"/>
          <p14:tracePt t="63809" x="4645025" y="4429125"/>
          <p14:tracePt t="63811" x="4638675" y="4429125"/>
          <p14:tracePt t="63813" x="4619625" y="4435475"/>
          <p14:tracePt t="63815" x="4606925" y="4435475"/>
          <p14:tracePt t="63817" x="4587875" y="4441825"/>
          <p14:tracePt t="63819" x="4575175" y="4448175"/>
          <p14:tracePt t="63821" x="4556125" y="4448175"/>
          <p14:tracePt t="63823" x="4543425" y="4454525"/>
          <p14:tracePt t="63825" x="4530725" y="4454525"/>
          <p14:tracePt t="63827" x="4511675" y="4460875"/>
          <p14:tracePt t="63829" x="4492625" y="4460875"/>
          <p14:tracePt t="63831" x="4479925" y="4467225"/>
          <p14:tracePt t="63833" x="4460875" y="4467225"/>
          <p14:tracePt t="63835" x="4441825" y="4467225"/>
          <p14:tracePt t="63837" x="4422775" y="4467225"/>
          <p14:tracePt t="63839" x="4410075" y="4473575"/>
          <p14:tracePt t="63841" x="4391025" y="4473575"/>
          <p14:tracePt t="63843" x="4371975" y="4479925"/>
          <p14:tracePt t="63845" x="4359275" y="4479925"/>
          <p14:tracePt t="63847" x="4338638" y="4479925"/>
          <p14:tracePt t="63849" x="4319588" y="4479925"/>
          <p14:tracePt t="63851" x="4313238" y="4486275"/>
          <p14:tracePt t="63853" x="4294188" y="4486275"/>
          <p14:tracePt t="63855" x="4281488" y="4486275"/>
          <p14:tracePt t="63857" x="4275138" y="4486275"/>
          <p14:tracePt t="63859" x="4262438" y="4486275"/>
          <p14:tracePt t="63861" x="4243388" y="4486275"/>
          <p14:tracePt t="63863" x="4237038" y="4486275"/>
          <p14:tracePt t="63865" x="4224338" y="4486275"/>
          <p14:tracePt t="63867" x="4217988" y="4486275"/>
          <p14:tracePt t="63869" x="4211638" y="4486275"/>
          <p14:tracePt t="63871" x="4198938" y="4486275"/>
          <p14:tracePt t="63875" x="4186238" y="4486275"/>
          <p14:tracePt t="63877" x="4179888" y="4486275"/>
          <p14:tracePt t="63882" x="4173538" y="4486275"/>
          <p14:tracePt t="63883" x="4167188" y="4486275"/>
          <p14:tracePt t="63887" x="4160838" y="4486275"/>
          <p14:tracePt t="63892" x="4154488" y="4486275"/>
          <p14:tracePt t="63895" x="4148138" y="4486275"/>
          <p14:tracePt t="63910" x="4141788" y="4486275"/>
          <p14:tracePt t="63952" x="4135438" y="4486275"/>
          <p14:tracePt t="63964" x="4135438" y="4479925"/>
          <p14:tracePt t="63970" x="4129088" y="4479925"/>
          <p14:tracePt t="63972" x="4129088" y="4473575"/>
          <p14:tracePt t="63976" x="4122738" y="4473575"/>
          <p14:tracePt t="63988" x="4116388" y="4473575"/>
          <p14:tracePt t="63994" x="4110038" y="4473575"/>
          <p14:tracePt t="64010" x="4110038" y="4479925"/>
          <p14:tracePt t="64011" x="4116388" y="4486275"/>
          <p14:tracePt t="64015" x="4116388" y="4492625"/>
          <p14:tracePt t="64017" x="4122738" y="4498975"/>
          <p14:tracePt t="64024" x="4129088" y="4498975"/>
          <p14:tracePt t="64032" x="4135438" y="4498975"/>
          <p14:tracePt t="64036" x="4141788" y="4498975"/>
          <p14:tracePt t="64242" x="4148138" y="4498975"/>
          <p14:tracePt t="64252" x="4148138" y="4492625"/>
          <p14:tracePt t="64253" x="4148138" y="4486275"/>
          <p14:tracePt t="64262" x="4148138" y="4479925"/>
          <p14:tracePt t="64265" x="4148138" y="4473575"/>
          <p14:tracePt t="64280" x="4148138" y="4467225"/>
          <p14:tracePt t="64288" x="4148138" y="4460875"/>
          <p14:tracePt t="64294" x="4148138" y="4454525"/>
          <p14:tracePt t="64306" x="4141788" y="4454525"/>
          <p14:tracePt t="64307" x="4141788" y="4448175"/>
          <p14:tracePt t="64318" x="4141788" y="4441825"/>
          <p14:tracePt t="64333" x="4135438" y="4441825"/>
          <p14:tracePt t="64352" x="4135438" y="4435475"/>
          <p14:tracePt t="64362" x="4129088" y="4435475"/>
          <p14:tracePt t="64365" x="4122738" y="4435475"/>
          <p14:tracePt t="64372" x="4116388" y="4429125"/>
          <p14:tracePt t="64373" x="4110038" y="4429125"/>
          <p14:tracePt t="64375" x="4103688" y="4429125"/>
          <p14:tracePt t="64381" x="4097338" y="4429125"/>
          <p14:tracePt t="64383" x="4090988" y="4429125"/>
          <p14:tracePt t="64389" x="4084638" y="4429125"/>
          <p14:tracePt t="64392" x="4078288" y="4429125"/>
          <p14:tracePt t="64394" x="4071938" y="4429125"/>
          <p14:tracePt t="64397" x="4065588" y="4429125"/>
          <p14:tracePt t="64399" x="4059238" y="4429125"/>
          <p14:tracePt t="64403" x="4052888" y="4429125"/>
          <p14:tracePt t="64406" x="4046538" y="4429125"/>
          <p14:tracePt t="64407" x="4040188" y="4429125"/>
          <p14:tracePt t="64411" x="4033838" y="4429125"/>
          <p14:tracePt t="64413" x="4021138" y="4429125"/>
          <p14:tracePt t="64417" x="4014788" y="4429125"/>
          <p14:tracePt t="64419" x="4008438" y="4429125"/>
          <p14:tracePt t="64421" x="4002088" y="4429125"/>
          <p14:tracePt t="64423" x="3989388" y="4429125"/>
          <p14:tracePt t="64427" x="3976688" y="4429125"/>
          <p14:tracePt t="64429" x="3970338" y="4429125"/>
          <p14:tracePt t="64431" x="3963988" y="4429125"/>
          <p14:tracePt t="64433" x="3957638" y="4429125"/>
          <p14:tracePt t="64435" x="3951288" y="4429125"/>
          <p14:tracePt t="64437" x="3944938" y="4429125"/>
          <p14:tracePt t="64439" x="3938588" y="4429125"/>
          <p14:tracePt t="64441" x="3932238" y="4429125"/>
          <p14:tracePt t="64443" x="3925888" y="4429125"/>
          <p14:tracePt t="64445" x="3919538" y="4429125"/>
          <p14:tracePt t="64449" x="3906838" y="4429125"/>
          <p14:tracePt t="64451" x="3900488" y="4429125"/>
          <p14:tracePt t="64455" x="3894138" y="4429125"/>
          <p14:tracePt t="64457" x="3887788" y="4429125"/>
          <p14:tracePt t="64461" x="3879850" y="4429125"/>
          <p14:tracePt t="64465" x="3873500" y="4429125"/>
          <p14:tracePt t="64467" x="3867150" y="4429125"/>
          <p14:tracePt t="64473" x="3860800" y="4429125"/>
          <p14:tracePt t="64476" x="3854450" y="4429125"/>
          <p14:tracePt t="64481" x="3848100" y="4429125"/>
          <p14:tracePt t="64484" x="3841750" y="4435475"/>
          <p14:tracePt t="64485" x="3835400" y="4435475"/>
          <p14:tracePt t="64492" x="3829050" y="4435475"/>
          <p14:tracePt t="64495" x="3822700" y="4435475"/>
          <p14:tracePt t="64501" x="3816350" y="4435475"/>
          <p14:tracePt t="64503" x="3810000" y="4435475"/>
          <p14:tracePt t="64508" x="3803650" y="4435475"/>
          <p14:tracePt t="64511" x="3797300" y="4435475"/>
          <p14:tracePt t="64513" x="3790950" y="4435475"/>
          <p14:tracePt t="64517" x="3790950" y="4441825"/>
          <p14:tracePt t="64520" x="3784600" y="4441825"/>
          <p14:tracePt t="64521" x="3778250" y="4441825"/>
          <p14:tracePt t="64523" x="3771900" y="4441825"/>
          <p14:tracePt t="64528" x="3765550" y="4441825"/>
          <p14:tracePt t="64529" x="3759200" y="4441825"/>
          <p14:tracePt t="64533" x="3752850" y="4441825"/>
          <p14:tracePt t="64535" x="3746500" y="4441825"/>
          <p14:tracePt t="64539" x="3740150" y="4441825"/>
          <p14:tracePt t="64543" x="3733800" y="4441825"/>
          <p14:tracePt t="64545" x="3727450" y="4441825"/>
          <p14:tracePt t="64551" x="3721100" y="4441825"/>
          <p14:tracePt t="64553" x="3714750" y="4441825"/>
          <p14:tracePt t="64561" x="3702050" y="4441825"/>
          <p14:tracePt t="64565" x="3695700" y="4441825"/>
          <p14:tracePt t="64577" x="3689350" y="4441825"/>
          <p14:tracePt t="64585" x="3683000" y="4441825"/>
          <p14:tracePt t="64660" x="3676650" y="4441825"/>
          <p14:tracePt t="64664" x="3670300" y="4441825"/>
          <p14:tracePt t="64667" x="3663950" y="4441825"/>
          <p14:tracePt t="64676" x="3657600" y="4441825"/>
          <p14:tracePt t="64680" x="3651250" y="4441825"/>
          <p14:tracePt t="64685" x="3644900" y="4441825"/>
          <p14:tracePt t="64689" x="3638550" y="4441825"/>
          <p14:tracePt t="64693" x="3632200" y="4441825"/>
          <p14:tracePt t="64706" x="3625850" y="4441825"/>
          <p14:tracePt t="64720" x="3619500" y="4441825"/>
          <p14:tracePt t="64795" x="3613150" y="4441825"/>
          <p14:tracePt t="64798" x="3613150" y="4448175"/>
          <p14:tracePt t="64801" x="3606800" y="4448175"/>
          <p14:tracePt t="64803" x="3606800" y="4454525"/>
          <p14:tracePt t="64807" x="3600450" y="4460875"/>
          <p14:tracePt t="64809" x="3600450" y="4467225"/>
          <p14:tracePt t="64813" x="3600450" y="4473575"/>
          <p14:tracePt t="64815" x="3594100" y="4479925"/>
          <p14:tracePt t="64820" x="3587750" y="4479925"/>
          <p14:tracePt t="64821" x="3587750" y="4486275"/>
          <p14:tracePt t="64823" x="3587750" y="4492625"/>
          <p14:tracePt t="64828" x="3581400" y="4498975"/>
          <p14:tracePt t="64832" x="3575050" y="4498975"/>
          <p14:tracePt t="64833" x="3575050" y="4506913"/>
          <p14:tracePt t="64835" x="3568700" y="4506913"/>
          <p14:tracePt t="64837" x="3568700" y="4513263"/>
          <p14:tracePt t="64841" x="3562350" y="4513263"/>
          <p14:tracePt t="64848" x="3556000" y="4513263"/>
          <p14:tracePt t="64856" x="3549650" y="4519613"/>
          <p14:tracePt t="64860" x="3543300" y="4519613"/>
          <p14:tracePt t="64863" x="3536950" y="4519613"/>
          <p14:tracePt t="64872" x="3530600" y="4519613"/>
          <p14:tracePt t="64878" x="3524250" y="4519613"/>
          <p14:tracePt t="64879" x="3517900" y="4519613"/>
          <p14:tracePt t="64883" x="3511550" y="4519613"/>
          <p14:tracePt t="64887" x="3505200" y="4519613"/>
          <p14:tracePt t="64889" x="3498850" y="4519613"/>
          <p14:tracePt t="64891" x="3492500" y="4519613"/>
          <p14:tracePt t="64895" x="3479800" y="4519613"/>
          <p14:tracePt t="64897" x="3473450" y="4519613"/>
          <p14:tracePt t="64901" x="3460750" y="4519613"/>
          <p14:tracePt t="64903" x="3460750" y="4525963"/>
          <p14:tracePt t="64905" x="3448050" y="4525963"/>
          <p14:tracePt t="64907" x="3435350" y="4525963"/>
          <p14:tracePt t="64911" x="3421063" y="4532313"/>
          <p14:tracePt t="64913" x="3414713" y="4532313"/>
          <p14:tracePt t="64915" x="3402013" y="4532313"/>
          <p14:tracePt t="64917" x="3395663" y="4532313"/>
          <p14:tracePt t="64919" x="3389313" y="4532313"/>
          <p14:tracePt t="64921" x="3376613" y="4532313"/>
          <p14:tracePt t="64923" x="3363913" y="4532313"/>
          <p14:tracePt t="64925" x="3357563" y="4538663"/>
          <p14:tracePt t="64928" x="3351213" y="4538663"/>
          <p14:tracePt t="64929" x="3344863" y="4538663"/>
          <p14:tracePt t="64931" x="3332163" y="4545013"/>
          <p14:tracePt t="64933" x="3319463" y="4545013"/>
          <p14:tracePt t="64935" x="3313113" y="4551363"/>
          <p14:tracePt t="64937" x="3300413" y="4551363"/>
          <p14:tracePt t="64939" x="3287713" y="4551363"/>
          <p14:tracePt t="64941" x="3281363" y="4551363"/>
          <p14:tracePt t="64943" x="3268663" y="4557713"/>
          <p14:tracePt t="64945" x="3255963" y="4557713"/>
          <p14:tracePt t="64947" x="3249613" y="4557713"/>
          <p14:tracePt t="64949" x="3236913" y="4557713"/>
          <p14:tracePt t="64951" x="3230563" y="4557713"/>
          <p14:tracePt t="64953" x="3224213" y="4557713"/>
          <p14:tracePt t="64955" x="3211513" y="4557713"/>
          <p14:tracePt t="64957" x="3211513" y="4564063"/>
          <p14:tracePt t="64959" x="3198813" y="4564063"/>
          <p14:tracePt t="64961" x="3192463" y="4564063"/>
          <p14:tracePt t="64963" x="3186113" y="4564063"/>
          <p14:tracePt t="64965" x="3173413" y="4564063"/>
          <p14:tracePt t="64969" x="3167063" y="4564063"/>
          <p14:tracePt t="64971" x="3154363" y="4564063"/>
          <p14:tracePt t="64975" x="3148013" y="4564063"/>
          <p14:tracePt t="64978" x="3135313" y="4564063"/>
          <p14:tracePt t="64981" x="3128963" y="4564063"/>
          <p14:tracePt t="64983" x="3122613" y="4564063"/>
          <p14:tracePt t="64987" x="3116263" y="4564063"/>
          <p14:tracePt t="64989" x="3109913" y="4564063"/>
          <p14:tracePt t="64994" x="3103563" y="4564063"/>
          <p14:tracePt t="64996" x="3097213" y="4564063"/>
          <p14:tracePt t="64997" x="3090863" y="4564063"/>
          <p14:tracePt t="64999" x="3090863" y="4557713"/>
          <p14:tracePt t="65004" x="3084513" y="4557713"/>
          <p14:tracePt t="65005" x="3078163" y="4557713"/>
          <p14:tracePt t="65011" x="3071813" y="4557713"/>
          <p14:tracePt t="65016" x="3065463" y="4557713"/>
          <p14:tracePt t="65017" x="3059113" y="4557713"/>
          <p14:tracePt t="65023" x="3052763" y="4557713"/>
          <p14:tracePt t="65027" x="3046413" y="4557713"/>
          <p14:tracePt t="65033" x="3040063" y="4557713"/>
          <p14:tracePt t="65035" x="3033713" y="4557713"/>
          <p14:tracePt t="65037" x="3027363" y="4557713"/>
          <p14:tracePt t="65044" x="3021013" y="4557713"/>
          <p14:tracePt t="65048" x="3014663" y="4564063"/>
          <p14:tracePt t="65051" x="3008313" y="4564063"/>
          <p14:tracePt t="65053" x="3001963" y="4564063"/>
          <p14:tracePt t="65055" x="2995613" y="4570413"/>
          <p14:tracePt t="65061" x="2989263" y="4576763"/>
          <p14:tracePt t="65063" x="2982913" y="4576763"/>
          <p14:tracePt t="65067" x="2976563" y="4576763"/>
          <p14:tracePt t="65069" x="2968625" y="4576763"/>
          <p14:tracePt t="65071" x="2962275" y="4583113"/>
          <p14:tracePt t="65075" x="2962275" y="4589463"/>
          <p14:tracePt t="65077" x="2955925" y="4589463"/>
          <p14:tracePt t="65081" x="2949575" y="4589463"/>
          <p14:tracePt t="65085" x="2949575" y="4595813"/>
          <p14:tracePt t="65087" x="2943225" y="4595813"/>
          <p14:tracePt t="65091" x="2936875" y="4602163"/>
          <p14:tracePt t="65097" x="2930525" y="4602163"/>
          <p14:tracePt t="65102" x="2930525" y="4608513"/>
          <p14:tracePt t="65116" x="2924175" y="4608513"/>
          <p14:tracePt t="65197" x="2924175" y="4614863"/>
          <p14:tracePt t="65204" x="2917825" y="4614863"/>
          <p14:tracePt t="65213" x="2917825" y="4621213"/>
          <p14:tracePt t="65254" x="2917825" y="4627563"/>
          <p14:tracePt t="65352" x="2911475" y="4633913"/>
          <p14:tracePt t="65356" x="2905125" y="4633913"/>
          <p14:tracePt t="65360" x="2898775" y="4640263"/>
          <p14:tracePt t="65367" x="2892425" y="4640263"/>
          <p14:tracePt t="65371" x="2886075" y="4646613"/>
          <p14:tracePt t="65377" x="2879725" y="4652963"/>
          <p14:tracePt t="65379" x="2873375" y="4652963"/>
          <p14:tracePt t="65386" x="2867025" y="4652963"/>
          <p14:tracePt t="65389" x="2860675" y="4652963"/>
          <p14:tracePt t="65391" x="2854325" y="4659313"/>
          <p14:tracePt t="65398" x="2847975" y="4659313"/>
          <p14:tracePt t="65399" x="2841625" y="4665663"/>
          <p14:tracePt t="65403" x="2835275" y="4665663"/>
          <p14:tracePt t="65405" x="2828925" y="4665663"/>
          <p14:tracePt t="65407" x="2822575" y="4665663"/>
          <p14:tracePt t="65411" x="2816225" y="4665663"/>
          <p14:tracePt t="65413" x="2809875" y="4665663"/>
          <p14:tracePt t="65417" x="2803525" y="4665663"/>
          <p14:tracePt t="65419" x="2797175" y="4665663"/>
          <p14:tracePt t="65421" x="2790825" y="4665663"/>
          <p14:tracePt t="65423" x="2784475" y="4665663"/>
          <p14:tracePt t="65426" x="2778125" y="4665663"/>
          <p14:tracePt t="65428" x="2771775" y="4665663"/>
          <p14:tracePt t="65429" x="2765425" y="4665663"/>
          <p14:tracePt t="65431" x="2752725" y="4665663"/>
          <p14:tracePt t="65435" x="2740025" y="4665663"/>
          <p14:tracePt t="65439" x="2727325" y="4665663"/>
          <p14:tracePt t="65441" x="2714625" y="4665663"/>
          <p14:tracePt t="65445" x="2701925" y="4665663"/>
          <p14:tracePt t="65447" x="2695575" y="4665663"/>
          <p14:tracePt t="65449" x="2689225" y="4665663"/>
          <p14:tracePt t="65451" x="2676525" y="4665663"/>
          <p14:tracePt t="65455" x="2663825" y="4659313"/>
          <p14:tracePt t="65457" x="2657475" y="4659313"/>
          <p14:tracePt t="65460" x="2651125" y="4659313"/>
          <p14:tracePt t="65462" x="2638425" y="4659313"/>
          <p14:tracePt t="65463" x="2632075" y="4659313"/>
          <p14:tracePt t="65465" x="2625725" y="4659313"/>
          <p14:tracePt t="65467" x="2613025" y="4659313"/>
          <p14:tracePt t="65469" x="2606675" y="4659313"/>
          <p14:tracePt t="65471" x="2600325" y="4659313"/>
          <p14:tracePt t="65473" x="2593975" y="4659313"/>
          <p14:tracePt t="65476" x="2587625" y="4659313"/>
          <p14:tracePt t="65477" x="2574925" y="4652963"/>
          <p14:tracePt t="65479" x="2568575" y="4652963"/>
          <p14:tracePt t="65481" x="2562225" y="4652963"/>
          <p14:tracePt t="65483" x="2555875" y="4652963"/>
          <p14:tracePt t="65485" x="2549525" y="4652963"/>
          <p14:tracePt t="65487" x="2536825" y="4652963"/>
          <p14:tracePt t="65491" x="2524125" y="4646613"/>
          <p14:tracePt t="65493" x="2517775" y="4646613"/>
          <p14:tracePt t="65497" x="2509838" y="4646613"/>
          <p14:tracePt t="65499" x="2503488" y="4646613"/>
          <p14:tracePt t="65501" x="2497138" y="4646613"/>
          <p14:tracePt t="65505" x="2490788" y="4640263"/>
          <p14:tracePt t="65507" x="2484438" y="4640263"/>
          <p14:tracePt t="65511" x="2478088" y="4640263"/>
          <p14:tracePt t="65513" x="2471738" y="4640263"/>
          <p14:tracePt t="65519" x="2465388" y="4640263"/>
          <p14:tracePt t="65533" x="2459038" y="4640263"/>
          <p14:tracePt t="65702" x="2465388" y="4640263"/>
          <p14:tracePt t="65705" x="2471738" y="4640263"/>
          <p14:tracePt t="65710" x="2478088" y="4640263"/>
          <p14:tracePt t="65713" x="2484438" y="4640263"/>
          <p14:tracePt t="65715" x="2490788" y="4640263"/>
          <p14:tracePt t="65720" x="2497138" y="4640263"/>
          <p14:tracePt t="65721" x="2503488" y="4640263"/>
          <p14:tracePt t="65723" x="2509838" y="4640263"/>
          <p14:tracePt t="65727" x="2524125" y="4640263"/>
          <p14:tracePt t="65729" x="2530475" y="4640263"/>
          <p14:tracePt t="65733" x="2543175" y="4640263"/>
          <p14:tracePt t="65737" x="2549525" y="4640263"/>
          <p14:tracePt t="65739" x="2562225" y="4640263"/>
          <p14:tracePt t="65743" x="2568575" y="4640263"/>
          <p14:tracePt t="65745" x="2581275" y="4640263"/>
          <p14:tracePt t="65749" x="2587625" y="4640263"/>
          <p14:tracePt t="65751" x="2600325" y="4640263"/>
          <p14:tracePt t="65755" x="2606675" y="4640263"/>
          <p14:tracePt t="65757" x="2619375" y="4640263"/>
          <p14:tracePt t="65761" x="2625725" y="4640263"/>
          <p14:tracePt t="65763" x="2632075" y="4640263"/>
          <p14:tracePt t="65765" x="2638425" y="4640263"/>
          <p14:tracePt t="65767" x="2651125" y="4640263"/>
          <p14:tracePt t="65769" x="2657475" y="4640263"/>
          <p14:tracePt t="65771" x="2663825" y="4640263"/>
          <p14:tracePt t="65773" x="2670175" y="4640263"/>
          <p14:tracePt t="65775" x="2682875" y="4640263"/>
          <p14:tracePt t="65777" x="2689225" y="4640263"/>
          <p14:tracePt t="65779" x="2695575" y="4640263"/>
          <p14:tracePt t="65781" x="2701925" y="4640263"/>
          <p14:tracePt t="65783" x="2714625" y="4640263"/>
          <p14:tracePt t="65785" x="2720975" y="4640263"/>
          <p14:tracePt t="65787" x="2727325" y="4640263"/>
          <p14:tracePt t="65789" x="2733675" y="4640263"/>
          <p14:tracePt t="65791" x="2740025" y="4640263"/>
          <p14:tracePt t="65793" x="2752725" y="4640263"/>
          <p14:tracePt t="65795" x="2759075" y="4640263"/>
          <p14:tracePt t="65797" x="2765425" y="4640263"/>
          <p14:tracePt t="65799" x="2771775" y="4640263"/>
          <p14:tracePt t="65801" x="2778125" y="4640263"/>
          <p14:tracePt t="65803" x="2784475" y="4640263"/>
          <p14:tracePt t="65805" x="2790825" y="4640263"/>
          <p14:tracePt t="65807" x="2797175" y="4640263"/>
          <p14:tracePt t="65809" x="2803525" y="4640263"/>
          <p14:tracePt t="65813" x="2816225" y="4640263"/>
          <p14:tracePt t="65815" x="2822575" y="4640263"/>
          <p14:tracePt t="65819" x="2828925" y="4640263"/>
          <p14:tracePt t="65821" x="2835275" y="4640263"/>
          <p14:tracePt t="65825" x="2841625" y="4640263"/>
          <p14:tracePt t="65831" x="2847975" y="4640263"/>
          <p14:tracePt t="65837" x="2854325" y="4640263"/>
          <p14:tracePt t="66019" x="2867025" y="4640263"/>
          <p14:tracePt t="66028" x="2873375" y="4640263"/>
          <p14:tracePt t="66036" x="2873375" y="4646613"/>
          <p14:tracePt t="66040" x="2879725" y="4646613"/>
          <p14:tracePt t="66041" x="2879725" y="4652963"/>
          <p14:tracePt t="66043" x="2886075" y="4652963"/>
          <p14:tracePt t="66050" x="2892425" y="4652963"/>
          <p14:tracePt t="66054" x="2898775" y="4652963"/>
          <p14:tracePt t="66060" x="2905125" y="4652963"/>
          <p14:tracePt t="66062" x="2911475" y="4652963"/>
          <p14:tracePt t="66065" x="2917825" y="4652963"/>
          <p14:tracePt t="66067" x="2917825" y="4659313"/>
          <p14:tracePt t="66069" x="2924175" y="4659313"/>
          <p14:tracePt t="66073" x="2930525" y="4659313"/>
          <p14:tracePt t="66077" x="2936875" y="4659313"/>
          <p14:tracePt t="66081" x="2943225" y="4659313"/>
          <p14:tracePt t="66083" x="2949575" y="4659313"/>
          <p14:tracePt t="66085" x="2949575" y="4665663"/>
          <p14:tracePt t="66087" x="2955925" y="4665663"/>
          <p14:tracePt t="66092" x="2962275" y="4665663"/>
          <p14:tracePt t="66098" x="2968625" y="4665663"/>
          <p14:tracePt t="66102" x="2976563" y="4665663"/>
          <p14:tracePt t="66105" x="2982913" y="4665663"/>
          <p14:tracePt t="66120" x="2989263" y="4665663"/>
          <p14:tracePt t="66134" x="2995613" y="4665663"/>
          <p14:tracePt t="66370" x="3001963" y="4665663"/>
          <p14:tracePt t="66374" x="3008313" y="4665663"/>
          <p14:tracePt t="66377" x="3014663" y="4665663"/>
          <p14:tracePt t="66381" x="3021013" y="4665663"/>
          <p14:tracePt t="66383" x="3027363" y="4665663"/>
          <p14:tracePt t="66387" x="3033713" y="4665663"/>
          <p14:tracePt t="66389" x="3040063" y="4665663"/>
          <p14:tracePt t="66391" x="3046413" y="4665663"/>
          <p14:tracePt t="66395" x="3052763" y="4665663"/>
          <p14:tracePt t="66397" x="3059113" y="4665663"/>
          <p14:tracePt t="66401" x="3065463" y="4665663"/>
          <p14:tracePt t="66403" x="3071813" y="4665663"/>
          <p14:tracePt t="66405" x="3078163" y="4665663"/>
          <p14:tracePt t="66410" x="3084513" y="4665663"/>
          <p14:tracePt t="66411" x="3090863" y="4665663"/>
          <p14:tracePt t="66415" x="3103563" y="4672013"/>
          <p14:tracePt t="66417" x="3109913" y="4672013"/>
          <p14:tracePt t="66421" x="3122613" y="4672013"/>
          <p14:tracePt t="66423" x="3128963" y="4672013"/>
          <p14:tracePt t="66427" x="3141663" y="4678363"/>
          <p14:tracePt t="66429" x="3148013" y="4678363"/>
          <p14:tracePt t="66433" x="3160713" y="4678363"/>
          <p14:tracePt t="66437" x="3173413" y="4678363"/>
          <p14:tracePt t="66439" x="3179763" y="4678363"/>
          <p14:tracePt t="66444" x="3186113" y="4678363"/>
          <p14:tracePt t="66445" x="3198813" y="4678363"/>
          <p14:tracePt t="66449" x="3205163" y="4678363"/>
          <p14:tracePt t="66451" x="3211513" y="4678363"/>
          <p14:tracePt t="66455" x="3217863" y="4678363"/>
          <p14:tracePt t="66457" x="3224213" y="4678363"/>
          <p14:tracePt t="66460" x="3230563" y="4678363"/>
          <p14:tracePt t="66463" x="3236913" y="4678363"/>
          <p14:tracePt t="66465" x="3243263" y="4678363"/>
          <p14:tracePt t="66471" x="3249613" y="4678363"/>
          <p14:tracePt t="66473" x="3255963" y="4678363"/>
          <p14:tracePt t="66477" x="3262313" y="4678363"/>
          <p14:tracePt t="66484" x="3268663" y="4678363"/>
          <p14:tracePt t="66488" x="3275013" y="4678363"/>
          <p14:tracePt t="66492" x="3281363" y="4678363"/>
          <p14:tracePt t="66494" x="3287713" y="4678363"/>
          <p14:tracePt t="66498" x="3294063" y="4678363"/>
          <p14:tracePt t="66499" x="3294063" y="4672013"/>
          <p14:tracePt t="66508" x="3300413" y="4665663"/>
          <p14:tracePt t="66511" x="3306763" y="4665663"/>
          <p14:tracePt t="66514" x="3306763" y="4659313"/>
          <p14:tracePt t="66517" x="3313113" y="4659313"/>
          <p14:tracePt t="66521" x="3319463" y="4659313"/>
          <p14:tracePt t="66524" x="3319463" y="4652963"/>
          <p14:tracePt t="66526" x="3325813" y="4652963"/>
          <p14:tracePt t="66528" x="3325813" y="4646613"/>
          <p14:tracePt t="66531" x="3332163" y="4646613"/>
          <p14:tracePt t="66533" x="3338513" y="4646613"/>
          <p14:tracePt t="66535" x="3338513" y="4640263"/>
          <p14:tracePt t="66539" x="3344863" y="4633913"/>
          <p14:tracePt t="66541" x="3351213" y="4633913"/>
          <p14:tracePt t="66544" x="3357563" y="4627563"/>
          <p14:tracePt t="66549" x="3363913" y="4621213"/>
          <p14:tracePt t="66551" x="3370263" y="4621213"/>
          <p14:tracePt t="66553" x="3370263" y="4614863"/>
          <p14:tracePt t="66557" x="3376613" y="4614863"/>
          <p14:tracePt t="66560" x="3382963" y="4614863"/>
          <p14:tracePt t="66562" x="3382963" y="4608513"/>
          <p14:tracePt t="66563" x="3389313" y="4608513"/>
          <p14:tracePt t="66565" x="3389313" y="4602163"/>
          <p14:tracePt t="66567" x="3389313" y="4595813"/>
          <p14:tracePt t="66569" x="3395663" y="4595813"/>
          <p14:tracePt t="66571" x="3402013" y="4595813"/>
          <p14:tracePt t="66577" x="3408363" y="4589463"/>
          <p14:tracePt t="66579" x="3414713" y="4589463"/>
          <p14:tracePt t="66581" x="3414713" y="4583113"/>
          <p14:tracePt t="66587" x="3421063" y="4583113"/>
          <p14:tracePt t="66591" x="3427413" y="4583113"/>
          <p14:tracePt t="66594" x="3427413" y="4576763"/>
          <p14:tracePt t="66595" x="3435350" y="4576763"/>
          <p14:tracePt t="66601" x="3435350" y="4570413"/>
          <p14:tracePt t="66605" x="3441700" y="4570413"/>
          <p14:tracePt t="66612" x="3448050" y="4564063"/>
          <p14:tracePt t="66628" x="3454400" y="4564063"/>
          <p14:tracePt t="66736" x="3460750" y="4564063"/>
          <p14:tracePt t="66742" x="3467100" y="4564063"/>
          <p14:tracePt t="66752" x="3473450" y="4564063"/>
          <p14:tracePt t="66754" x="3479800" y="4564063"/>
          <p14:tracePt t="66760" x="3486150" y="4564063"/>
          <p14:tracePt t="66761" x="3492500" y="4564063"/>
          <p14:tracePt t="66763" x="3498850" y="4564063"/>
          <p14:tracePt t="66770" x="3505200" y="4564063"/>
          <p14:tracePt t="66772" x="3511550" y="4564063"/>
          <p14:tracePt t="66776" x="3517900" y="4564063"/>
          <p14:tracePt t="66777" x="3524250" y="4564063"/>
          <p14:tracePt t="66779" x="3530600" y="4570413"/>
          <p14:tracePt t="66783" x="3536950" y="4570413"/>
          <p14:tracePt t="66785" x="3543300" y="4570413"/>
          <p14:tracePt t="66790" x="3549650" y="4576763"/>
          <p14:tracePt t="66791" x="3556000" y="4576763"/>
          <p14:tracePt t="66794" x="3562350" y="4576763"/>
          <p14:tracePt t="66797" x="3568700" y="4576763"/>
          <p14:tracePt t="66799" x="3575050" y="4576763"/>
          <p14:tracePt t="66803" x="3581400" y="4576763"/>
          <p14:tracePt t="66805" x="3587750" y="4576763"/>
          <p14:tracePt t="66807" x="3594100" y="4583113"/>
          <p14:tracePt t="66811" x="3600450" y="4583113"/>
          <p14:tracePt t="66813" x="3606800" y="4583113"/>
          <p14:tracePt t="66817" x="3613150" y="4583113"/>
          <p14:tracePt t="66819" x="3619500" y="4583113"/>
          <p14:tracePt t="66823" x="3625850" y="4589463"/>
          <p14:tracePt t="66825" x="3632200" y="4589463"/>
          <p14:tracePt t="66827" x="3638550" y="4589463"/>
          <p14:tracePt t="66831" x="3644900" y="4589463"/>
          <p14:tracePt t="66835" x="3651250" y="4589463"/>
          <p14:tracePt t="66842" x="3657600" y="4589463"/>
          <p14:tracePt t="66844" x="3663950" y="4589463"/>
          <p14:tracePt t="66847" x="3670300" y="4589463"/>
          <p14:tracePt t="66862" x="3676650" y="4589463"/>
          <p14:tracePt t="66870" x="3683000" y="4589463"/>
          <p14:tracePt t="66884" x="3689350" y="4589463"/>
          <p14:tracePt t="66888" x="3695700" y="4589463"/>
          <p14:tracePt t="66894" x="3702050" y="4589463"/>
          <p14:tracePt t="66904" x="3708400" y="4589463"/>
          <p14:tracePt t="66911" x="3714750" y="4589463"/>
          <p14:tracePt t="66920" x="3721100" y="4589463"/>
          <p14:tracePt t="66930" x="3727450" y="4589463"/>
          <p14:tracePt t="66987" x="3727450" y="4595813"/>
          <p14:tracePt t="66996" x="3727450" y="4602163"/>
          <p14:tracePt t="67001" x="3727450" y="4608513"/>
          <p14:tracePt t="67011" x="3727450" y="4621213"/>
          <p14:tracePt t="67015" x="3721100" y="4621213"/>
          <p14:tracePt t="67019" x="3721100" y="4627563"/>
          <p14:tracePt t="67022" x="3714750" y="4633913"/>
          <p14:tracePt t="67025" x="3708400" y="4640263"/>
          <p14:tracePt t="67031" x="3702050" y="4640263"/>
          <p14:tracePt t="67033" x="3702050" y="4646613"/>
          <p14:tracePt t="67042" x="3702050" y="4652963"/>
          <p14:tracePt t="67044" x="3695700" y="4652963"/>
          <p14:tracePt t="67050" x="3695700" y="4659313"/>
          <p14:tracePt t="67051" x="3689350" y="4659313"/>
          <p14:tracePt t="67053" x="3689350" y="4665663"/>
          <p14:tracePt t="67298" x="3689350" y="4659313"/>
          <p14:tracePt t="67303" x="3689350" y="4652963"/>
          <p14:tracePt t="67305" x="3683000" y="4652963"/>
          <p14:tracePt t="67307" x="3683000" y="4646613"/>
          <p14:tracePt t="67318" x="3676650" y="4640263"/>
          <p14:tracePt t="67323" x="3676650" y="4633913"/>
          <p14:tracePt t="67330" x="3676650" y="4627563"/>
          <p14:tracePt t="67343" x="3676650" y="4621213"/>
          <p14:tracePt t="67346" x="3676650" y="4614863"/>
          <p14:tracePt t="67353" x="3670300" y="4614863"/>
          <p14:tracePt t="67355" x="3670300" y="4608513"/>
          <p14:tracePt t="67357" x="3663950" y="4608513"/>
          <p14:tracePt t="67360" x="3657600" y="4602163"/>
          <p14:tracePt t="67361" x="3657600" y="4595813"/>
          <p14:tracePt t="67365" x="3651250" y="4595813"/>
          <p14:tracePt t="67367" x="3644900" y="4589463"/>
          <p14:tracePt t="67371" x="3638550" y="4583113"/>
          <p14:tracePt t="67373" x="3632200" y="4583113"/>
          <p14:tracePt t="67376" x="3625850" y="4583113"/>
          <p14:tracePt t="67379" x="3619500" y="4576763"/>
          <p14:tracePt t="67381" x="3613150" y="4576763"/>
          <p14:tracePt t="67383" x="3606800" y="4570413"/>
          <p14:tracePt t="67385" x="3600450" y="4570413"/>
          <p14:tracePt t="67387" x="3594100" y="4564063"/>
          <p14:tracePt t="67393" x="3587750" y="4564063"/>
          <p14:tracePt t="67397" x="3581400" y="4564063"/>
          <p14:tracePt t="67428" x="3575050" y="4564063"/>
          <p14:tracePt t="67452" x="3568700" y="4557713"/>
          <p14:tracePt t="67464" x="3562350" y="4551363"/>
          <p14:tracePt t="67540" x="3562350" y="4557713"/>
          <p14:tracePt t="67548" x="3562350" y="4564063"/>
          <p14:tracePt t="67549" x="3568700" y="4570413"/>
          <p14:tracePt t="67551" x="3568700" y="4576763"/>
          <p14:tracePt t="67553" x="3575050" y="4576763"/>
          <p14:tracePt t="67557" x="3575050" y="4583113"/>
          <p14:tracePt t="67559" x="3575050" y="4589463"/>
          <p14:tracePt t="67561" x="3581400" y="4589463"/>
          <p14:tracePt t="67563" x="3587750" y="4589463"/>
          <p14:tracePt t="67565" x="3587750" y="4595813"/>
          <p14:tracePt t="67567" x="3587750" y="4602163"/>
          <p14:tracePt t="67569" x="3594100" y="4608513"/>
          <p14:tracePt t="67573" x="3600450" y="4608513"/>
          <p14:tracePt t="67577" x="3606800" y="4614863"/>
          <p14:tracePt t="67579" x="3606800" y="4621213"/>
          <p14:tracePt t="67583" x="3613150" y="4621213"/>
          <p14:tracePt t="67588" x="3619500" y="4627563"/>
          <p14:tracePt t="67812" x="3625850" y="4627563"/>
          <p14:tracePt t="67820" x="3625850" y="4621213"/>
          <p14:tracePt t="67821" x="3625850" y="4614863"/>
          <p14:tracePt t="67825" x="3625850" y="4608513"/>
          <p14:tracePt t="67829" x="3625850" y="4602163"/>
          <p14:tracePt t="67832" x="3625850" y="4595813"/>
          <p14:tracePt t="67835" x="3619500" y="4589463"/>
          <p14:tracePt t="67837" x="3613150" y="4583113"/>
          <p14:tracePt t="67841" x="3613150" y="4576763"/>
          <p14:tracePt t="67843" x="3606800" y="4564063"/>
          <p14:tracePt t="67847" x="3600450" y="4557713"/>
          <p14:tracePt t="67849" x="3594100" y="4551363"/>
          <p14:tracePt t="67851" x="3594100" y="4545013"/>
          <p14:tracePt t="67853" x="3594100" y="4538663"/>
          <p14:tracePt t="67857" x="3594100" y="4532313"/>
          <p14:tracePt t="67860" x="3587750" y="4532313"/>
          <p14:tracePt t="67863" x="3587750" y="4525963"/>
          <p14:tracePt t="67867" x="3587750" y="4519613"/>
          <p14:tracePt t="67914" x="3587750" y="4513263"/>
          <p14:tracePt t="67938" x="3581400" y="4513263"/>
          <p14:tracePt t="67940" x="3581400" y="4506913"/>
          <p14:tracePt t="68010" x="3581400" y="4513263"/>
          <p14:tracePt t="68016" x="3581400" y="4519613"/>
          <p14:tracePt t="68019" x="3581400" y="4525963"/>
          <p14:tracePt t="68023" x="3587750" y="4525963"/>
          <p14:tracePt t="68028" x="3587750" y="4532313"/>
          <p14:tracePt t="68029" x="3587750" y="4538663"/>
          <p14:tracePt t="68036" x="3587750" y="4545013"/>
          <p14:tracePt t="68037" x="3587750" y="4551363"/>
          <p14:tracePt t="68041" x="3587750" y="4557713"/>
          <p14:tracePt t="68044" x="3587750" y="4564063"/>
          <p14:tracePt t="68045" x="3587750" y="4570413"/>
          <p14:tracePt t="68049" x="3587750" y="4576763"/>
          <p14:tracePt t="68051" x="3587750" y="4583113"/>
          <p14:tracePt t="68056" x="3587750" y="4589463"/>
          <p14:tracePt t="68057" x="3587750" y="4595813"/>
          <p14:tracePt t="68059" x="3587750" y="4602163"/>
          <p14:tracePt t="68063" x="3587750" y="4608513"/>
          <p14:tracePt t="68065" x="3587750" y="4614863"/>
          <p14:tracePt t="68069" x="3587750" y="4621213"/>
          <p14:tracePt t="68071" x="3587750" y="4627563"/>
          <p14:tracePt t="68073" x="3587750" y="4633913"/>
          <p14:tracePt t="68077" x="3581400" y="4633913"/>
          <p14:tracePt t="68257" x="3587750" y="4633913"/>
          <p14:tracePt t="68264" x="3594100" y="4627563"/>
          <p14:tracePt t="68266" x="3600450" y="4627563"/>
          <p14:tracePt t="68267" x="3600450" y="4621213"/>
          <p14:tracePt t="68269" x="3606800" y="4621213"/>
          <p14:tracePt t="68271" x="3613150" y="4621213"/>
          <p14:tracePt t="68273" x="3619500" y="4621213"/>
          <p14:tracePt t="68275" x="3619500" y="4614863"/>
          <p14:tracePt t="68277" x="3625850" y="4614863"/>
          <p14:tracePt t="68279" x="3632200" y="4608513"/>
          <p14:tracePt t="68283" x="3638550" y="4608513"/>
          <p14:tracePt t="68285" x="3644900" y="4608513"/>
          <p14:tracePt t="68289" x="3651250" y="4602163"/>
          <p14:tracePt t="68295" x="3651250" y="4595813"/>
          <p14:tracePt t="68302" x="3651250" y="4589463"/>
          <p14:tracePt t="68312" x="3651250" y="4583113"/>
          <p14:tracePt t="68315" x="3651250" y="4576763"/>
          <p14:tracePt t="68326" x="3651250" y="4570413"/>
          <p14:tracePt t="68334" x="3651250" y="4564063"/>
          <p14:tracePt t="68340" x="3651250" y="4557713"/>
          <p14:tracePt t="68360" x="3651250" y="4551363"/>
          <p14:tracePt t="68377" x="3657600" y="4551363"/>
          <p14:tracePt t="68384" x="3663950" y="4551363"/>
          <p14:tracePt t="68396" x="3670300" y="4551363"/>
          <p14:tracePt t="68403" x="3676650" y="4551363"/>
          <p14:tracePt t="68411" x="3676650" y="4557713"/>
          <p14:tracePt t="68414" x="3683000" y="4557713"/>
          <p14:tracePt t="68415" x="3683000" y="4564063"/>
          <p14:tracePt t="68422" x="3683000" y="4570413"/>
          <p14:tracePt t="68430" x="3683000" y="4576763"/>
          <p14:tracePt t="68434" x="3683000" y="4583113"/>
          <p14:tracePt t="68441" x="3683000" y="4589463"/>
          <p14:tracePt t="68446" x="3683000" y="4595813"/>
          <p14:tracePt t="68449" x="3683000" y="4602163"/>
          <p14:tracePt t="68457" x="3683000" y="4608513"/>
          <p14:tracePt t="68462" x="3683000" y="4614863"/>
          <p14:tracePt t="68474" x="3683000" y="4621213"/>
          <p14:tracePt t="68478" x="3683000" y="4627563"/>
          <p14:tracePt t="68486" x="3683000" y="4633913"/>
          <p14:tracePt t="68552" x="3683000" y="4640263"/>
          <p14:tracePt t="68560" x="3676650" y="4640263"/>
          <p14:tracePt t="68562" x="3676650" y="4646613"/>
          <p14:tracePt t="68568" x="3670300" y="4646613"/>
          <p14:tracePt t="68578" x="3663950" y="4646613"/>
          <p14:tracePt t="68584" x="3657600" y="4646613"/>
          <p14:tracePt t="68589" x="3651250" y="4646613"/>
          <p14:tracePt t="68591" x="3644900" y="4646613"/>
          <p14:tracePt t="68593" x="3638550" y="4646613"/>
          <p14:tracePt t="68595" x="3638550" y="4640263"/>
          <p14:tracePt t="68742" x="3638550" y="4633913"/>
          <p14:tracePt t="68749" x="3638550" y="4627563"/>
          <p14:tracePt t="68754" x="3638550" y="4621213"/>
          <p14:tracePt t="68766" x="3638550" y="4614863"/>
          <p14:tracePt t="68788" x="3644900" y="4614863"/>
          <p14:tracePt t="68792" x="3651250" y="4614863"/>
          <p14:tracePt t="68805" x="3657600" y="4614863"/>
          <p14:tracePt t="68818" x="3663950" y="4614863"/>
          <p14:tracePt t="68827" x="3663950" y="4621213"/>
          <p14:tracePt t="68864" x="3670300" y="4621213"/>
          <p14:tracePt t="68870" x="3676650" y="4621213"/>
          <p14:tracePt t="68878" x="3683000" y="4621213"/>
          <p14:tracePt t="68892" x="3689350" y="4621213"/>
          <p14:tracePt t="68902" x="3695700" y="4621213"/>
          <p14:tracePt t="68904" x="3695700" y="4627563"/>
          <p14:tracePt t="69004" x="3689350" y="4627563"/>
          <p14:tracePt t="69010" x="3683000" y="4627563"/>
          <p14:tracePt t="69013" x="3676650" y="4627563"/>
          <p14:tracePt t="69015" x="3670300" y="4627563"/>
          <p14:tracePt t="69022" x="3663950" y="4627563"/>
          <p14:tracePt t="69024" x="3657600" y="4627563"/>
          <p14:tracePt t="69029" x="3651250" y="4627563"/>
          <p14:tracePt t="69031" x="3644900" y="4627563"/>
          <p14:tracePt t="69033" x="3638550" y="4627563"/>
          <p14:tracePt t="69039" x="3632200" y="4627563"/>
          <p14:tracePt t="69041" x="3625850" y="4627563"/>
          <p14:tracePt t="69045" x="3619500" y="4627563"/>
          <p14:tracePt t="69047" x="3613150" y="4627563"/>
          <p14:tracePt t="69051" x="3606800" y="4627563"/>
          <p14:tracePt t="69055" x="3600450" y="4627563"/>
          <p14:tracePt t="69057" x="3594100" y="4627563"/>
          <p14:tracePt t="69062" x="3587750" y="4627563"/>
          <p14:tracePt t="69063" x="3581400" y="4627563"/>
          <p14:tracePt t="69067" x="3581400" y="4621213"/>
          <p14:tracePt t="69069" x="3575050" y="4621213"/>
          <p14:tracePt t="69071" x="3568700" y="4621213"/>
          <p14:tracePt t="69076" x="3562350" y="4621213"/>
          <p14:tracePt t="69084" x="3556000" y="4621213"/>
          <p14:tracePt t="69089" x="3549650" y="4621213"/>
          <p14:tracePt t="69170" x="3549650" y="4614863"/>
          <p14:tracePt t="69178" x="3549650" y="4608513"/>
          <p14:tracePt t="69187" x="3556000" y="4602163"/>
          <p14:tracePt t="69193" x="3556000" y="4595813"/>
          <p14:tracePt t="69199" x="3562350" y="4589463"/>
          <p14:tracePt t="69203" x="3568700" y="4589463"/>
          <p14:tracePt t="69207" x="3575050" y="4589463"/>
          <p14:tracePt t="69211" x="3575050" y="4583113"/>
          <p14:tracePt t="69215" x="3581400" y="4583113"/>
          <p14:tracePt t="69217" x="3587750" y="4583113"/>
          <p14:tracePt t="69219" x="3587750" y="4576763"/>
          <p14:tracePt t="69221" x="3594100" y="4576763"/>
          <p14:tracePt t="69223" x="3600450" y="4576763"/>
          <p14:tracePt t="69227" x="3606800" y="4576763"/>
          <p14:tracePt t="69229" x="3613150" y="4576763"/>
          <p14:tracePt t="69231" x="3619500" y="4576763"/>
          <p14:tracePt t="69235" x="3625850" y="4570413"/>
          <p14:tracePt t="69237" x="3638550" y="4570413"/>
          <p14:tracePt t="69241" x="3644900" y="4570413"/>
          <p14:tracePt t="69243" x="3657600" y="4564063"/>
          <p14:tracePt t="69247" x="3670300" y="4564063"/>
          <p14:tracePt t="69249" x="3676650" y="4564063"/>
          <p14:tracePt t="69251" x="3683000" y="4564063"/>
          <p14:tracePt t="69253" x="3695700" y="4564063"/>
          <p14:tracePt t="69257" x="3708400" y="4557713"/>
          <p14:tracePt t="69259" x="3714750" y="4557713"/>
          <p14:tracePt t="69261" x="3721100" y="4557713"/>
          <p14:tracePt t="69263" x="3733800" y="4557713"/>
          <p14:tracePt t="69267" x="3746500" y="4557713"/>
          <p14:tracePt t="69269" x="3752850" y="4557713"/>
          <p14:tracePt t="69271" x="3759200" y="4557713"/>
          <p14:tracePt t="69273" x="3771900" y="4557713"/>
          <p14:tracePt t="69276" x="3778250" y="4557713"/>
          <p14:tracePt t="69277" x="3784600" y="4557713"/>
          <p14:tracePt t="69279" x="3797300" y="4557713"/>
          <p14:tracePt t="69281" x="3803650" y="4557713"/>
          <p14:tracePt t="69283" x="3816350" y="4557713"/>
          <p14:tracePt t="69287" x="3829050" y="4557713"/>
          <p14:tracePt t="69289" x="3841750" y="4557713"/>
          <p14:tracePt t="69293" x="3854450" y="4557713"/>
          <p14:tracePt t="69295" x="3860800" y="4557713"/>
          <p14:tracePt t="69297" x="3867150" y="4557713"/>
          <p14:tracePt t="69299" x="3879850" y="4557713"/>
          <p14:tracePt t="69303" x="3894138" y="4557713"/>
          <p14:tracePt t="69305" x="3900488" y="4557713"/>
          <p14:tracePt t="69310" x="3913188" y="4557713"/>
          <p14:tracePt t="69311" x="3919538" y="4557713"/>
          <p14:tracePt t="69313" x="3925888" y="4557713"/>
          <p14:tracePt t="69315" x="3932238" y="4557713"/>
          <p14:tracePt t="69317" x="3938588" y="4557713"/>
          <p14:tracePt t="69319" x="3944938" y="4557713"/>
          <p14:tracePt t="69321" x="3957638" y="4557713"/>
          <p14:tracePt t="69328" x="3976688" y="4557713"/>
          <p14:tracePt t="69329" x="3989388" y="4557713"/>
          <p14:tracePt t="69331" x="4002088" y="4557713"/>
          <p14:tracePt t="69333" x="4008438" y="4557713"/>
          <p14:tracePt t="69335" x="4021138" y="4557713"/>
          <p14:tracePt t="69337" x="4033838" y="4557713"/>
          <p14:tracePt t="69339" x="4046538" y="4557713"/>
          <p14:tracePt t="69341" x="4065588" y="4557713"/>
          <p14:tracePt t="69343" x="4078288" y="4557713"/>
          <p14:tracePt t="69345" x="4097338" y="4557713"/>
          <p14:tracePt t="69347" x="4116388" y="4557713"/>
          <p14:tracePt t="69349" x="4129088" y="4557713"/>
          <p14:tracePt t="69351" x="4148138" y="4557713"/>
          <p14:tracePt t="69353" x="4167188" y="4557713"/>
          <p14:tracePt t="69356" x="4186238" y="4557713"/>
          <p14:tracePt t="69357" x="4198938" y="4564063"/>
          <p14:tracePt t="69360" x="4217988" y="4564063"/>
          <p14:tracePt t="69361" x="4237038" y="4564063"/>
          <p14:tracePt t="69363" x="4256088" y="4570413"/>
          <p14:tracePt t="69365" x="4275138" y="4570413"/>
          <p14:tracePt t="69367" x="4294188" y="4570413"/>
          <p14:tracePt t="69369" x="4306888" y="4570413"/>
          <p14:tracePt t="69371" x="4325938" y="4576763"/>
          <p14:tracePt t="69373" x="4352925" y="4576763"/>
          <p14:tracePt t="69376" x="4371975" y="4576763"/>
          <p14:tracePt t="69377" x="4384675" y="4583113"/>
          <p14:tracePt t="69379" x="4403725" y="4583113"/>
          <p14:tracePt t="69381" x="4422775" y="4583113"/>
          <p14:tracePt t="69383" x="4435475" y="4583113"/>
          <p14:tracePt t="69385" x="4460875" y="4589463"/>
          <p14:tracePt t="69387" x="4479925" y="4589463"/>
          <p14:tracePt t="69389" x="4498975" y="4589463"/>
          <p14:tracePt t="69391" x="4511675" y="4589463"/>
          <p14:tracePt t="69394" x="4524375" y="4589463"/>
          <p14:tracePt t="69395" x="4537075" y="4589463"/>
          <p14:tracePt t="69397" x="4549775" y="4595813"/>
          <p14:tracePt t="69399" x="4568825" y="4595813"/>
          <p14:tracePt t="69401" x="4575175" y="4595813"/>
          <p14:tracePt t="69403" x="4587875" y="4595813"/>
          <p14:tracePt t="69405" x="4600575" y="4595813"/>
          <p14:tracePt t="69407" x="4606925" y="4595813"/>
          <p14:tracePt t="69410" x="4619625" y="4595813"/>
          <p14:tracePt t="69411" x="4625975" y="4595813"/>
          <p14:tracePt t="69413" x="4638675" y="4595813"/>
          <p14:tracePt t="69415" x="4651375" y="4595813"/>
          <p14:tracePt t="69417" x="4657725" y="4595813"/>
          <p14:tracePt t="69419" x="4664075" y="4595813"/>
          <p14:tracePt t="69421" x="4670425" y="4595813"/>
          <p14:tracePt t="69423" x="4676775" y="4595813"/>
          <p14:tracePt t="69426" x="4689475" y="4595813"/>
          <p14:tracePt t="69429" x="4695825" y="4595813"/>
          <p14:tracePt t="69431" x="4708525" y="4595813"/>
          <p14:tracePt t="69435" x="4714875" y="4595813"/>
          <p14:tracePt t="69437" x="4727575" y="4595813"/>
          <p14:tracePt t="69441" x="4733925" y="4595813"/>
          <p14:tracePt t="69443" x="4746625" y="4595813"/>
          <p14:tracePt t="69447" x="4752975" y="4595813"/>
          <p14:tracePt t="69449" x="4759325" y="4595813"/>
          <p14:tracePt t="69451" x="4772025" y="4595813"/>
          <p14:tracePt t="69453" x="4778375" y="4595813"/>
          <p14:tracePt t="69455" x="4784725" y="4595813"/>
          <p14:tracePt t="69457" x="4797425" y="4595813"/>
          <p14:tracePt t="69460" x="4805363" y="4595813"/>
          <p14:tracePt t="69461" x="4818063" y="4595813"/>
          <p14:tracePt t="69463" x="4830763" y="4589463"/>
          <p14:tracePt t="69465" x="4837113" y="4589463"/>
          <p14:tracePt t="69467" x="4849813" y="4589463"/>
          <p14:tracePt t="69469" x="4862513" y="4589463"/>
          <p14:tracePt t="69471" x="4868863" y="4589463"/>
          <p14:tracePt t="69473" x="4881563" y="4589463"/>
          <p14:tracePt t="69475" x="4894263" y="4589463"/>
          <p14:tracePt t="69477" x="4906963" y="4589463"/>
          <p14:tracePt t="69479" x="4926013" y="4589463"/>
          <p14:tracePt t="69481" x="4932363" y="4589463"/>
          <p14:tracePt t="69483" x="4951413" y="4583113"/>
          <p14:tracePt t="69485" x="4964113" y="4583113"/>
          <p14:tracePt t="69487" x="4976813" y="4583113"/>
          <p14:tracePt t="69489" x="4995863" y="4583113"/>
          <p14:tracePt t="69491" x="5008563" y="4583113"/>
          <p14:tracePt t="69493" x="5021263" y="4583113"/>
          <p14:tracePt t="69495" x="5040313" y="4583113"/>
          <p14:tracePt t="69497" x="5053013" y="4583113"/>
          <p14:tracePt t="69499" x="5059363" y="4583113"/>
          <p14:tracePt t="69501" x="5078413" y="4583113"/>
          <p14:tracePt t="69503" x="5091113" y="4583113"/>
          <p14:tracePt t="69505" x="5103813" y="4583113"/>
          <p14:tracePt t="69507" x="5116513" y="4583113"/>
          <p14:tracePt t="69509" x="5122863" y="4583113"/>
          <p14:tracePt t="69511" x="5135563" y="4583113"/>
          <p14:tracePt t="69513" x="5154613" y="4583113"/>
          <p14:tracePt t="69515" x="5160963" y="4583113"/>
          <p14:tracePt t="69517" x="5173663" y="4576763"/>
          <p14:tracePt t="69519" x="5186363" y="4576763"/>
          <p14:tracePt t="69521" x="5192713" y="4576763"/>
          <p14:tracePt t="69523" x="5205413" y="4576763"/>
          <p14:tracePt t="69525" x="5211763" y="4576763"/>
          <p14:tracePt t="69527" x="5224463" y="4576763"/>
          <p14:tracePt t="69529" x="5237163" y="4570413"/>
          <p14:tracePt t="69531" x="5243513" y="4570413"/>
          <p14:tracePt t="69533" x="5256213" y="4570413"/>
          <p14:tracePt t="69535" x="5264150" y="4570413"/>
          <p14:tracePt t="69539" x="5276850" y="4570413"/>
          <p14:tracePt t="69541" x="5289550" y="4564063"/>
          <p14:tracePt t="69545" x="5302250" y="4564063"/>
          <p14:tracePt t="69549" x="5308600" y="4564063"/>
          <p14:tracePt t="69551" x="5321300" y="4564063"/>
          <p14:tracePt t="69555" x="5334000" y="4564063"/>
          <p14:tracePt t="69557" x="5340350" y="4564063"/>
          <p14:tracePt t="69562" x="5353050" y="4564063"/>
          <p14:tracePt t="69563" x="5359400" y="4564063"/>
          <p14:tracePt t="69565" x="5365750" y="4564063"/>
          <p14:tracePt t="69567" x="5372100" y="4564063"/>
          <p14:tracePt t="69571" x="5384800" y="4564063"/>
          <p14:tracePt t="69573" x="5391150" y="4564063"/>
          <p14:tracePt t="69575" x="5397500" y="4564063"/>
          <p14:tracePt t="69577" x="5403850" y="4564063"/>
          <p14:tracePt t="69579" x="5410200" y="4564063"/>
          <p14:tracePt t="69581" x="5416550" y="4564063"/>
          <p14:tracePt t="69583" x="5422900" y="4564063"/>
          <p14:tracePt t="69585" x="5429250" y="4564063"/>
          <p14:tracePt t="69587" x="5435600" y="4564063"/>
          <p14:tracePt t="69589" x="5441950" y="4564063"/>
          <p14:tracePt t="69593" x="5448300" y="4564063"/>
          <p14:tracePt t="69595" x="5461000" y="4564063"/>
          <p14:tracePt t="69599" x="5467350" y="4564063"/>
          <p14:tracePt t="69601" x="5480050" y="4564063"/>
          <p14:tracePt t="69605" x="5486400" y="4564063"/>
          <p14:tracePt t="69607" x="5492750" y="4564063"/>
          <p14:tracePt t="69610" x="5499100" y="4564063"/>
          <p14:tracePt t="69611" x="5505450" y="4564063"/>
          <p14:tracePt t="69613" x="5511800" y="4564063"/>
          <p14:tracePt t="69617" x="5524500" y="4564063"/>
          <p14:tracePt t="69619" x="5530850" y="4564063"/>
          <p14:tracePt t="69623" x="5537200" y="4564063"/>
          <p14:tracePt t="69625" x="5549900" y="4564063"/>
          <p14:tracePt t="69629" x="5556250" y="4564063"/>
          <p14:tracePt t="69631" x="5562600" y="4564063"/>
          <p14:tracePt t="69633" x="5568950" y="4564063"/>
          <p14:tracePt t="69635" x="5575300" y="4570413"/>
          <p14:tracePt t="69637" x="5581650" y="4570413"/>
          <p14:tracePt t="69639" x="5588000" y="4570413"/>
          <p14:tracePt t="69641" x="5594350" y="4576763"/>
          <p14:tracePt t="69643" x="5600700" y="4576763"/>
          <p14:tracePt t="69647" x="5607050" y="4583113"/>
          <p14:tracePt t="69649" x="5613400" y="4583113"/>
          <p14:tracePt t="69653" x="5619750" y="4583113"/>
          <p14:tracePt t="69656" x="5626100" y="4583113"/>
          <p14:tracePt t="69657" x="5632450" y="4589463"/>
          <p14:tracePt t="69661" x="5638800" y="4595813"/>
          <p14:tracePt t="69665" x="5645150" y="4595813"/>
          <p14:tracePt t="69671" x="5645150" y="4602163"/>
          <p14:tracePt t="69677" x="5651500" y="4608513"/>
          <p14:tracePt t="69679" x="5651500" y="4614863"/>
          <p14:tracePt t="69681" x="5657850" y="4614863"/>
          <p14:tracePt t="69687" x="5664200" y="4621213"/>
          <p14:tracePt t="69689" x="5664200" y="4627563"/>
          <p14:tracePt t="69695" x="5664200" y="4633913"/>
          <p14:tracePt t="69697" x="5670550" y="4640263"/>
          <p14:tracePt t="69699" x="5676900" y="4646613"/>
          <p14:tracePt t="69705" x="5676900" y="4652963"/>
          <p14:tracePt t="69707" x="5683250" y="4652963"/>
          <p14:tracePt t="69710" x="5683250" y="4659313"/>
          <p14:tracePt t="69712" x="5689600" y="4659313"/>
          <p14:tracePt t="69713" x="5695950" y="4659313"/>
          <p14:tracePt t="69715" x="5695950" y="4665663"/>
          <p14:tracePt t="69719" x="5702300" y="4672013"/>
          <p14:tracePt t="69721" x="5708650" y="4672013"/>
          <p14:tracePt t="69723" x="5708650" y="4678363"/>
          <p14:tracePt t="69725" x="5716588" y="4678363"/>
          <p14:tracePt t="69728" x="5722938" y="4678363"/>
          <p14:tracePt t="69729" x="5729288" y="4684713"/>
          <p14:tracePt t="69733" x="5735638" y="4691063"/>
          <p14:tracePt t="69735" x="5741988" y="4691063"/>
          <p14:tracePt t="69739" x="5748338" y="4691063"/>
          <p14:tracePt t="69741" x="5754688" y="4691063"/>
          <p14:tracePt t="69744" x="5761038" y="4697413"/>
          <p14:tracePt t="69747" x="5767388" y="4703763"/>
          <p14:tracePt t="69749" x="5773738" y="4703763"/>
          <p14:tracePt t="69753" x="5780088" y="4703763"/>
          <p14:tracePt t="69755" x="5786438" y="4710113"/>
          <p14:tracePt t="69761" x="5799138" y="4716463"/>
          <p14:tracePt t="69763" x="5805488" y="4722813"/>
          <p14:tracePt t="69767" x="5811838" y="4722813"/>
          <p14:tracePt t="69769" x="5818188" y="4722813"/>
          <p14:tracePt t="69773" x="5824538" y="4729163"/>
          <p14:tracePt t="69775" x="5830888" y="4729163"/>
          <p14:tracePt t="69777" x="5837238" y="4735513"/>
          <p14:tracePt t="69781" x="5843588" y="4735513"/>
          <p14:tracePt t="69783" x="5849938" y="4735513"/>
          <p14:tracePt t="69785" x="5849938" y="4741863"/>
          <p14:tracePt t="69787" x="5856288" y="4741863"/>
          <p14:tracePt t="69789" x="5862638" y="4748213"/>
          <p14:tracePt t="69794" x="5868988" y="4754563"/>
          <p14:tracePt t="69797" x="5875338" y="4754563"/>
          <p14:tracePt t="69799" x="5881688" y="4760913"/>
          <p14:tracePt t="69801" x="5881688" y="4767263"/>
          <p14:tracePt t="69803" x="5888038" y="4767263"/>
          <p14:tracePt t="69805" x="5894388" y="4767263"/>
          <p14:tracePt t="69807" x="5900738" y="4773613"/>
          <p14:tracePt t="69811" x="5907088" y="4779963"/>
          <p14:tracePt t="69813" x="5913438" y="4786313"/>
          <p14:tracePt t="69817" x="5919788" y="4786313"/>
          <p14:tracePt t="69819" x="5926138" y="4786313"/>
          <p14:tracePt t="69821" x="5926138" y="4792663"/>
          <p14:tracePt t="69823" x="5932488" y="4792663"/>
          <p14:tracePt t="69825" x="5932488" y="4799013"/>
          <p14:tracePt t="69829" x="5938838" y="4799013"/>
          <p14:tracePt t="69833" x="5945188" y="4799013"/>
          <p14:tracePt t="69838" x="5945188" y="4805363"/>
          <p14:tracePt t="69844" x="5951538" y="4805363"/>
          <p14:tracePt t="69845" x="5951538" y="4811713"/>
          <p14:tracePt t="69849" x="5957888" y="4811713"/>
          <p14:tracePt t="69855" x="5964238" y="4811713"/>
          <p14:tracePt t="69860" x="5964238" y="4818063"/>
          <p14:tracePt t="69876" x="5970588" y="4818063"/>
          <p14:tracePt t="69885" x="5976938" y="4818063"/>
          <p14:tracePt t="69898" x="5976938" y="4824413"/>
          <p14:tracePt t="69902" x="5983288" y="4824413"/>
          <p14:tracePt t="69905" x="5983288" y="4830763"/>
          <p14:tracePt t="69911" x="5989638" y="4830763"/>
          <p14:tracePt t="69915" x="5989638" y="4837113"/>
          <p14:tracePt t="69924" x="5989638" y="4843463"/>
          <p14:tracePt t="69932" x="5995988" y="4843463"/>
          <p14:tracePt t="69935" x="5995988" y="4849813"/>
          <p14:tracePt t="69952" x="5995988" y="4856163"/>
          <p14:tracePt t="69958" x="5995988" y="4862513"/>
          <p14:tracePt t="69961" x="6002338" y="4862513"/>
          <p14:tracePt t="69967" x="6002338" y="4868863"/>
          <p14:tracePt t="69973" x="6002338" y="4875213"/>
          <p14:tracePt t="69978" x="6002338" y="4881563"/>
          <p14:tracePt t="69986" x="6002338" y="4887913"/>
          <p14:tracePt t="69989" x="6002338" y="4894263"/>
          <p14:tracePt t="69997" x="6002338" y="4900613"/>
          <p14:tracePt t="70002" x="6002338" y="4906963"/>
          <p14:tracePt t="70011" x="6002338" y="4913313"/>
          <p14:tracePt t="70016" x="6002338" y="4919663"/>
          <p14:tracePt t="70019" x="6002338" y="4926013"/>
          <p14:tracePt t="70022" x="5995988" y="4926013"/>
          <p14:tracePt t="70029" x="5995988" y="4933950"/>
          <p14:tracePt t="70034" x="5995988" y="4940300"/>
          <p14:tracePt t="70035" x="5989638" y="4940300"/>
          <p14:tracePt t="70040" x="5983288" y="4940300"/>
          <p14:tracePt t="70041" x="5983288" y="4946650"/>
          <p14:tracePt t="70048" x="5983288" y="4953000"/>
          <p14:tracePt t="70051" x="5976938" y="4959350"/>
          <p14:tracePt t="70062" x="5970588" y="4965700"/>
          <p14:tracePt t="70078" x="5970588" y="4972050"/>
          <p14:tracePt t="70102" x="5964238" y="4972050"/>
          <p14:tracePt t="70108" x="5957888" y="4972050"/>
          <p14:tracePt t="70111" x="5951538" y="4972050"/>
          <p14:tracePt t="70115" x="5951538" y="4965700"/>
          <p14:tracePt t="70117" x="5945188" y="4965700"/>
          <p14:tracePt t="70119" x="5938838" y="4965700"/>
          <p14:tracePt t="70123" x="5932488" y="4965700"/>
          <p14:tracePt t="70125" x="5926138" y="4965700"/>
          <p14:tracePt t="70127" x="5919788" y="4965700"/>
          <p14:tracePt t="70129" x="5919788" y="4959350"/>
          <p14:tracePt t="70131" x="5907088" y="4959350"/>
          <p14:tracePt t="70133" x="5900738" y="4959350"/>
          <p14:tracePt t="70135" x="5894388" y="4953000"/>
          <p14:tracePt t="70137" x="5888038" y="4953000"/>
          <p14:tracePt t="70139" x="5881688" y="4953000"/>
          <p14:tracePt t="70141" x="5875338" y="4946650"/>
          <p14:tracePt t="70143" x="5862638" y="4946650"/>
          <p14:tracePt t="70145" x="5856288" y="4946650"/>
          <p14:tracePt t="70147" x="5843588" y="4946650"/>
          <p14:tracePt t="70151" x="5830888" y="4946650"/>
          <p14:tracePt t="70153" x="5818188" y="4946650"/>
          <p14:tracePt t="70156" x="5811838" y="4946650"/>
          <p14:tracePt t="70157" x="5799138" y="4946650"/>
          <p14:tracePt t="70159" x="5792788" y="4946650"/>
          <p14:tracePt t="70161" x="5780088" y="4940300"/>
          <p14:tracePt t="70163" x="5767388" y="4940300"/>
          <p14:tracePt t="70165" x="5761038" y="4940300"/>
          <p14:tracePt t="70167" x="5754688" y="4940300"/>
          <p14:tracePt t="70169" x="5748338" y="4940300"/>
          <p14:tracePt t="70171" x="5735638" y="4940300"/>
          <p14:tracePt t="70173" x="5722938" y="4940300"/>
          <p14:tracePt t="70177" x="5708650" y="4940300"/>
          <p14:tracePt t="70179" x="5702300" y="4940300"/>
          <p14:tracePt t="70181" x="5695950" y="4940300"/>
          <p14:tracePt t="70183" x="5689600" y="4940300"/>
          <p14:tracePt t="70185" x="5683250" y="4940300"/>
          <p14:tracePt t="70189" x="5676900" y="4940300"/>
          <p14:tracePt t="70191" x="5670550" y="4940300"/>
          <p14:tracePt t="70196" x="5664200" y="4940300"/>
          <p14:tracePt t="70197" x="5657850" y="4940300"/>
          <p14:tracePt t="70199" x="5651500" y="4940300"/>
          <p14:tracePt t="70205" x="5645150" y="4940300"/>
          <p14:tracePt t="70210" x="5638800" y="4940300"/>
          <p14:tracePt t="70215" x="5632450" y="4940300"/>
          <p14:tracePt t="70217" x="5626100" y="4940300"/>
          <p14:tracePt t="70219" x="5619750" y="4940300"/>
          <p14:tracePt t="70228" x="5613400" y="4940300"/>
          <p14:tracePt t="70231" x="5607050" y="4940300"/>
          <p14:tracePt t="70240" x="5600700" y="4940300"/>
          <p14:tracePt t="70241" x="5594350" y="4940300"/>
          <p14:tracePt t="70247" x="5588000" y="4940300"/>
          <p14:tracePt t="70251" x="5581650" y="4940300"/>
          <p14:tracePt t="70253" x="5575300" y="4940300"/>
          <p14:tracePt t="70257" x="5568950" y="4940300"/>
          <p14:tracePt t="70260" x="5562600" y="4940300"/>
          <p14:tracePt t="70263" x="5556250" y="4940300"/>
          <p14:tracePt t="70265" x="5549900" y="4940300"/>
          <p14:tracePt t="70267" x="5543550" y="4940300"/>
          <p14:tracePt t="70271" x="5537200" y="4940300"/>
          <p14:tracePt t="70274" x="5530850" y="4940300"/>
          <p14:tracePt t="70277" x="5524500" y="4940300"/>
          <p14:tracePt t="70279" x="5518150" y="4940300"/>
          <p14:tracePt t="70281" x="5511800" y="4940300"/>
          <p14:tracePt t="70283" x="5505450" y="4940300"/>
          <p14:tracePt t="70285" x="5499100" y="4940300"/>
          <p14:tracePt t="70287" x="5492750" y="4940300"/>
          <p14:tracePt t="70291" x="5486400" y="4940300"/>
          <p14:tracePt t="70293" x="5480050" y="4940300"/>
          <p14:tracePt t="70297" x="5473700" y="4940300"/>
          <p14:tracePt t="70299" x="5467350" y="4940300"/>
          <p14:tracePt t="70303" x="5461000" y="4940300"/>
          <p14:tracePt t="70305" x="5454650" y="4940300"/>
          <p14:tracePt t="70307" x="5448300" y="4940300"/>
          <p14:tracePt t="70313" x="5441950" y="4940300"/>
          <p14:tracePt t="70315" x="5435600" y="4940300"/>
          <p14:tracePt t="70354" x="5429250" y="4940300"/>
          <p14:tracePt t="70379" x="5422900" y="4940300"/>
          <p14:tracePt t="70396" x="5416550" y="4940300"/>
          <p14:tracePt t="70416" x="5410200" y="4940300"/>
          <p14:tracePt t="70426" x="5403850" y="4940300"/>
          <p14:tracePt t="70482" x="5397500" y="4940300"/>
          <p14:tracePt t="70496" x="5391150" y="4940300"/>
          <p14:tracePt t="70518" x="5384800" y="4940300"/>
          <p14:tracePt t="70528" x="5384800" y="4946650"/>
          <p14:tracePt t="70577" x="5378450" y="4946650"/>
          <p14:tracePt t="70596" x="5372100" y="4946650"/>
          <p14:tracePt t="70606" x="5365750" y="4946650"/>
          <p14:tracePt t="70612" x="5359400" y="4946650"/>
          <p14:tracePt t="70620" x="5353050" y="4946650"/>
          <p14:tracePt t="70624" x="5353050" y="4953000"/>
          <p14:tracePt t="70638" x="5346700" y="4953000"/>
          <p14:tracePt t="70650" x="5340350" y="4953000"/>
          <p14:tracePt t="70674" x="5334000" y="4953000"/>
          <p14:tracePt t="70682" x="5327650" y="4953000"/>
          <p14:tracePt t="70690" x="5321300" y="4953000"/>
          <p14:tracePt t="70705" x="5314950" y="4953000"/>
          <p14:tracePt t="70718" x="5308600" y="4953000"/>
          <p14:tracePt t="70738" x="5302250" y="4953000"/>
          <p14:tracePt t="70748" x="5295900" y="4953000"/>
          <p14:tracePt t="70758" x="5289550" y="4953000"/>
          <p14:tracePt t="70776" x="5283200" y="4953000"/>
          <p14:tracePt t="70784" x="5276850" y="4953000"/>
          <p14:tracePt t="70800" x="5270500" y="4953000"/>
          <p14:tracePt t="70806" x="5264150" y="4953000"/>
          <p14:tracePt t="70909" x="5256213" y="4953000"/>
          <p14:tracePt t="70922" x="5249863" y="4953000"/>
          <p14:tracePt t="70942" x="5243513" y="4953000"/>
          <p14:tracePt t="71062" x="5243513" y="4959350"/>
          <p14:tracePt t="71074" x="5243513" y="4965700"/>
          <p14:tracePt t="71088" x="5243513" y="4972050"/>
          <p14:tracePt t="71152" x="5249863" y="4972050"/>
          <p14:tracePt t="71192" x="5249863" y="4978400"/>
          <p14:tracePt t="71203" x="5256213" y="4978400"/>
          <p14:tracePt t="71210" x="5256213" y="4984750"/>
          <p14:tracePt t="71226" x="5264150" y="4984750"/>
          <p14:tracePt t="71234" x="5270500" y="4984750"/>
          <p14:tracePt t="71250" x="5276850" y="4984750"/>
          <p14:tracePt t="71256" x="5283200" y="4984750"/>
          <p14:tracePt t="71270" x="5289550" y="4984750"/>
          <p14:tracePt t="71278" x="5295900" y="4984750"/>
          <p14:tracePt t="71288" x="5302250" y="4984750"/>
          <p14:tracePt t="71510" x="5302250" y="4991100"/>
          <p14:tracePt t="71515" x="5295900" y="4991100"/>
          <p14:tracePt t="71517" x="5295900" y="4997450"/>
          <p14:tracePt t="71524" x="5289550" y="4997450"/>
          <p14:tracePt t="71528" x="5289550" y="5003800"/>
          <p14:tracePt t="71544" x="5283200" y="5003800"/>
          <p14:tracePt t="71614" x="5276850" y="5003800"/>
          <p14:tracePt t="71832" x="5270500" y="5003800"/>
          <p14:tracePt t="71940" x="5264150" y="5003800"/>
          <p14:tracePt t="71950" x="5264150" y="4997450"/>
          <p14:tracePt t="71966" x="5256213" y="4991100"/>
          <p14:tracePt t="72192" x="5249863" y="4991100"/>
          <p14:tracePt t="72230" x="5243513" y="4991100"/>
          <p14:tracePt t="74726" x="5249863" y="4991100"/>
          <p14:tracePt t="74730" x="5256213" y="4991100"/>
          <p14:tracePt t="74740" x="5264150" y="4991100"/>
          <p14:tracePt t="74748" x="5270500" y="4991100"/>
          <p14:tracePt t="74782" x="5276850" y="4991100"/>
          <p14:tracePt t="74790" x="5283200" y="4991100"/>
          <p14:tracePt t="74804" x="5289550" y="4991100"/>
          <p14:tracePt t="74811" x="5295900" y="4991100"/>
          <p14:tracePt t="74816" x="5302250" y="4991100"/>
          <p14:tracePt t="75194" x="5308600" y="499110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9.1|15.8|22.5|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|16.4|20.7|16.9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0.2|7.9|15|7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3.3|5|9|4.3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5.1|4.1|1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4.1|22"/>
</p:tagLst>
</file>

<file path=ppt/theme/theme1.xml><?xml version="1.0" encoding="utf-8"?>
<a:theme xmlns:a="http://schemas.openxmlformats.org/drawingml/2006/main" name="wolf_master">
  <a:themeElements>
    <a:clrScheme name="Custom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5A9AD4"/>
      </a:accent1>
      <a:accent2>
        <a:srgbClr val="ED7C30"/>
      </a:accent2>
      <a:accent3>
        <a:srgbClr val="A4A5A4"/>
      </a:accent3>
      <a:accent4>
        <a:srgbClr val="FEBF00"/>
      </a:accent4>
      <a:accent5>
        <a:srgbClr val="4571C4"/>
      </a:accent5>
      <a:accent6>
        <a:srgbClr val="6FAC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574675" marR="0" indent="-574675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r"/>
          </a:tabLst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574675" marR="0" indent="-574675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r"/>
          </a:tabLst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FEFB00"/>
        </a:lt2>
        <a:accent1>
          <a:srgbClr val="0000FE"/>
        </a:accent1>
        <a:accent2>
          <a:srgbClr val="6598FF"/>
        </a:accent2>
        <a:accent3>
          <a:srgbClr val="AAAAAA"/>
        </a:accent3>
        <a:accent4>
          <a:srgbClr val="DADADA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E"/>
        </a:dk2>
        <a:lt2>
          <a:srgbClr val="000000"/>
        </a:lt2>
        <a:accent1>
          <a:srgbClr val="0000FE"/>
        </a:accent1>
        <a:accent2>
          <a:srgbClr val="6598FF"/>
        </a:accent2>
        <a:accent3>
          <a:srgbClr val="FFFFFF"/>
        </a:accent3>
        <a:accent4>
          <a:srgbClr val="000000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60606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65656"/>
        </a:accent6>
        <a:hlink>
          <a:srgbClr val="909090"/>
        </a:hlink>
        <a:folHlink>
          <a:srgbClr val="D0D0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676767"/>
        </a:dk1>
        <a:lt1>
          <a:srgbClr val="FFFFFF"/>
        </a:lt1>
        <a:dk2>
          <a:srgbClr val="000000"/>
        </a:dk2>
        <a:lt2>
          <a:srgbClr val="FFFF7F"/>
        </a:lt2>
        <a:accent1>
          <a:srgbClr val="00005A"/>
        </a:accent1>
        <a:accent2>
          <a:srgbClr val="0052D8"/>
        </a:accent2>
        <a:accent3>
          <a:srgbClr val="AAAAAA"/>
        </a:accent3>
        <a:accent4>
          <a:srgbClr val="DADADA"/>
        </a:accent4>
        <a:accent5>
          <a:srgbClr val="AAAAB5"/>
        </a:accent5>
        <a:accent6>
          <a:srgbClr val="0049C4"/>
        </a:accent6>
        <a:hlink>
          <a:srgbClr val="5F8DFF"/>
        </a:hlink>
        <a:folHlink>
          <a:srgbClr val="96C5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344B9"/>
        </a:dk2>
        <a:lt2>
          <a:srgbClr val="676767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2D7DFF"/>
        </a:hlink>
        <a:folHlink>
          <a:srgbClr val="0000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CC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0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olfgang_template.potx" id="{F6C827A3-F1FC-40EE-BFBF-81725F7F767B}" vid="{E6171C9E-2E9E-4986-9672-0EA63758826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BF000E120974CA7D69E789CF00EA4" ma:contentTypeVersion="6" ma:contentTypeDescription="Create a new document." ma:contentTypeScope="" ma:versionID="1e499f780dda7f1c209d6e73d69936f7">
  <xsd:schema xmlns:xsd="http://www.w3.org/2001/XMLSchema" xmlns:xs="http://www.w3.org/2001/XMLSchema" xmlns:p="http://schemas.microsoft.com/office/2006/metadata/properties" xmlns:ns3="c5e17a6e-f774-47c1-9409-21cad03e2b83" xmlns:ns4="abfb9ae6-d17a-40dc-b458-619a84d89041" targetNamespace="http://schemas.microsoft.com/office/2006/metadata/properties" ma:root="true" ma:fieldsID="552f058276c2c83b2c44fa1cd6ef00f8" ns3:_="" ns4:_="">
    <xsd:import namespace="c5e17a6e-f774-47c1-9409-21cad03e2b83"/>
    <xsd:import namespace="abfb9ae6-d17a-40dc-b458-619a84d890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17a6e-f774-47c1-9409-21cad03e2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b9ae6-d17a-40dc-b458-619a84d890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435B8E-4D48-4A71-814D-6395085FA1E5}">
  <ds:schemaRefs>
    <ds:schemaRef ds:uri="c5e17a6e-f774-47c1-9409-21cad03e2b83"/>
    <ds:schemaRef ds:uri="http://purl.org/dc/dcmitype/"/>
    <ds:schemaRef ds:uri="http://purl.org/dc/terms/"/>
    <ds:schemaRef ds:uri="abfb9ae6-d17a-40dc-b458-619a84d89041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2BC775F-2CB0-41AE-A315-B7C2BF4C6B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F978CC-F2A5-405C-8556-B9D06ECA66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17a6e-f774-47c1-9409-21cad03e2b83"/>
    <ds:schemaRef ds:uri="abfb9ae6-d17a-40dc-b458-619a84d890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wolfgang_template</Template>
  <TotalTime>63</TotalTime>
  <Words>940</Words>
  <Application>Microsoft Office PowerPoint</Application>
  <PresentationFormat>On-screen Show (16:9)</PresentationFormat>
  <Paragraphs>268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Avenir Book</vt:lpstr>
      <vt:lpstr>Calibri</vt:lpstr>
      <vt:lpstr>Calibri Light</vt:lpstr>
      <vt:lpstr>Cambria Math</vt:lpstr>
      <vt:lpstr>Comfortaa</vt:lpstr>
      <vt:lpstr>Helvetica</vt:lpstr>
      <vt:lpstr>Ink Free</vt:lpstr>
      <vt:lpstr>Lucida Grande</vt:lpstr>
      <vt:lpstr>System Font Regular</vt:lpstr>
      <vt:lpstr>Tahoma</vt:lpstr>
      <vt:lpstr>wolf_master</vt:lpstr>
      <vt:lpstr>Optimal Algorithms for Ranked Enumeration of  Answers to Full Conjunctive Queries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Generalizations</vt:lpstr>
      <vt:lpstr>Experiments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2 : Optimal Join Algoritms</dc:title>
  <dc:creator>Nikolaos Tziavelis</dc:creator>
  <cp:lastModifiedBy>Nikos</cp:lastModifiedBy>
  <cp:revision>3</cp:revision>
  <cp:lastPrinted>2019-07-14T21:52:30Z</cp:lastPrinted>
  <dcterms:created xsi:type="dcterms:W3CDTF">2020-05-23T00:53:37Z</dcterms:created>
  <dcterms:modified xsi:type="dcterms:W3CDTF">2020-08-31T15:17:37Z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0x010100F59BF000E120974CA7D69E789CF00EA4</vt:lpwstr>
  </property>
</Properties>
</file>