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5461" r:id="rId5"/>
    <p:sldId id="5557" r:id="rId6"/>
    <p:sldId id="5590" r:id="rId7"/>
    <p:sldId id="5558" r:id="rId8"/>
    <p:sldId id="5570" r:id="rId9"/>
    <p:sldId id="5581" r:id="rId10"/>
    <p:sldId id="5560" r:id="rId11"/>
    <p:sldId id="5572" r:id="rId12"/>
    <p:sldId id="5583" r:id="rId13"/>
    <p:sldId id="5586" r:id="rId14"/>
    <p:sldId id="5587" r:id="rId15"/>
    <p:sldId id="5588" r:id="rId16"/>
    <p:sldId id="5565" r:id="rId17"/>
    <p:sldId id="5584" r:id="rId18"/>
    <p:sldId id="5579" r:id="rId19"/>
    <p:sldId id="5577" r:id="rId20"/>
    <p:sldId id="5578" r:id="rId21"/>
    <p:sldId id="5585" r:id="rId22"/>
    <p:sldId id="5576" r:id="rId2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dewald, Mirek" initials="RM" lastIdx="1" clrIdx="0">
    <p:extLst>
      <p:ext uri="{19B8F6BF-5375-455C-9EA6-DF929625EA0E}">
        <p15:presenceInfo xmlns:p15="http://schemas.microsoft.com/office/powerpoint/2012/main" userId="S::m.riedewald@northeastern.edu::23aab7e6-cd2c-41fd-902f-a2bcd708ff3a" providerId="AD"/>
      </p:ext>
    </p:extLst>
  </p:cmAuthor>
  <p:cmAuthor id="2" name="Nikolaos Tziavelis" initials="NT" lastIdx="4" clrIdx="1">
    <p:extLst>
      <p:ext uri="{19B8F6BF-5375-455C-9EA6-DF929625EA0E}">
        <p15:presenceInfo xmlns:p15="http://schemas.microsoft.com/office/powerpoint/2012/main" userId="Nikolaos Tziavelis" providerId="None"/>
      </p:ext>
    </p:extLst>
  </p:cmAuthor>
  <p:cmAuthor id="3" name="Riedewald, Mirek" initials="RM [2]" lastIdx="30" clrIdx="2">
    <p:extLst>
      <p:ext uri="{19B8F6BF-5375-455C-9EA6-DF929625EA0E}">
        <p15:presenceInfo xmlns:p15="http://schemas.microsoft.com/office/powerpoint/2012/main" userId="Riedewald, Mirek" providerId="None"/>
      </p:ext>
    </p:extLst>
  </p:cmAuthor>
  <p:cmAuthor id="4" name="Gatterbauer, Wolfgang" initials="GW" lastIdx="58" clrIdx="3">
    <p:extLst>
      <p:ext uri="{19B8F6BF-5375-455C-9EA6-DF929625EA0E}">
        <p15:presenceInfo xmlns:p15="http://schemas.microsoft.com/office/powerpoint/2012/main" userId="S::wgatterbauer@northeastern.edu::9cdd753f-a294-4daf-bcab-f50b436fd39a" providerId="AD"/>
      </p:ext>
    </p:extLst>
  </p:cmAuthor>
  <p:cmAuthor id="5" name="Nikolaos Tziavelis" initials="NT [2]" lastIdx="6" clrIdx="4">
    <p:extLst>
      <p:ext uri="{19B8F6BF-5375-455C-9EA6-DF929625EA0E}">
        <p15:presenceInfo xmlns:p15="http://schemas.microsoft.com/office/powerpoint/2012/main" userId="S::tziavelis.n@northeastern.edu::fca9e763-7d77-40a3-8206-9069e4398c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5A9AD4"/>
    <a:srgbClr val="2B5697"/>
    <a:srgbClr val="3584CB"/>
    <a:srgbClr val="D9D9D9"/>
    <a:srgbClr val="727272"/>
    <a:srgbClr val="FF0000"/>
    <a:srgbClr val="595959"/>
    <a:srgbClr val="948A54"/>
    <a:srgbClr val="0E0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7" autoAdjust="0"/>
  </p:normalViewPr>
  <p:slideViewPr>
    <p:cSldViewPr snapToGrid="0">
      <p:cViewPr varScale="1">
        <p:scale>
          <a:sx n="133" d="100"/>
          <a:sy n="133" d="100"/>
        </p:scale>
        <p:origin x="90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6F358D-D6C8-3A4F-9648-73C3D45CEC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AC48C-2896-6F4E-9831-DC789D954F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A3BC1-E622-C54C-A09A-949FBEBAC1CA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B776F-15E6-D847-938B-84E12AAE06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96057-8C00-4046-AAFF-B1B567FCF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583D6-94B3-D64C-989B-3178A9823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6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08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4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01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5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61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1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621598"/>
          </a:xfrm>
        </p:spPr>
        <p:txBody>
          <a:bodyPr wrap="square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148668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81050" y="690880"/>
            <a:ext cx="8149590" cy="1667765"/>
          </a:xfrm>
        </p:spPr>
        <p:txBody>
          <a:bodyPr wrap="square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2129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3" y="1416787"/>
            <a:ext cx="5038640" cy="421847"/>
          </a:xfrm>
        </p:spPr>
        <p:txBody>
          <a:bodyPr anchor="t" anchorCtr="0"/>
          <a:lstStyle>
            <a:lvl1pPr algn="l">
              <a:defRPr sz="3225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5" y="3549312"/>
            <a:ext cx="2824091" cy="276999"/>
          </a:xfrm>
        </p:spPr>
        <p:txBody>
          <a:bodyPr anchor="t" anchorCtr="0"/>
          <a:lstStyle>
            <a:lvl1pPr marL="0" indent="0">
              <a:buNone/>
              <a:defRPr sz="1800"/>
            </a:lvl1pPr>
            <a:lvl2pPr marL="366451" indent="0">
              <a:buNone/>
              <a:defRPr sz="1425"/>
            </a:lvl2pPr>
            <a:lvl3pPr marL="732900" indent="0">
              <a:buNone/>
              <a:defRPr sz="1275"/>
            </a:lvl3pPr>
            <a:lvl4pPr marL="1099352" indent="0">
              <a:buNone/>
              <a:defRPr sz="1125"/>
            </a:lvl4pPr>
            <a:lvl5pPr marL="1465802" indent="0">
              <a:buNone/>
              <a:defRPr sz="1125"/>
            </a:lvl5pPr>
            <a:lvl6pPr marL="1832251" indent="0">
              <a:buNone/>
              <a:defRPr sz="1125"/>
            </a:lvl6pPr>
            <a:lvl7pPr marL="2198701" indent="0">
              <a:buNone/>
              <a:defRPr sz="1125"/>
            </a:lvl7pPr>
            <a:lvl8pPr marL="2565152" indent="0">
              <a:buNone/>
              <a:defRPr sz="1125"/>
            </a:lvl8pPr>
            <a:lvl9pPr marL="2931603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7408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Page (agend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3" y="2763297"/>
            <a:ext cx="5038640" cy="421847"/>
          </a:xfrm>
        </p:spPr>
        <p:txBody>
          <a:bodyPr anchor="t" anchorCtr="0"/>
          <a:lstStyle>
            <a:lvl1pPr algn="l">
              <a:defRPr sz="3225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5" y="3549312"/>
            <a:ext cx="2824091" cy="276999"/>
          </a:xfrm>
        </p:spPr>
        <p:txBody>
          <a:bodyPr anchor="t" anchorCtr="0"/>
          <a:lstStyle>
            <a:lvl1pPr marL="0" indent="0">
              <a:buNone/>
              <a:defRPr sz="1800"/>
            </a:lvl1pPr>
            <a:lvl2pPr marL="366451" indent="0">
              <a:buNone/>
              <a:defRPr sz="1425"/>
            </a:lvl2pPr>
            <a:lvl3pPr marL="732900" indent="0">
              <a:buNone/>
              <a:defRPr sz="1275"/>
            </a:lvl3pPr>
            <a:lvl4pPr marL="1099352" indent="0">
              <a:buNone/>
              <a:defRPr sz="1125"/>
            </a:lvl4pPr>
            <a:lvl5pPr marL="1465802" indent="0">
              <a:buNone/>
              <a:defRPr sz="1125"/>
            </a:lvl5pPr>
            <a:lvl6pPr marL="1832251" indent="0">
              <a:buNone/>
              <a:defRPr sz="1125"/>
            </a:lvl6pPr>
            <a:lvl7pPr marL="2198701" indent="0">
              <a:buNone/>
              <a:defRPr sz="1125"/>
            </a:lvl7pPr>
            <a:lvl8pPr marL="2565152" indent="0">
              <a:buNone/>
              <a:defRPr sz="1125"/>
            </a:lvl8pPr>
            <a:lvl9pPr marL="2931603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9754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4186237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6" y="807244"/>
            <a:ext cx="4187825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2845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4186237" cy="3462338"/>
          </a:xfrm>
        </p:spPr>
        <p:txBody>
          <a:bodyPr wrap="square"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6" y="807244"/>
            <a:ext cx="4187825" cy="3462338"/>
          </a:xfrm>
        </p:spPr>
        <p:txBody>
          <a:bodyPr wrap="square"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62454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4186237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20392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(two thi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9" y="807244"/>
            <a:ext cx="6073812" cy="3462338"/>
          </a:xfrm>
        </p:spPr>
        <p:txBody>
          <a:bodyPr wrap="square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04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3839" y="807244"/>
            <a:ext cx="3789499" cy="1529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62476" y="807245"/>
            <a:ext cx="3789499" cy="1529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2476" y="2595563"/>
            <a:ext cx="3789499" cy="1529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7800" y="43059"/>
            <a:ext cx="4512454" cy="3958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4555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01" y="43059"/>
            <a:ext cx="65" cy="247312"/>
          </a:xfrm>
        </p:spPr>
        <p:txBody>
          <a:bodyPr lIns="0" tIns="0" rIns="0" bIns="0"/>
          <a:lstStyle>
            <a:lvl1pPr>
              <a:defRPr sz="1853" b="0" i="0">
                <a:solidFill>
                  <a:srgbClr val="003399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3581" y="1300765"/>
            <a:ext cx="4000500" cy="183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91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94" b="0" i="0">
                <a:solidFill>
                  <a:srgbClr val="898989"/>
                </a:solidFill>
                <a:latin typeface="Helvetica"/>
                <a:cs typeface="Helvetica"/>
              </a:defRPr>
            </a:lvl1pPr>
          </a:lstStyle>
          <a:p>
            <a:pPr marL="73121"/>
            <a:fld id="{81D60167-4931-47E6-BA6A-407CBD079E47}" type="slidenum">
              <a:rPr lang="en-US" smtClean="0"/>
              <a:pPr marL="7312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1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705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3088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099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, enumer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621598"/>
          </a:xfrm>
        </p:spPr>
        <p:txBody>
          <a:bodyPr wrap="square"/>
          <a:lstStyle>
            <a:lvl1pPr marL="385763" indent="-385763">
              <a:buFont typeface="+mj-lt"/>
              <a:buAutoNum type="arabicPeriod"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757225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932354"/>
            <a:ext cx="8520600" cy="864822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61552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9714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_Datalog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C4517A53-5E58-7B45-9EE1-FBA7BFA6C8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7800" y="43059"/>
            <a:ext cx="2364430" cy="3926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defRPr>
            </a:lvl1pPr>
            <a:lvl2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589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17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76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354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4636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/>
              <a:t>Outline tutorial</a:t>
            </a:r>
            <a:endParaRPr lang="en-US" sz="3000">
              <a:solidFill>
                <a:prstClr val="black"/>
              </a:solidFill>
              <a:latin typeface="Comfortaa"/>
              <a:cs typeface="Comforta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6B561-8418-E443-BABB-4F8C74ED85E1}"/>
              </a:ext>
            </a:extLst>
          </p:cNvPr>
          <p:cNvSpPr txBox="1"/>
          <p:nvPr userDrawn="1"/>
        </p:nvSpPr>
        <p:spPr>
          <a:xfrm>
            <a:off x="302987" y="821175"/>
            <a:ext cx="8463326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marR="0" lvl="0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latin typeface="+mj-lt"/>
                <a:cs typeface="Helvetica Light"/>
              </a:rPr>
              <a:t>Part 1: Top-</a:t>
            </a:r>
            <a:r>
              <a:rPr lang="en-US" sz="2400" i="0" dirty="0">
                <a:latin typeface="+mj-lt"/>
                <a:cs typeface="Helvetica Light"/>
              </a:rPr>
              <a:t>𝑘</a:t>
            </a:r>
            <a:r>
              <a:rPr lang="en-US" sz="2400" dirty="0">
                <a:latin typeface="+mj-lt"/>
                <a:cs typeface="Helvetica Light"/>
              </a:rPr>
              <a:t> (Wolfgang):  ~20min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100" dirty="0">
                <a:latin typeface="+mj-lt"/>
                <a:cs typeface="Helvetica Light"/>
              </a:rPr>
              <a:t>Top-𝑘 selection problem 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100" dirty="0">
                <a:latin typeface="+mj-lt"/>
                <a:cs typeface="Helvetica Light"/>
              </a:rPr>
              <a:t>Threshold algorithm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100" dirty="0">
                <a:latin typeface="+mj-lt"/>
                <a:cs typeface="Helvetica Light"/>
              </a:rPr>
              <a:t>Top-𝑘 join algorithms</a:t>
            </a:r>
          </a:p>
          <a:p>
            <a:pPr marL="709604" marR="0" lvl="2" indent="-342900" algn="l" defTabSz="342892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100" dirty="0">
                <a:latin typeface="+mj-lt"/>
                <a:cs typeface="Helvetica Light"/>
              </a:rPr>
              <a:t>Discussion on cost models &amp; early pruning</a:t>
            </a:r>
          </a:p>
          <a:p>
            <a:pPr marL="214308" indent="-214308" algn="l">
              <a:buFont typeface="Arial"/>
              <a:buChar char="•"/>
            </a:pPr>
            <a:r>
              <a:rPr lang="en-US" sz="2400" dirty="0">
                <a:latin typeface="+mj-lt"/>
                <a:cs typeface="Helvetica Light"/>
              </a:rPr>
              <a:t>Part 2: Optimal Join Algorithms (Mirek): ~30min</a:t>
            </a:r>
          </a:p>
          <a:p>
            <a:pPr marL="214308" marR="0" lvl="0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latin typeface="+mj-lt"/>
                <a:cs typeface="Helvetica Light"/>
              </a:rPr>
              <a:t>Part 3: Ranked enumeration over joins (Nikolaos): ~40min</a:t>
            </a:r>
          </a:p>
          <a:p>
            <a:pPr marL="214308" indent="-214308" algn="l">
              <a:buFont typeface="Arial"/>
              <a:buChar char="•"/>
            </a:pPr>
            <a:endParaRPr lang="en-US" sz="2400" dirty="0">
              <a:latin typeface="+mj-l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5303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Datalog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C4517A53-5E58-7B45-9EE1-FBA7BFA6C8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7800" y="43059"/>
            <a:ext cx="1139736" cy="3958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defRPr>
            </a:lvl1pPr>
            <a:lvl2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589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17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76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354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64636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/>
              <a:t>Outline</a:t>
            </a:r>
            <a:endParaRPr lang="en-US" sz="3000">
              <a:solidFill>
                <a:prstClr val="black"/>
              </a:solidFill>
              <a:latin typeface="Comfortaa"/>
              <a:cs typeface="Comforta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6B561-8418-E443-BABB-4F8C74ED85E1}"/>
              </a:ext>
            </a:extLst>
          </p:cNvPr>
          <p:cNvSpPr txBox="1"/>
          <p:nvPr userDrawn="1"/>
        </p:nvSpPr>
        <p:spPr>
          <a:xfrm>
            <a:off x="302987" y="597747"/>
            <a:ext cx="84633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marR="0" lvl="0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latin typeface="+mj-lt"/>
                <a:cs typeface="Helvetica Light"/>
              </a:rPr>
              <a:t>Ranked Enumeration Problem</a:t>
            </a:r>
          </a:p>
          <a:p>
            <a:pPr marL="214308" indent="-214308" algn="l">
              <a:buFont typeface="Arial"/>
              <a:buChar char="•"/>
            </a:pPr>
            <a:r>
              <a:rPr lang="en-US" sz="3200" dirty="0" err="1">
                <a:latin typeface="+mj-lt"/>
                <a:cs typeface="Helvetica Light"/>
              </a:rPr>
              <a:t>Equi</a:t>
            </a:r>
            <a:r>
              <a:rPr lang="en-US" sz="3200" dirty="0">
                <a:latin typeface="+mj-lt"/>
                <a:cs typeface="Helvetica Light"/>
              </a:rPr>
              <a:t>-join Case [Prior Work]</a:t>
            </a:r>
          </a:p>
          <a:p>
            <a:pPr marL="214308" marR="0" lvl="2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latin typeface="+mj-lt"/>
                <a:cs typeface="Helvetica Light"/>
              </a:rPr>
              <a:t>Handling Theta-joins</a:t>
            </a:r>
          </a:p>
          <a:p>
            <a:pPr marL="214308" marR="0" lvl="2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latin typeface="+mj-lt"/>
                <a:cs typeface="Helvetica Light"/>
              </a:rPr>
              <a:t>Experiments</a:t>
            </a:r>
          </a:p>
          <a:p>
            <a:pPr marL="214308" marR="0" lvl="2" indent="-214308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latin typeface="+mj-lt"/>
                <a:cs typeface="Helvetica Ligh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4584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,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460015"/>
          </a:xfrm>
        </p:spPr>
        <p:txBody>
          <a:bodyPr wrap="square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514399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43059"/>
            <a:ext cx="4512454" cy="39587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93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58300"/>
            <a:ext cx="3662060" cy="313932"/>
          </a:xfrm>
        </p:spPr>
        <p:txBody>
          <a:bodyPr/>
          <a:lstStyle>
            <a:lvl1pPr>
              <a:defRPr sz="2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529265"/>
          </a:xfrm>
        </p:spPr>
        <p:txBody>
          <a:bodyPr wrap="square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71306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58300"/>
            <a:ext cx="3662060" cy="313932"/>
          </a:xfrm>
        </p:spPr>
        <p:txBody>
          <a:bodyPr/>
          <a:lstStyle>
            <a:lvl1pPr>
              <a:defRPr sz="240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85063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71908"/>
            <a:ext cx="3424014" cy="294311"/>
          </a:xfrm>
        </p:spPr>
        <p:txBody>
          <a:bodyPr/>
          <a:lstStyle>
            <a:lvl1pPr>
              <a:defRPr sz="225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1529265"/>
          </a:xfrm>
        </p:spPr>
        <p:txBody>
          <a:bodyPr wrap="square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914377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75489"/>
            <a:ext cx="3424014" cy="294311"/>
          </a:xfrm>
        </p:spPr>
        <p:txBody>
          <a:bodyPr/>
          <a:lstStyle>
            <a:lvl1pPr>
              <a:defRPr sz="225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4950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2892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43059"/>
            <a:ext cx="673262" cy="3924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3" y="696518"/>
            <a:ext cx="5523146" cy="15292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Rectangle 54"/>
          <p:cNvSpPr txBox="1">
            <a:spLocks noChangeArrowheads="1"/>
          </p:cNvSpPr>
          <p:nvPr userDrawn="1"/>
        </p:nvSpPr>
        <p:spPr>
          <a:xfrm>
            <a:off x="8878273" y="4903142"/>
            <a:ext cx="227627" cy="230832"/>
          </a:xfrm>
          <a:prstGeom prst="rect">
            <a:avLst/>
          </a:prstGeom>
          <a:ln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marL="0" marR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9396F-7749-2343-BD7F-AC3481D40089}" type="slidenum">
              <a:rPr sz="15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pPr marL="0" marR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1500" baseline="0">
              <a:solidFill>
                <a:schemeClr val="bg1">
                  <a:lumMod val="50000"/>
                </a:schemeClr>
              </a:solidFill>
              <a:latin typeface="Calibri"/>
              <a:ea typeface="ヒラギノ角ゴ Pro W3" pitchFamily="86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13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3" r:id="rId22"/>
  </p:sldLayoutIdLst>
  <p:hf hdr="0" ftr="0" dt="0"/>
  <p:txStyles>
    <p:titleStyle>
      <a:lvl1pPr algn="l" defTabSz="646376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0" i="0">
          <a:solidFill>
            <a:schemeClr val="tx2"/>
          </a:solidFill>
          <a:latin typeface="Calibri Light" charset="0"/>
          <a:ea typeface="Calibri Light" charset="0"/>
          <a:cs typeface="Calibri Light" charset="0"/>
        </a:defRPr>
      </a:lvl1pPr>
      <a:lvl2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2pPr>
      <a:lvl3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3pPr>
      <a:lvl4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4pPr>
      <a:lvl5pPr algn="l" defTabSz="646376" rtl="0" eaLnBrk="1" fontAlgn="base" hangingPunct="1">
        <a:spcBef>
          <a:spcPct val="0"/>
        </a:spcBef>
        <a:spcAft>
          <a:spcPct val="0"/>
        </a:spcAft>
        <a:defRPr sz="2550" b="1">
          <a:solidFill>
            <a:schemeClr val="tx2"/>
          </a:solidFill>
          <a:latin typeface="Calibri" charset="0"/>
          <a:ea typeface="ＭＳ Ｐゴシック" charset="0"/>
        </a:defRPr>
      </a:lvl5pPr>
      <a:lvl6pPr marL="366451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6pPr>
      <a:lvl7pPr marL="732900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7pPr>
      <a:lvl8pPr marL="1099352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8pPr>
      <a:lvl9pPr marL="1465802" algn="l" defTabSz="646377" rtl="0" eaLnBrk="1" fontAlgn="base" hangingPunct="1">
        <a:spcBef>
          <a:spcPct val="0"/>
        </a:spcBef>
        <a:spcAft>
          <a:spcPct val="0"/>
        </a:spcAft>
        <a:defRPr sz="1575" b="1">
          <a:solidFill>
            <a:schemeClr val="tx2"/>
          </a:solidFill>
          <a:latin typeface="Arial" pitchFamily="34" charset="0"/>
        </a:defRPr>
      </a:lvl9pPr>
    </p:titleStyle>
    <p:bodyStyle>
      <a:lvl1pPr marL="257122" indent="-257122" algn="l" defTabSz="646376" rtl="0" eaLnBrk="1" fontAlgn="base" hangingPunct="1">
        <a:spcBef>
          <a:spcPct val="0"/>
        </a:spcBef>
        <a:spcAft>
          <a:spcPts val="450"/>
        </a:spcAft>
        <a:buSzPct val="80000"/>
        <a:buChar char="•"/>
        <a:defRPr sz="225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557213" indent="-257175" algn="l" defTabSz="646376" rtl="0" eaLnBrk="1" fontAlgn="base" hangingPunct="1">
        <a:spcBef>
          <a:spcPct val="0"/>
        </a:spcBef>
        <a:spcAft>
          <a:spcPts val="450"/>
        </a:spcAft>
        <a:buSzPct val="100000"/>
        <a:buFont typeface="Lucida Grande"/>
        <a:buChar char="-"/>
        <a:defRPr sz="195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813197" indent="-213122" algn="l" defTabSz="646376" rtl="0" eaLnBrk="1" fontAlgn="base" hangingPunct="1">
        <a:spcBef>
          <a:spcPct val="0"/>
        </a:spcBef>
        <a:spcAft>
          <a:spcPts val="225"/>
        </a:spcAft>
        <a:buFont typeface="Arial"/>
        <a:buChar char="•"/>
        <a:tabLst/>
        <a:defRPr sz="165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071563" indent="-214313" algn="l" defTabSz="646376" rtl="0" eaLnBrk="1" fontAlgn="base" hangingPunct="1">
        <a:spcBef>
          <a:spcPct val="0"/>
        </a:spcBef>
        <a:spcAft>
          <a:spcPts val="0"/>
        </a:spcAft>
        <a:buSzPct val="89000"/>
        <a:buFont typeface="Lucida Grande"/>
        <a:buChar char="-"/>
        <a:defRPr sz="165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1285875" indent="-128588" algn="l" defTabSz="646376" rtl="0" eaLnBrk="1" fontAlgn="base" hangingPunct="1">
        <a:spcBef>
          <a:spcPct val="0"/>
        </a:spcBef>
        <a:spcAft>
          <a:spcPts val="0"/>
        </a:spcAft>
        <a:buSzPct val="75000"/>
        <a:buFont typeface="Lucida Grande"/>
        <a:buChar char="»"/>
        <a:defRPr sz="15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861413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6pPr>
      <a:lvl7pPr marL="1227863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7pPr>
      <a:lvl8pPr marL="1594313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8pPr>
      <a:lvl9pPr marL="1960765" indent="-131058" algn="l" defTabSz="646377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3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6451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2900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99352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65802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32251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98701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5152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31603" algn="l" defTabSz="7329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b.khoury.northeastern.edu/" TargetMode="External"/><Relationship Id="rId3" Type="http://schemas.openxmlformats.org/officeDocument/2006/relationships/tags" Target="../tags/tag3.xml"/><Relationship Id="rId7" Type="http://schemas.openxmlformats.org/officeDocument/2006/relationships/hyperlink" Target="https://northeastern-datalab.github.io/anyk/" TargetMode="Externa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2.svg"/><Relationship Id="rId11" Type="http://schemas.openxmlformats.org/officeDocument/2006/relationships/image" Target="../media/image48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5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2.svg"/><Relationship Id="rId11" Type="http://schemas.openxmlformats.org/officeDocument/2006/relationships/image" Target="../media/image11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northeastern-datalab.github.io/anyk/" TargetMode="Externa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5/3178876.318614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0.png"/><Relationship Id="rId11" Type="http://schemas.openxmlformats.org/officeDocument/2006/relationships/image" Target="../media/image16.png"/><Relationship Id="rId5" Type="http://schemas.openxmlformats.org/officeDocument/2006/relationships/image" Target="../media/image110.png"/><Relationship Id="rId10" Type="http://schemas.openxmlformats.org/officeDocument/2006/relationships/hyperlink" Target="https://doi.org/10.14778/3397230.3397250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9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doi.org/10.14778/3397230.3397250" TargetMode="External"/><Relationship Id="rId5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https://doi.org/10.14778/3397230.339725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86594" y="1463558"/>
            <a:ext cx="8570842" cy="1244156"/>
          </a:xfrm>
        </p:spPr>
        <p:txBody>
          <a:bodyPr wrap="none"/>
          <a:lstStyle/>
          <a:p>
            <a:r>
              <a:rPr lang="en-US" sz="4050" spc="-11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Beyond </a:t>
            </a:r>
            <a:r>
              <a:rPr lang="en-US" sz="4050" spc="-11" dirty="0" err="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Equi</a:t>
            </a:r>
            <a:r>
              <a:rPr lang="en-US" sz="4050" spc="-11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-joins: </a:t>
            </a:r>
            <a:br>
              <a:rPr lang="en-US" sz="4050" spc="-11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n-US" sz="4050" spc="-11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Ranking, Enumeration and Factorization</a:t>
            </a:r>
            <a:endParaRPr lang="en-US" sz="4050" dirty="0">
              <a:solidFill>
                <a:schemeClr val="tx1"/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1C98AA-7C62-6842-B6F7-8C9C79F4B4C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9631" y="3096656"/>
            <a:ext cx="64761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2100">
                <a:latin typeface="Calibri"/>
                <a:cs typeface="Calibri"/>
              </a:rPr>
              <a:t>Nikolaos Tziavelis, Wolfgang Gatterbauer, Mirek Riedewald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1821FBD-DD35-8F4E-8443-E07B72F48EC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631" y="3486864"/>
            <a:ext cx="353462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21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Northeastern University, Boston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0FC8FAB-736D-BA44-B190-04CCE1F2606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631" y="4130528"/>
            <a:ext cx="463588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1500">
                <a:latin typeface="+mn-lt"/>
                <a:cs typeface="Calibri"/>
              </a:rPr>
              <a:t>Website: </a:t>
            </a:r>
            <a:r>
              <a:rPr lang="en-US" sz="1600">
                <a:latin typeface="+mn-lt"/>
                <a:hlinkClick r:id="rId7"/>
              </a:rPr>
              <a:t>https://northeastern-datalab.github.io/anyk/</a:t>
            </a:r>
            <a:endParaRPr lang="en-US" sz="1500">
              <a:latin typeface="+mn-lt"/>
              <a:cs typeface="Calibri"/>
            </a:endParaRPr>
          </a:p>
          <a:p>
            <a:pPr defTabSz="646510">
              <a:defRPr/>
            </a:pPr>
            <a:r>
              <a:rPr lang="en-US" sz="1500">
                <a:latin typeface="+mn-lt"/>
                <a:cs typeface="Calibri"/>
              </a:rPr>
              <a:t>Data Lab: </a:t>
            </a:r>
            <a:r>
              <a:rPr lang="en-US" sz="1500">
                <a:latin typeface="+mn-lt"/>
                <a:cs typeface="Calibri"/>
                <a:hlinkClick r:id="rId8"/>
              </a:rPr>
              <a:t>https://db.khoury.northeastern.edu</a:t>
            </a:r>
            <a:r>
              <a:rPr lang="en-US" sz="1500">
                <a:latin typeface="+mn-lt"/>
                <a:cs typeface="Calibri"/>
              </a:rPr>
              <a:t> 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EC9B0470-27F4-0A44-B4F5-2B989CB1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132" y="4759264"/>
            <a:ext cx="5537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 is licensed under a Creative Commons Attribution-Noncommercial-Share Alike 4.0 International License.</a:t>
            </a:r>
            <a:b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https://creativecommons.org/licenses/by-nc-sa/4.0/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details</a:t>
            </a:r>
          </a:p>
        </p:txBody>
      </p:sp>
      <p:pic>
        <p:nvPicPr>
          <p:cNvPr id="20" name="Picture 13" descr="creative-commons">
            <a:extLst>
              <a:ext uri="{FF2B5EF4-FFF2-40B4-BE49-F238E27FC236}">
                <a16:creationId xmlns:a16="http://schemas.microsoft.com/office/drawing/2014/main" id="{18328997-4AAA-3945-88DD-8C7A91D2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631" y="4759263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Mirek Riedewald - Northeastern University">
            <a:extLst>
              <a:ext uri="{FF2B5EF4-FFF2-40B4-BE49-F238E27FC236}">
                <a16:creationId xmlns:a16="http://schemas.microsoft.com/office/drawing/2014/main" id="{2B11E561-5D2E-8B41-8B88-DD12D8C2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1" y="99581"/>
            <a:ext cx="1549514" cy="6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li @ NEU">
            <a:extLst>
              <a:ext uri="{FF2B5EF4-FFF2-40B4-BE49-F238E27FC236}">
                <a16:creationId xmlns:a16="http://schemas.microsoft.com/office/drawing/2014/main" id="{B1DB80D3-9B2C-4942-9414-AF013AAD1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6"/>
          <a:stretch/>
        </p:blipFill>
        <p:spPr bwMode="auto">
          <a:xfrm>
            <a:off x="2021221" y="-2779"/>
            <a:ext cx="1658528" cy="8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59F714-612C-4261-A390-47924FBB20C1}"/>
              </a:ext>
            </a:extLst>
          </p:cNvPr>
          <p:cNvSpPr/>
          <p:nvPr/>
        </p:nvSpPr>
        <p:spPr>
          <a:xfrm>
            <a:off x="7415625" y="3083563"/>
            <a:ext cx="1173425" cy="1059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E5F248-C694-43C2-8D6A-A6B31A9A5BD5}"/>
              </a:ext>
            </a:extLst>
          </p:cNvPr>
          <p:cNvCxnSpPr>
            <a:cxnSpLocks/>
          </p:cNvCxnSpPr>
          <p:nvPr/>
        </p:nvCxnSpPr>
        <p:spPr bwMode="auto">
          <a:xfrm flipV="1">
            <a:off x="7481653" y="3111059"/>
            <a:ext cx="0" cy="84134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4B6FB4-1F36-4783-997C-D7B36BD83AD6}"/>
              </a:ext>
            </a:extLst>
          </p:cNvPr>
          <p:cNvCxnSpPr>
            <a:cxnSpLocks/>
          </p:cNvCxnSpPr>
          <p:nvPr/>
        </p:nvCxnSpPr>
        <p:spPr bwMode="auto">
          <a:xfrm>
            <a:off x="7481653" y="3952402"/>
            <a:ext cx="1077242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CB673-ED2C-4EDC-9578-5589E83843E6}"/>
              </a:ext>
            </a:extLst>
          </p:cNvPr>
          <p:cNvSpPr/>
          <p:nvPr/>
        </p:nvSpPr>
        <p:spPr>
          <a:xfrm>
            <a:off x="7526877" y="3115041"/>
            <a:ext cx="929742" cy="159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16744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1275">
                <a:latin typeface="Avenir Book" panose="02000503020000020003" pitchFamily="2" charset="0"/>
                <a:sym typeface="Symbol"/>
              </a:rPr>
              <a:t>Ranked results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B86700-627A-474E-BB7C-6EC20AA112D6}"/>
              </a:ext>
            </a:extLst>
          </p:cNvPr>
          <p:cNvSpPr/>
          <p:nvPr/>
        </p:nvSpPr>
        <p:spPr>
          <a:xfrm>
            <a:off x="8020444" y="3989914"/>
            <a:ext cx="298159" cy="159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16744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1275">
                <a:latin typeface="Avenir Book" panose="02000503020000020003" pitchFamily="2" charset="0"/>
                <a:sym typeface="Symbol"/>
              </a:rPr>
              <a:t>Time</a:t>
            </a:r>
          </a:p>
        </p:txBody>
      </p:sp>
      <p:sp>
        <p:nvSpPr>
          <p:cNvPr id="18" name="Down Arrow 28">
            <a:extLst>
              <a:ext uri="{FF2B5EF4-FFF2-40B4-BE49-F238E27FC236}">
                <a16:creationId xmlns:a16="http://schemas.microsoft.com/office/drawing/2014/main" id="{C307C1C7-3708-4BC5-8EA5-583F2AA5263A}"/>
              </a:ext>
            </a:extLst>
          </p:cNvPr>
          <p:cNvSpPr/>
          <p:nvPr/>
        </p:nvSpPr>
        <p:spPr>
          <a:xfrm rot="5400000">
            <a:off x="7980016" y="3618251"/>
            <a:ext cx="138024" cy="1861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29F3F6-784B-40D9-853E-0A1B7899053D}"/>
              </a:ext>
            </a:extLst>
          </p:cNvPr>
          <p:cNvCxnSpPr>
            <a:cxnSpLocks/>
          </p:cNvCxnSpPr>
          <p:nvPr/>
        </p:nvCxnSpPr>
        <p:spPr bwMode="auto">
          <a:xfrm flipV="1">
            <a:off x="8232565" y="3318416"/>
            <a:ext cx="0" cy="633987"/>
          </a:xfrm>
          <a:prstGeom prst="line">
            <a:avLst/>
          </a:prstGeom>
          <a:noFill/>
          <a:ln w="31750">
            <a:solidFill>
              <a:schemeClr val="accent1"/>
            </a:solidFill>
            <a:prstDash val="sysDot"/>
          </a:ln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1AC1D5-7DB2-4C3F-9101-D2ACFAEEBDF5}"/>
              </a:ext>
            </a:extLst>
          </p:cNvPr>
          <p:cNvCxnSpPr>
            <a:cxnSpLocks/>
          </p:cNvCxnSpPr>
          <p:nvPr/>
        </p:nvCxnSpPr>
        <p:spPr bwMode="auto">
          <a:xfrm flipV="1">
            <a:off x="7634865" y="3320484"/>
            <a:ext cx="508526" cy="630068"/>
          </a:xfrm>
          <a:prstGeom prst="line">
            <a:avLst/>
          </a:prstGeom>
          <a:noFill/>
          <a:ln w="38100" cap="rnd">
            <a:solidFill>
              <a:schemeClr val="accent1"/>
            </a:solidFill>
          </a:ln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3D155C-CB1E-4FE2-891A-270F421DFD97}"/>
              </a:ext>
            </a:extLst>
          </p:cNvPr>
          <p:cNvCxnSpPr/>
          <p:nvPr/>
        </p:nvCxnSpPr>
        <p:spPr bwMode="auto">
          <a:xfrm>
            <a:off x="7481653" y="3316565"/>
            <a:ext cx="96424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973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639">
        <p:fade/>
      </p:transition>
    </mc:Choice>
    <mc:Fallback xmlns="">
      <p:transition advTm="12639">
        <p:fade/>
      </p:transition>
    </mc:Fallback>
  </mc:AlternateContent>
  <p:extLst>
    <p:ext uri="{3A86A75C-4F4B-4683-9AE1-C65F6400EC91}">
      <p14:laserTraceLst xmlns:p14="http://schemas.microsoft.com/office/powerpoint/2010/main">
        <p14:tracePtLst>
          <p14:tracePt t="5263" x="6751638" y="1303338"/>
          <p14:tracePt t="5290" x="6757988" y="1303338"/>
          <p14:tracePt t="5581" x="6764338" y="1303338"/>
          <p14:tracePt t="5589" x="6769100" y="1303338"/>
          <p14:tracePt t="5593" x="6775450" y="1303338"/>
          <p14:tracePt t="5594" x="6781800" y="1303338"/>
          <p14:tracePt t="5600" x="6788150" y="1309688"/>
          <p14:tracePt t="5606" x="6794500" y="1309688"/>
          <p14:tracePt t="5611" x="6805613" y="1316038"/>
          <p14:tracePt t="5617" x="6805613" y="1322388"/>
          <p14:tracePt t="5618" x="6811963" y="1322388"/>
          <p14:tracePt t="5624" x="6818313" y="1327150"/>
          <p14:tracePt t="5626" x="6823075" y="1327150"/>
          <p14:tracePt t="5628" x="6829425" y="1327150"/>
          <p14:tracePt t="5631" x="6829425" y="1333500"/>
          <p14:tracePt t="5634" x="6835775" y="1333500"/>
          <p14:tracePt t="5638" x="6842125" y="1333500"/>
          <p14:tracePt t="5644" x="6846888" y="1339850"/>
          <p14:tracePt t="5647" x="6853238" y="1339850"/>
          <p14:tracePt t="5649" x="6853238" y="1346200"/>
          <p14:tracePt t="5658" x="6859588" y="1346200"/>
          <p14:tracePt t="5672" x="6859588" y="1350963"/>
          <p14:tracePt t="6196" x="6865938" y="1350963"/>
          <p14:tracePt t="6204" x="6870700" y="1350963"/>
          <p14:tracePt t="6208" x="6877050" y="1350963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8518-6F10-497E-BCD0-3EB68C58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7817846" cy="395878"/>
          </a:xfrm>
        </p:spPr>
        <p:txBody>
          <a:bodyPr/>
          <a:lstStyle/>
          <a:p>
            <a:r>
              <a:rPr lang="en-US" dirty="0"/>
              <a:t>Factorized Representation for (Acyclic) Theta-Joins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1422B78-95BB-4151-BBFB-F389783ED9E4}"/>
              </a:ext>
            </a:extLst>
          </p:cNvPr>
          <p:cNvSpPr txBox="1"/>
          <p:nvPr/>
        </p:nvSpPr>
        <p:spPr>
          <a:xfrm>
            <a:off x="1444455" y="539054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n-lt"/>
              </a:rPr>
              <a:t>Enumeration Graph</a:t>
            </a:r>
            <a:endParaRPr lang="LID4096" sz="2400" u="sng" dirty="0">
              <a:latin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18E2F59-19D1-4B01-8E28-2B0F7D8BF096}"/>
              </a:ext>
            </a:extLst>
          </p:cNvPr>
          <p:cNvSpPr/>
          <p:nvPr/>
        </p:nvSpPr>
        <p:spPr>
          <a:xfrm>
            <a:off x="1429854" y="1094161"/>
            <a:ext cx="3581023" cy="510493"/>
          </a:xfrm>
          <a:prstGeom prst="rect">
            <a:avLst/>
          </a:prstGeom>
          <a:ln w="19050">
            <a:solidFill>
              <a:srgbClr val="72727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626B0F-3CF3-40B2-BF8B-1D68EE8C1743}"/>
              </a:ext>
            </a:extLst>
          </p:cNvPr>
          <p:cNvSpPr/>
          <p:nvPr/>
        </p:nvSpPr>
        <p:spPr>
          <a:xfrm>
            <a:off x="2492982" y="118310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CAE7B0-50E7-4763-B7F6-C190D3206512}"/>
              </a:ext>
            </a:extLst>
          </p:cNvPr>
          <p:cNvSpPr/>
          <p:nvPr/>
        </p:nvSpPr>
        <p:spPr>
          <a:xfrm>
            <a:off x="2897139" y="1183099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46251D-9C9D-422B-A03A-1E2EED906986}"/>
              </a:ext>
            </a:extLst>
          </p:cNvPr>
          <p:cNvSpPr/>
          <p:nvPr/>
        </p:nvSpPr>
        <p:spPr>
          <a:xfrm>
            <a:off x="3301296" y="118310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C356F5-C711-4A0B-8D50-C7DC66A07503}"/>
              </a:ext>
            </a:extLst>
          </p:cNvPr>
          <p:cNvSpPr/>
          <p:nvPr/>
        </p:nvSpPr>
        <p:spPr>
          <a:xfrm>
            <a:off x="3705453" y="118310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3F48C2-F5CD-41F4-8E8F-7F1BD4313AC9}"/>
              </a:ext>
            </a:extLst>
          </p:cNvPr>
          <p:cNvSpPr/>
          <p:nvPr/>
        </p:nvSpPr>
        <p:spPr>
          <a:xfrm>
            <a:off x="4109610" y="1183099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089485-B578-4D06-AF09-C32D9CC4C7F7}"/>
              </a:ext>
            </a:extLst>
          </p:cNvPr>
          <p:cNvSpPr/>
          <p:nvPr/>
        </p:nvSpPr>
        <p:spPr>
          <a:xfrm>
            <a:off x="4513766" y="118310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D75D4F4-E20C-4A6F-BAC4-4CAD29B59A12}"/>
              </a:ext>
            </a:extLst>
          </p:cNvPr>
          <p:cNvSpPr txBox="1"/>
          <p:nvPr/>
        </p:nvSpPr>
        <p:spPr>
          <a:xfrm>
            <a:off x="1429854" y="1087797"/>
            <a:ext cx="116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S(A,B)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8460A5D-23F1-4EAC-9E85-116C0B360B71}"/>
              </a:ext>
            </a:extLst>
          </p:cNvPr>
          <p:cNvSpPr txBox="1"/>
          <p:nvPr/>
        </p:nvSpPr>
        <p:spPr>
          <a:xfrm>
            <a:off x="1385557" y="3698789"/>
            <a:ext cx="135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R(E,F)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6BDE51A-BC2D-4961-BC24-894EFC477E98}"/>
              </a:ext>
            </a:extLst>
          </p:cNvPr>
          <p:cNvSpPr/>
          <p:nvPr/>
        </p:nvSpPr>
        <p:spPr>
          <a:xfrm>
            <a:off x="2447371" y="3782866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84411D8-09EB-4B25-9AB8-DEA5D046020A}"/>
              </a:ext>
            </a:extLst>
          </p:cNvPr>
          <p:cNvSpPr/>
          <p:nvPr/>
        </p:nvSpPr>
        <p:spPr>
          <a:xfrm>
            <a:off x="2851528" y="3782864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64535D6-AA0B-4ECA-B0BF-885A6F424CF3}"/>
              </a:ext>
            </a:extLst>
          </p:cNvPr>
          <p:cNvSpPr/>
          <p:nvPr/>
        </p:nvSpPr>
        <p:spPr>
          <a:xfrm>
            <a:off x="3255685" y="3782865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1,3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8B1B63D-19A8-4BCD-8A7E-7EB691692F2E}"/>
              </a:ext>
            </a:extLst>
          </p:cNvPr>
          <p:cNvSpPr/>
          <p:nvPr/>
        </p:nvSpPr>
        <p:spPr>
          <a:xfrm>
            <a:off x="3659842" y="3782866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1,4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50DC001-0608-46C3-8B8C-BD17CFAB3FDC}"/>
              </a:ext>
            </a:extLst>
          </p:cNvPr>
          <p:cNvSpPr/>
          <p:nvPr/>
        </p:nvSpPr>
        <p:spPr>
          <a:xfrm>
            <a:off x="4063999" y="3782864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,5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672EDDD-9427-46A5-9568-D5CF8E4B6AD6}"/>
              </a:ext>
            </a:extLst>
          </p:cNvPr>
          <p:cNvSpPr/>
          <p:nvPr/>
        </p:nvSpPr>
        <p:spPr>
          <a:xfrm>
            <a:off x="4468155" y="3782865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F74BC0-288A-420B-A5A0-A8C558690901}"/>
              </a:ext>
            </a:extLst>
          </p:cNvPr>
          <p:cNvSpPr txBox="1"/>
          <p:nvPr/>
        </p:nvSpPr>
        <p:spPr>
          <a:xfrm>
            <a:off x="1429853" y="2396474"/>
            <a:ext cx="12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T(C,D)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5315C7B-5C8A-41A6-A982-85A8DA9F9C8E}"/>
              </a:ext>
            </a:extLst>
          </p:cNvPr>
          <p:cNvSpPr/>
          <p:nvPr/>
        </p:nvSpPr>
        <p:spPr>
          <a:xfrm>
            <a:off x="2492982" y="2484622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3119CC4-18CD-421D-BFB6-761AAD844CAD}"/>
              </a:ext>
            </a:extLst>
          </p:cNvPr>
          <p:cNvSpPr/>
          <p:nvPr/>
        </p:nvSpPr>
        <p:spPr>
          <a:xfrm>
            <a:off x="2897139" y="248462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B9EB717-0CD8-4113-91FB-759979F4539C}"/>
              </a:ext>
            </a:extLst>
          </p:cNvPr>
          <p:cNvSpPr/>
          <p:nvPr/>
        </p:nvSpPr>
        <p:spPr>
          <a:xfrm>
            <a:off x="3301296" y="248462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8E2CB6D-8F80-48BE-8193-5AAC9E6D499C}"/>
              </a:ext>
            </a:extLst>
          </p:cNvPr>
          <p:cNvSpPr/>
          <p:nvPr/>
        </p:nvSpPr>
        <p:spPr>
          <a:xfrm>
            <a:off x="3705453" y="2484622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A30320A-B49A-4486-A033-6901D2B21E5D}"/>
              </a:ext>
            </a:extLst>
          </p:cNvPr>
          <p:cNvSpPr/>
          <p:nvPr/>
        </p:nvSpPr>
        <p:spPr>
          <a:xfrm>
            <a:off x="4109610" y="248462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3,5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A2F1A03-F252-44B1-BDB0-9465007F05DF}"/>
              </a:ext>
            </a:extLst>
          </p:cNvPr>
          <p:cNvSpPr/>
          <p:nvPr/>
        </p:nvSpPr>
        <p:spPr>
          <a:xfrm>
            <a:off x="4513766" y="248462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BF37B05-0C13-46C5-A90F-743509DA9E0D}"/>
              </a:ext>
            </a:extLst>
          </p:cNvPr>
          <p:cNvSpPr/>
          <p:nvPr/>
        </p:nvSpPr>
        <p:spPr>
          <a:xfrm>
            <a:off x="1429853" y="2390703"/>
            <a:ext cx="3581023" cy="510493"/>
          </a:xfrm>
          <a:prstGeom prst="rect">
            <a:avLst/>
          </a:prstGeom>
          <a:ln w="19050">
            <a:solidFill>
              <a:srgbClr val="72727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F88B36D-B621-4D4B-A4F2-AE3610485499}"/>
              </a:ext>
            </a:extLst>
          </p:cNvPr>
          <p:cNvSpPr/>
          <p:nvPr/>
        </p:nvSpPr>
        <p:spPr>
          <a:xfrm>
            <a:off x="1429853" y="3687852"/>
            <a:ext cx="3581023" cy="510493"/>
          </a:xfrm>
          <a:prstGeom prst="rect">
            <a:avLst/>
          </a:prstGeom>
          <a:ln w="19050">
            <a:solidFill>
              <a:srgbClr val="72727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317FD051-1C6D-4F2D-8854-8060FE5DF4C0}"/>
              </a:ext>
            </a:extLst>
          </p:cNvPr>
          <p:cNvCxnSpPr>
            <a:cxnSpLocks/>
            <a:stCxn id="84" idx="1"/>
            <a:endCxn id="187" idx="1"/>
          </p:cNvCxnSpPr>
          <p:nvPr/>
        </p:nvCxnSpPr>
        <p:spPr bwMode="auto">
          <a:xfrm rot="10800000" flipV="1">
            <a:off x="1429854" y="1349406"/>
            <a:ext cx="1" cy="1296543"/>
          </a:xfrm>
          <a:prstGeom prst="curvedConnector3">
            <a:avLst>
              <a:gd name="adj1" fmla="val 2286010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42532759-59E0-45F7-A441-16F59BEC8B1C}"/>
              </a:ext>
            </a:extLst>
          </p:cNvPr>
          <p:cNvCxnSpPr>
            <a:cxnSpLocks/>
            <a:stCxn id="187" idx="1"/>
            <a:endCxn id="188" idx="1"/>
          </p:cNvCxnSpPr>
          <p:nvPr/>
        </p:nvCxnSpPr>
        <p:spPr bwMode="auto">
          <a:xfrm rot="10800000" flipV="1">
            <a:off x="1429853" y="2645949"/>
            <a:ext cx="12700" cy="1297149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59B38CC-23A9-45E8-B8AD-52BE9615FAC4}"/>
              </a:ext>
            </a:extLst>
          </p:cNvPr>
          <p:cNvSpPr txBox="1"/>
          <p:nvPr/>
        </p:nvSpPr>
        <p:spPr>
          <a:xfrm>
            <a:off x="178281" y="1793923"/>
            <a:ext cx="1135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S.B &lt; T.D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D6A6AEF-A31F-4C19-A14E-874396BEE9E5}"/>
              </a:ext>
            </a:extLst>
          </p:cNvPr>
          <p:cNvSpPr txBox="1"/>
          <p:nvPr/>
        </p:nvSpPr>
        <p:spPr>
          <a:xfrm>
            <a:off x="155871" y="3109186"/>
            <a:ext cx="1135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T.C &gt; R.E</a:t>
            </a:r>
          </a:p>
        </p:txBody>
      </p:sp>
      <p:sp>
        <p:nvSpPr>
          <p:cNvPr id="78" name="Cloud 77">
            <a:extLst>
              <a:ext uri="{FF2B5EF4-FFF2-40B4-BE49-F238E27FC236}">
                <a16:creationId xmlns:a16="http://schemas.microsoft.com/office/drawing/2014/main" id="{A39E667D-932E-4BC5-BE81-BBFAFC75B15A}"/>
              </a:ext>
            </a:extLst>
          </p:cNvPr>
          <p:cNvSpPr/>
          <p:nvPr/>
        </p:nvSpPr>
        <p:spPr>
          <a:xfrm>
            <a:off x="2897139" y="1719666"/>
            <a:ext cx="1642644" cy="555418"/>
          </a:xfrm>
          <a:prstGeom prst="cloud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LID4096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Cloud 85">
            <a:extLst>
              <a:ext uri="{FF2B5EF4-FFF2-40B4-BE49-F238E27FC236}">
                <a16:creationId xmlns:a16="http://schemas.microsoft.com/office/drawing/2014/main" id="{C092CF13-1FE5-4719-9270-5066596A981A}"/>
              </a:ext>
            </a:extLst>
          </p:cNvPr>
          <p:cNvSpPr/>
          <p:nvPr/>
        </p:nvSpPr>
        <p:spPr>
          <a:xfrm>
            <a:off x="2897139" y="3026064"/>
            <a:ext cx="1642644" cy="555418"/>
          </a:xfrm>
          <a:prstGeom prst="cloud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LID4096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7" name="Straight Arrow Connector 188">
            <a:extLst>
              <a:ext uri="{FF2B5EF4-FFF2-40B4-BE49-F238E27FC236}">
                <a16:creationId xmlns:a16="http://schemas.microsoft.com/office/drawing/2014/main" id="{C625FED9-0010-4AF6-87AB-888F8776E7BE}"/>
              </a:ext>
            </a:extLst>
          </p:cNvPr>
          <p:cNvCxnSpPr>
            <a:cxnSpLocks/>
            <a:stCxn id="4" idx="4"/>
          </p:cNvCxnSpPr>
          <p:nvPr/>
        </p:nvCxnSpPr>
        <p:spPr bwMode="auto">
          <a:xfrm>
            <a:off x="2684851" y="1539494"/>
            <a:ext cx="596025" cy="31788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8" name="Straight Arrow Connector 188">
            <a:extLst>
              <a:ext uri="{FF2B5EF4-FFF2-40B4-BE49-F238E27FC236}">
                <a16:creationId xmlns:a16="http://schemas.microsoft.com/office/drawing/2014/main" id="{10CA2BF4-B6D1-42C8-B4A6-22DE2BBF74CD}"/>
              </a:ext>
            </a:extLst>
          </p:cNvPr>
          <p:cNvCxnSpPr>
            <a:cxnSpLocks/>
            <a:stCxn id="5" idx="4"/>
          </p:cNvCxnSpPr>
          <p:nvPr/>
        </p:nvCxnSpPr>
        <p:spPr bwMode="auto">
          <a:xfrm>
            <a:off x="3089008" y="1539492"/>
            <a:ext cx="311417" cy="31788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1" name="Straight Arrow Connector 188">
            <a:extLst>
              <a:ext uri="{FF2B5EF4-FFF2-40B4-BE49-F238E27FC236}">
                <a16:creationId xmlns:a16="http://schemas.microsoft.com/office/drawing/2014/main" id="{4FE05921-EFB6-4603-8DE9-5369D78D98F8}"/>
              </a:ext>
            </a:extLst>
          </p:cNvPr>
          <p:cNvCxnSpPr>
            <a:cxnSpLocks/>
            <a:stCxn id="6" idx="4"/>
          </p:cNvCxnSpPr>
          <p:nvPr/>
        </p:nvCxnSpPr>
        <p:spPr bwMode="auto">
          <a:xfrm>
            <a:off x="3493165" y="1539493"/>
            <a:ext cx="34260" cy="31665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2" name="Straight Arrow Connector 188">
            <a:extLst>
              <a:ext uri="{FF2B5EF4-FFF2-40B4-BE49-F238E27FC236}">
                <a16:creationId xmlns:a16="http://schemas.microsoft.com/office/drawing/2014/main" id="{E88F146A-1D49-416A-A4D3-C94FA46B5C19}"/>
              </a:ext>
            </a:extLst>
          </p:cNvPr>
          <p:cNvCxnSpPr>
            <a:cxnSpLocks/>
            <a:stCxn id="8" idx="4"/>
          </p:cNvCxnSpPr>
          <p:nvPr/>
        </p:nvCxnSpPr>
        <p:spPr bwMode="auto">
          <a:xfrm flipH="1">
            <a:off x="3639422" y="1539494"/>
            <a:ext cx="257900" cy="31788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3" name="Straight Arrow Connector 188">
            <a:extLst>
              <a:ext uri="{FF2B5EF4-FFF2-40B4-BE49-F238E27FC236}">
                <a16:creationId xmlns:a16="http://schemas.microsoft.com/office/drawing/2014/main" id="{BEAF7B6B-F193-4AD0-B696-FFDC984EC77B}"/>
              </a:ext>
            </a:extLst>
          </p:cNvPr>
          <p:cNvCxnSpPr>
            <a:cxnSpLocks/>
            <a:stCxn id="9" idx="4"/>
          </p:cNvCxnSpPr>
          <p:nvPr/>
        </p:nvCxnSpPr>
        <p:spPr bwMode="auto">
          <a:xfrm flipH="1">
            <a:off x="3804582" y="1539492"/>
            <a:ext cx="496897" cy="31665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6" name="Straight Arrow Connector 188">
            <a:extLst>
              <a:ext uri="{FF2B5EF4-FFF2-40B4-BE49-F238E27FC236}">
                <a16:creationId xmlns:a16="http://schemas.microsoft.com/office/drawing/2014/main" id="{DC044093-5458-4B6D-B4B0-4FB9BC18F88C}"/>
              </a:ext>
            </a:extLst>
          </p:cNvPr>
          <p:cNvCxnSpPr>
            <a:cxnSpLocks/>
            <a:stCxn id="10" idx="4"/>
          </p:cNvCxnSpPr>
          <p:nvPr/>
        </p:nvCxnSpPr>
        <p:spPr bwMode="auto">
          <a:xfrm flipH="1">
            <a:off x="4059422" y="1539493"/>
            <a:ext cx="646213" cy="31665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00" name="Straight Arrow Connector 188">
            <a:extLst>
              <a:ext uri="{FF2B5EF4-FFF2-40B4-BE49-F238E27FC236}">
                <a16:creationId xmlns:a16="http://schemas.microsoft.com/office/drawing/2014/main" id="{55E1999E-AE6F-46B9-8B51-7B4FEC6A54FE}"/>
              </a:ext>
            </a:extLst>
          </p:cNvPr>
          <p:cNvCxnSpPr>
            <a:cxnSpLocks/>
            <a:endCxn id="122" idx="0"/>
          </p:cNvCxnSpPr>
          <p:nvPr/>
        </p:nvCxnSpPr>
        <p:spPr bwMode="auto">
          <a:xfrm flipH="1">
            <a:off x="2684851" y="2098675"/>
            <a:ext cx="570010" cy="38594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04" name="Straight Arrow Connector 188">
            <a:extLst>
              <a:ext uri="{FF2B5EF4-FFF2-40B4-BE49-F238E27FC236}">
                <a16:creationId xmlns:a16="http://schemas.microsoft.com/office/drawing/2014/main" id="{8F613D7A-3D6A-4AA1-AEB7-5C4BA31A79B4}"/>
              </a:ext>
            </a:extLst>
          </p:cNvPr>
          <p:cNvCxnSpPr>
            <a:cxnSpLocks/>
            <a:endCxn id="123" idx="0"/>
          </p:cNvCxnSpPr>
          <p:nvPr/>
        </p:nvCxnSpPr>
        <p:spPr bwMode="auto">
          <a:xfrm flipH="1">
            <a:off x="3089008" y="2111654"/>
            <a:ext cx="282844" cy="37296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07" name="Straight Arrow Connector 188">
            <a:extLst>
              <a:ext uri="{FF2B5EF4-FFF2-40B4-BE49-F238E27FC236}">
                <a16:creationId xmlns:a16="http://schemas.microsoft.com/office/drawing/2014/main" id="{6CD1E1C9-0005-4434-8C67-A462E2E419AF}"/>
              </a:ext>
            </a:extLst>
          </p:cNvPr>
          <p:cNvCxnSpPr>
            <a:cxnSpLocks/>
            <a:endCxn id="124" idx="0"/>
          </p:cNvCxnSpPr>
          <p:nvPr/>
        </p:nvCxnSpPr>
        <p:spPr bwMode="auto">
          <a:xfrm flipH="1">
            <a:off x="3493165" y="2118145"/>
            <a:ext cx="46438" cy="36647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16" name="Straight Arrow Connector 188">
            <a:extLst>
              <a:ext uri="{FF2B5EF4-FFF2-40B4-BE49-F238E27FC236}">
                <a16:creationId xmlns:a16="http://schemas.microsoft.com/office/drawing/2014/main" id="{2E6AB39E-F7E8-45F1-828D-F0B8F128F04D}"/>
              </a:ext>
            </a:extLst>
          </p:cNvPr>
          <p:cNvCxnSpPr>
            <a:cxnSpLocks/>
            <a:endCxn id="125" idx="0"/>
          </p:cNvCxnSpPr>
          <p:nvPr/>
        </p:nvCxnSpPr>
        <p:spPr bwMode="auto">
          <a:xfrm>
            <a:off x="3685033" y="2098675"/>
            <a:ext cx="212289" cy="38594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17" name="Straight Arrow Connector 188">
            <a:extLst>
              <a:ext uri="{FF2B5EF4-FFF2-40B4-BE49-F238E27FC236}">
                <a16:creationId xmlns:a16="http://schemas.microsoft.com/office/drawing/2014/main" id="{DD7FF587-CD2D-4A67-9C85-D2805EED4E7E}"/>
              </a:ext>
            </a:extLst>
          </p:cNvPr>
          <p:cNvCxnSpPr>
            <a:cxnSpLocks/>
            <a:endCxn id="126" idx="0"/>
          </p:cNvCxnSpPr>
          <p:nvPr/>
        </p:nvCxnSpPr>
        <p:spPr bwMode="auto">
          <a:xfrm>
            <a:off x="3859539" y="2092571"/>
            <a:ext cx="441940" cy="39204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18" name="Straight Arrow Connector 188">
            <a:extLst>
              <a:ext uri="{FF2B5EF4-FFF2-40B4-BE49-F238E27FC236}">
                <a16:creationId xmlns:a16="http://schemas.microsoft.com/office/drawing/2014/main" id="{8569B4E8-7C0D-4F6C-81F2-98C4DB505FC0}"/>
              </a:ext>
            </a:extLst>
          </p:cNvPr>
          <p:cNvCxnSpPr>
            <a:cxnSpLocks/>
            <a:endCxn id="127" idx="0"/>
          </p:cNvCxnSpPr>
          <p:nvPr/>
        </p:nvCxnSpPr>
        <p:spPr bwMode="auto">
          <a:xfrm>
            <a:off x="4118266" y="2082597"/>
            <a:ext cx="587369" cy="40202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28" name="Straight Arrow Connector 188">
            <a:extLst>
              <a:ext uri="{FF2B5EF4-FFF2-40B4-BE49-F238E27FC236}">
                <a16:creationId xmlns:a16="http://schemas.microsoft.com/office/drawing/2014/main" id="{25F46EF9-A749-4E43-90DB-2346CD28B540}"/>
              </a:ext>
            </a:extLst>
          </p:cNvPr>
          <p:cNvCxnSpPr>
            <a:cxnSpLocks/>
          </p:cNvCxnSpPr>
          <p:nvPr/>
        </p:nvCxnSpPr>
        <p:spPr bwMode="auto">
          <a:xfrm>
            <a:off x="2684851" y="2837736"/>
            <a:ext cx="596025" cy="31788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29" name="Straight Arrow Connector 188">
            <a:extLst>
              <a:ext uri="{FF2B5EF4-FFF2-40B4-BE49-F238E27FC236}">
                <a16:creationId xmlns:a16="http://schemas.microsoft.com/office/drawing/2014/main" id="{6D7CF17C-0D13-4246-B788-F898EFE8F8E7}"/>
              </a:ext>
            </a:extLst>
          </p:cNvPr>
          <p:cNvCxnSpPr>
            <a:cxnSpLocks/>
          </p:cNvCxnSpPr>
          <p:nvPr/>
        </p:nvCxnSpPr>
        <p:spPr bwMode="auto">
          <a:xfrm>
            <a:off x="3089008" y="2837734"/>
            <a:ext cx="311417" cy="31788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0" name="Straight Arrow Connector 188">
            <a:extLst>
              <a:ext uri="{FF2B5EF4-FFF2-40B4-BE49-F238E27FC236}">
                <a16:creationId xmlns:a16="http://schemas.microsoft.com/office/drawing/2014/main" id="{17558F54-53F8-4FE7-B44A-AD7CCA7098F4}"/>
              </a:ext>
            </a:extLst>
          </p:cNvPr>
          <p:cNvCxnSpPr>
            <a:cxnSpLocks/>
          </p:cNvCxnSpPr>
          <p:nvPr/>
        </p:nvCxnSpPr>
        <p:spPr bwMode="auto">
          <a:xfrm>
            <a:off x="3493165" y="2837735"/>
            <a:ext cx="34260" cy="31665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1" name="Straight Arrow Connector 188">
            <a:extLst>
              <a:ext uri="{FF2B5EF4-FFF2-40B4-BE49-F238E27FC236}">
                <a16:creationId xmlns:a16="http://schemas.microsoft.com/office/drawing/2014/main" id="{06DCDF13-C478-4BA0-8CC6-5F2B107B9C75}"/>
              </a:ext>
            </a:extLst>
          </p:cNvPr>
          <p:cNvCxnSpPr>
            <a:cxnSpLocks/>
          </p:cNvCxnSpPr>
          <p:nvPr/>
        </p:nvCxnSpPr>
        <p:spPr bwMode="auto">
          <a:xfrm flipH="1">
            <a:off x="3639422" y="2837736"/>
            <a:ext cx="257900" cy="31788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2" name="Straight Arrow Connector 188">
            <a:extLst>
              <a:ext uri="{FF2B5EF4-FFF2-40B4-BE49-F238E27FC236}">
                <a16:creationId xmlns:a16="http://schemas.microsoft.com/office/drawing/2014/main" id="{AC61C4A1-06F0-4E14-9D5D-EF876428C642}"/>
              </a:ext>
            </a:extLst>
          </p:cNvPr>
          <p:cNvCxnSpPr>
            <a:cxnSpLocks/>
          </p:cNvCxnSpPr>
          <p:nvPr/>
        </p:nvCxnSpPr>
        <p:spPr bwMode="auto">
          <a:xfrm flipH="1">
            <a:off x="3804582" y="2837734"/>
            <a:ext cx="496897" cy="31665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3" name="Straight Arrow Connector 188">
            <a:extLst>
              <a:ext uri="{FF2B5EF4-FFF2-40B4-BE49-F238E27FC236}">
                <a16:creationId xmlns:a16="http://schemas.microsoft.com/office/drawing/2014/main" id="{C81C4B20-4C7D-42A5-BCD2-3928F1D2BF65}"/>
              </a:ext>
            </a:extLst>
          </p:cNvPr>
          <p:cNvCxnSpPr>
            <a:cxnSpLocks/>
          </p:cNvCxnSpPr>
          <p:nvPr/>
        </p:nvCxnSpPr>
        <p:spPr bwMode="auto">
          <a:xfrm flipH="1">
            <a:off x="4059422" y="2837735"/>
            <a:ext cx="646213" cy="31665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5" name="Straight Arrow Connector 188">
            <a:extLst>
              <a:ext uri="{FF2B5EF4-FFF2-40B4-BE49-F238E27FC236}">
                <a16:creationId xmlns:a16="http://schemas.microsoft.com/office/drawing/2014/main" id="{0B2151CC-662A-450F-BAA6-F2F3779ACC05}"/>
              </a:ext>
            </a:extLst>
          </p:cNvPr>
          <p:cNvCxnSpPr>
            <a:cxnSpLocks/>
          </p:cNvCxnSpPr>
          <p:nvPr/>
        </p:nvCxnSpPr>
        <p:spPr bwMode="auto">
          <a:xfrm flipH="1">
            <a:off x="2684851" y="3396917"/>
            <a:ext cx="570010" cy="38594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6" name="Straight Arrow Connector 188">
            <a:extLst>
              <a:ext uri="{FF2B5EF4-FFF2-40B4-BE49-F238E27FC236}">
                <a16:creationId xmlns:a16="http://schemas.microsoft.com/office/drawing/2014/main" id="{1DD3DE32-C0EF-4E51-AF9A-F40E47AF1A6E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9008" y="3409896"/>
            <a:ext cx="282844" cy="37296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8" name="Straight Arrow Connector 188">
            <a:extLst>
              <a:ext uri="{FF2B5EF4-FFF2-40B4-BE49-F238E27FC236}">
                <a16:creationId xmlns:a16="http://schemas.microsoft.com/office/drawing/2014/main" id="{317E60DD-9D69-4ADE-94F3-2F32EDB12043}"/>
              </a:ext>
            </a:extLst>
          </p:cNvPr>
          <p:cNvCxnSpPr>
            <a:cxnSpLocks/>
          </p:cNvCxnSpPr>
          <p:nvPr/>
        </p:nvCxnSpPr>
        <p:spPr bwMode="auto">
          <a:xfrm flipH="1">
            <a:off x="3493165" y="3416387"/>
            <a:ext cx="46438" cy="36647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9" name="Straight Arrow Connector 188">
            <a:extLst>
              <a:ext uri="{FF2B5EF4-FFF2-40B4-BE49-F238E27FC236}">
                <a16:creationId xmlns:a16="http://schemas.microsoft.com/office/drawing/2014/main" id="{6D12BC97-C3E1-43D5-81EA-A8F86877B071}"/>
              </a:ext>
            </a:extLst>
          </p:cNvPr>
          <p:cNvCxnSpPr>
            <a:cxnSpLocks/>
          </p:cNvCxnSpPr>
          <p:nvPr/>
        </p:nvCxnSpPr>
        <p:spPr bwMode="auto">
          <a:xfrm>
            <a:off x="3685033" y="3396917"/>
            <a:ext cx="212289" cy="38594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0" name="Straight Arrow Connector 188">
            <a:extLst>
              <a:ext uri="{FF2B5EF4-FFF2-40B4-BE49-F238E27FC236}">
                <a16:creationId xmlns:a16="http://schemas.microsoft.com/office/drawing/2014/main" id="{573DA28A-094C-4FF9-8A95-CE007B04D4D2}"/>
              </a:ext>
            </a:extLst>
          </p:cNvPr>
          <p:cNvCxnSpPr>
            <a:cxnSpLocks/>
          </p:cNvCxnSpPr>
          <p:nvPr/>
        </p:nvCxnSpPr>
        <p:spPr bwMode="auto">
          <a:xfrm>
            <a:off x="3859539" y="3390813"/>
            <a:ext cx="441940" cy="39204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2" name="Straight Arrow Connector 188">
            <a:extLst>
              <a:ext uri="{FF2B5EF4-FFF2-40B4-BE49-F238E27FC236}">
                <a16:creationId xmlns:a16="http://schemas.microsoft.com/office/drawing/2014/main" id="{90750F60-76F8-4AF9-BEE3-2E33FF32B0FD}"/>
              </a:ext>
            </a:extLst>
          </p:cNvPr>
          <p:cNvCxnSpPr>
            <a:cxnSpLocks/>
          </p:cNvCxnSpPr>
          <p:nvPr/>
        </p:nvCxnSpPr>
        <p:spPr bwMode="auto">
          <a:xfrm>
            <a:off x="4118266" y="3380839"/>
            <a:ext cx="587369" cy="40202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1549035B-D1A1-4DF5-A9EC-D6181D676E1D}"/>
              </a:ext>
            </a:extLst>
          </p:cNvPr>
          <p:cNvSpPr txBox="1">
            <a:spLocks/>
          </p:cNvSpPr>
          <p:nvPr/>
        </p:nvSpPr>
        <p:spPr bwMode="auto">
          <a:xfrm>
            <a:off x="5394612" y="1611017"/>
            <a:ext cx="3673187" cy="22288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5763" indent="-385763" algn="l" defTabSz="646376" rtl="0" eaLnBrk="1" fontAlgn="base" hangingPunct="1">
              <a:spcBef>
                <a:spcPct val="0"/>
              </a:spcBef>
              <a:spcAft>
                <a:spcPts val="450"/>
              </a:spcAft>
              <a:buSzPct val="80000"/>
              <a:buFont typeface="+mj-lt"/>
              <a:buAutoNum type="arabicPeriod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557213" indent="-257175" algn="l" defTabSz="646376" rtl="0" eaLnBrk="1" fontAlgn="base" hangingPunct="1">
              <a:spcBef>
                <a:spcPct val="0"/>
              </a:spcBef>
              <a:spcAft>
                <a:spcPts val="450"/>
              </a:spcAft>
              <a:buSzPct val="100000"/>
              <a:buFont typeface="Lucida Grande"/>
              <a:buChar char="-"/>
              <a:defRPr sz="21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813197" indent="-213122" algn="l" defTabSz="646376" rtl="0" eaLnBrk="1" fontAlgn="base" hangingPunct="1">
              <a:spcBef>
                <a:spcPct val="0"/>
              </a:spcBef>
              <a:spcAft>
                <a:spcPts val="225"/>
              </a:spcAft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071563" indent="-214313" algn="l" defTabSz="646376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285875" indent="-128588" algn="l" defTabSz="646376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15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86141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6pPr>
            <a:lvl7pPr marL="122786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7pPr>
            <a:lvl8pPr marL="159431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8pPr>
            <a:lvl9pPr marL="1960765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</a:pPr>
            <a:r>
              <a:rPr lang="en-US" sz="1800" b="1" dirty="0">
                <a:solidFill>
                  <a:schemeClr val="accent1"/>
                </a:solidFill>
              </a:rPr>
              <a:t>Tuple-Level Factorization Graph (TLFG)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DAG between 2 relation layers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Path from S tuple to T tuple </a:t>
            </a:r>
            <a:br>
              <a:rPr lang="en-US" sz="1600" dirty="0"/>
            </a:br>
            <a:r>
              <a:rPr lang="en-US" sz="1600" dirty="0"/>
              <a:t>		⇔ </a:t>
            </a:r>
            <a:br>
              <a:rPr lang="en-US" sz="1600" dirty="0"/>
            </a:br>
            <a:r>
              <a:rPr lang="en-US" sz="1600" dirty="0"/>
              <a:t>	    Valid join pair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Ranked enumeration for any TLFG</a:t>
            </a:r>
          </a:p>
          <a:p>
            <a:pPr marL="457200" lvl="1" indent="-285750">
              <a:buClrTx/>
              <a:buFont typeface="Calibri" panose="020F0502020204030204" pitchFamily="34" charset="0"/>
              <a:buChar char="-"/>
            </a:pPr>
            <a:r>
              <a:rPr lang="en-US" sz="1300" dirty="0"/>
              <a:t>Size affects </a:t>
            </a:r>
            <a:r>
              <a:rPr lang="en-US" sz="1300" dirty="0">
                <a:solidFill>
                  <a:schemeClr val="accent1"/>
                </a:solidFill>
              </a:rPr>
              <a:t>preprocessing time</a:t>
            </a:r>
          </a:p>
          <a:p>
            <a:pPr marL="457200" lvl="1" indent="-285750">
              <a:buClrTx/>
              <a:buFont typeface="Calibri" panose="020F0502020204030204" pitchFamily="34" charset="0"/>
              <a:buChar char="-"/>
            </a:pPr>
            <a:r>
              <a:rPr lang="en-US" sz="1300" dirty="0"/>
              <a:t>Depth (longest path) affects </a:t>
            </a:r>
            <a:r>
              <a:rPr lang="en-US" sz="1300" dirty="0">
                <a:solidFill>
                  <a:schemeClr val="accent1"/>
                </a:solidFill>
              </a:rPr>
              <a:t>delay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D396920-1D51-48DD-8F83-E4C59C484054}"/>
              </a:ext>
            </a:extLst>
          </p:cNvPr>
          <p:cNvSpPr txBox="1"/>
          <p:nvPr/>
        </p:nvSpPr>
        <p:spPr>
          <a:xfrm>
            <a:off x="5046643" y="1170437"/>
            <a:ext cx="224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relation layers (tuples)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2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96"/>
    </mc:Choice>
    <mc:Fallback xmlns="">
      <p:transition spd="slow" advTm="58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09" grpId="0" animBg="1"/>
      <p:bldP spid="110" grpId="0" animBg="1"/>
      <p:bldP spid="111" grpId="0" animBg="1"/>
      <p:bldP spid="113" grpId="0" animBg="1"/>
      <p:bldP spid="114" grpId="0" animBg="1"/>
      <p:bldP spid="115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87" grpId="0" animBg="1"/>
      <p:bldP spid="188" grpId="0" animBg="1"/>
      <p:bldP spid="78" grpId="0" animBg="1"/>
      <p:bldP spid="86" grpId="0" animBg="1"/>
      <p:bldP spid="144" grpId="0"/>
    </p:bldLst>
  </p:timing>
  <p:extLst>
    <p:ext uri="{3A86A75C-4F4B-4683-9AE1-C65F6400EC91}">
      <p14:laserTraceLst xmlns:p14="http://schemas.microsoft.com/office/powerpoint/2010/main">
        <p14:tracePtLst>
          <p14:tracePt t="57" x="1273175" y="1573213"/>
          <p14:tracePt t="323" x="1273175" y="1566863"/>
          <p14:tracePt t="326" x="1279525" y="1566863"/>
          <p14:tracePt t="328" x="1285875" y="1566863"/>
          <p14:tracePt t="334" x="1292225" y="1566863"/>
          <p14:tracePt t="335" x="1292225" y="1560513"/>
          <p14:tracePt t="341" x="1296988" y="1560513"/>
          <p14:tracePt t="347" x="1303338" y="1555750"/>
          <p14:tracePt t="353" x="1309688" y="1555750"/>
          <p14:tracePt t="355" x="1309688" y="1549400"/>
          <p14:tracePt t="358" x="1316038" y="1549400"/>
          <p14:tracePt t="359" x="1316038" y="1543050"/>
          <p14:tracePt t="365" x="1322388" y="1543050"/>
          <p14:tracePt t="367" x="1322388" y="1536700"/>
          <p14:tracePt t="371" x="1327150" y="1536700"/>
          <p14:tracePt t="373" x="1327150" y="1530350"/>
          <p14:tracePt t="379" x="1333500" y="1525588"/>
          <p14:tracePt t="382" x="1339850" y="1525588"/>
          <p14:tracePt t="383" x="1339850" y="1519238"/>
          <p14:tracePt t="388" x="1346200" y="1512888"/>
          <p14:tracePt t="391" x="1346200" y="1506538"/>
          <p14:tracePt t="395" x="1350963" y="1506538"/>
          <p14:tracePt t="397" x="1350963" y="1501775"/>
          <p14:tracePt t="400" x="1350963" y="1495425"/>
          <p14:tracePt t="406" x="1357313" y="1489075"/>
          <p14:tracePt t="409" x="1357313" y="1482725"/>
          <p14:tracePt t="412" x="1363663" y="1482725"/>
          <p14:tracePt t="415" x="1363663" y="1477963"/>
          <p14:tracePt t="419" x="1363663" y="1471613"/>
          <p14:tracePt t="425" x="1370013" y="1465263"/>
          <p14:tracePt t="433" x="1370013" y="1458913"/>
          <p14:tracePt t="441" x="1370013" y="1452563"/>
          <p14:tracePt t="451" x="1370013" y="1447800"/>
          <p14:tracePt t="455" x="1370013" y="1441450"/>
          <p14:tracePt t="473" x="1370013" y="1435100"/>
          <p14:tracePt t="792" x="1370013" y="1428750"/>
          <p14:tracePt t="795" x="1374775" y="1428750"/>
          <p14:tracePt t="806" x="1374775" y="1423988"/>
          <p14:tracePt t="815" x="1381125" y="1417638"/>
          <p14:tracePt t="825" x="1387475" y="1417638"/>
          <p14:tracePt t="837" x="1387475" y="1411288"/>
          <p14:tracePt t="851" x="1393825" y="1411288"/>
          <p14:tracePt t="867" x="1393825" y="1404938"/>
          <p14:tracePt t="912" x="1400175" y="1404938"/>
          <p14:tracePt t="1180" x="1400175" y="1400175"/>
          <p14:tracePt t="1410" x="1404938" y="1400175"/>
          <p14:tracePt t="1468" x="1404938" y="1393825"/>
          <p14:tracePt t="1478" x="1411288" y="1393825"/>
          <p14:tracePt t="1491" x="1411288" y="1387475"/>
          <p14:tracePt t="1505" x="1411288" y="1381125"/>
          <p14:tracePt t="1523" x="1411288" y="1376363"/>
          <p14:tracePt t="1537" x="1411288" y="1370013"/>
          <p14:tracePt t="1597" x="1404938" y="1370013"/>
          <p14:tracePt t="1613" x="1400175" y="1370013"/>
          <p14:tracePt t="1622" x="1393825" y="1370013"/>
          <p14:tracePt t="1630" x="1387475" y="1370013"/>
          <p14:tracePt t="1636" x="1381125" y="1370013"/>
          <p14:tracePt t="1640" x="1374775" y="1376363"/>
          <p14:tracePt t="1647" x="1370013" y="1376363"/>
          <p14:tracePt t="1656" x="1363663" y="1376363"/>
          <p14:tracePt t="1659" x="1363663" y="1381125"/>
          <p14:tracePt t="1662" x="1357313" y="1381125"/>
          <p14:tracePt t="1668" x="1350963" y="1381125"/>
          <p14:tracePt t="1679" x="1346200" y="1381125"/>
          <p14:tracePt t="1681" x="1346200" y="1387475"/>
          <p14:tracePt t="1693" x="1339850" y="1393825"/>
          <p14:tracePt t="1699" x="1339850" y="1400175"/>
          <p14:tracePt t="1705" x="1333500" y="1400175"/>
          <p14:tracePt t="1711" x="1333500" y="1404938"/>
          <p14:tracePt t="1725" x="1333500" y="1411288"/>
          <p14:tracePt t="1728" x="1327150" y="1411288"/>
          <p14:tracePt t="1737" x="1327150" y="1417638"/>
          <p14:tracePt t="1743" x="1327150" y="1423988"/>
          <p14:tracePt t="1753" x="1322388" y="1423988"/>
          <p14:tracePt t="1759" x="1322388" y="1428750"/>
          <p14:tracePt t="1775" x="1322388" y="1435100"/>
          <p14:tracePt t="1793" x="1322388" y="1441450"/>
          <p14:tracePt t="1807" x="1322388" y="1447800"/>
          <p14:tracePt t="1840" x="1322388" y="1452563"/>
          <p14:tracePt t="1854" x="1322388" y="1458913"/>
          <p14:tracePt t="1871" x="1322388" y="1465263"/>
          <p14:tracePt t="1893" x="1322388" y="1471613"/>
          <p14:tracePt t="1903" x="1322388" y="1477963"/>
          <p14:tracePt t="1923" x="1322388" y="1482725"/>
          <p14:tracePt t="1949" x="1322388" y="1489075"/>
          <p14:tracePt t="1974" x="1322388" y="1495425"/>
          <p14:tracePt t="1982" x="1322388" y="1501775"/>
          <p14:tracePt t="1991" x="1322388" y="1506538"/>
          <p14:tracePt t="1999" x="1322388" y="1512888"/>
          <p14:tracePt t="2001" x="1316038" y="1512888"/>
          <p14:tracePt t="2007" x="1316038" y="1519238"/>
          <p14:tracePt t="2010" x="1316038" y="1525588"/>
          <p14:tracePt t="2011" x="1309688" y="1525588"/>
          <p14:tracePt t="2019" x="1309688" y="1530350"/>
          <p14:tracePt t="2023" x="1309688" y="1536700"/>
          <p14:tracePt t="2029" x="1309688" y="1543050"/>
          <p14:tracePt t="2032" x="1309688" y="1549400"/>
          <p14:tracePt t="2038" x="1303338" y="1555750"/>
          <p14:tracePt t="2041" x="1303338" y="1560513"/>
          <p14:tracePt t="2045" x="1303338" y="1573213"/>
          <p14:tracePt t="2051" x="1303338" y="1579563"/>
          <p14:tracePt t="2053" x="1303338" y="1584325"/>
          <p14:tracePt t="2055" x="1303338" y="1590675"/>
          <p14:tracePt t="2059" x="1303338" y="1597025"/>
          <p14:tracePt t="2063" x="1303338" y="1603375"/>
          <p14:tracePt t="2069" x="1303338" y="1614488"/>
          <p14:tracePt t="2075" x="1303338" y="1620838"/>
          <p14:tracePt t="2080" x="1303338" y="1627188"/>
          <p14:tracePt t="2083" x="1303338" y="1633538"/>
          <p14:tracePt t="2087" x="1296988" y="1633538"/>
          <p14:tracePt t="2089" x="1296988" y="1638300"/>
          <p14:tracePt t="2093" x="1296988" y="1644650"/>
          <p14:tracePt t="2098" x="1296988" y="1651000"/>
          <p14:tracePt t="2104" x="1296988" y="1657350"/>
          <p14:tracePt t="2105" x="1296988" y="1662113"/>
          <p14:tracePt t="2110" x="1296988" y="1668463"/>
          <p14:tracePt t="2116" x="1292225" y="1681163"/>
          <p14:tracePt t="2122" x="1285875" y="1685925"/>
          <p14:tracePt t="2127" x="1285875" y="1698625"/>
          <p14:tracePt t="2133" x="1285875" y="1704975"/>
          <p14:tracePt t="2137" x="1285875" y="1709738"/>
          <p14:tracePt t="2141" x="1285875" y="1716088"/>
          <p14:tracePt t="2147" x="1285875" y="1728788"/>
          <p14:tracePt t="2151" x="1279525" y="1728788"/>
          <p14:tracePt t="2153" x="1279525" y="1735138"/>
          <p14:tracePt t="2157" x="1279525" y="1739900"/>
          <p14:tracePt t="2159" x="1279525" y="1746250"/>
          <p14:tracePt t="2163" x="1279525" y="1752600"/>
          <p14:tracePt t="2167" x="1279525" y="1758950"/>
          <p14:tracePt t="2171" x="1279525" y="1770063"/>
          <p14:tracePt t="2175" x="1279525" y="1776413"/>
          <p14:tracePt t="2179" x="1279525" y="1782763"/>
          <p14:tracePt t="2181" x="1279525" y="1787525"/>
          <p14:tracePt t="2183" x="1279525" y="1793875"/>
          <p14:tracePt t="2187" x="1279525" y="1800225"/>
          <p14:tracePt t="2191" x="1279525" y="1806575"/>
          <p14:tracePt t="2193" x="1273175" y="1812925"/>
          <p14:tracePt t="2195" x="1273175" y="1817688"/>
          <p14:tracePt t="2199" x="1273175" y="1824038"/>
          <p14:tracePt t="2201" x="1273175" y="1830388"/>
          <p14:tracePt t="2203" x="1273175" y="1836738"/>
          <p14:tracePt t="2207" x="1273175" y="1841500"/>
          <p14:tracePt t="2209" x="1273175" y="1847850"/>
          <p14:tracePt t="2211" x="1273175" y="1854200"/>
          <p14:tracePt t="2215" x="1273175" y="1860550"/>
          <p14:tracePt t="2217" x="1273175" y="1865313"/>
          <p14:tracePt t="2221" x="1273175" y="1871663"/>
          <p14:tracePt t="2223" x="1268413" y="1878013"/>
          <p14:tracePt t="2227" x="1268413" y="1884363"/>
          <p14:tracePt t="2229" x="1268413" y="1890713"/>
          <p14:tracePt t="2231" x="1262063" y="1895475"/>
          <p14:tracePt t="2235" x="1262063" y="1908175"/>
          <p14:tracePt t="2239" x="1262063" y="1914525"/>
          <p14:tracePt t="2241" x="1262063" y="1919288"/>
          <p14:tracePt t="2243" x="1262063" y="1925638"/>
          <p14:tracePt t="2247" x="1255713" y="1931988"/>
          <p14:tracePt t="2250" x="1255713" y="1938338"/>
          <p14:tracePt t="2251" x="1255713" y="1943100"/>
          <p14:tracePt t="2253" x="1255713" y="1949450"/>
          <p14:tracePt t="2256" x="1255713" y="1955800"/>
          <p14:tracePt t="2257" x="1255713" y="1962150"/>
          <p14:tracePt t="2259" x="1255713" y="1966913"/>
          <p14:tracePt t="2262" x="1255713" y="1973263"/>
          <p14:tracePt t="2263" x="1249363" y="1979613"/>
          <p14:tracePt t="2265" x="1249363" y="1985963"/>
          <p14:tracePt t="2269" x="1249363" y="1997075"/>
          <p14:tracePt t="2274" x="1249363" y="2003425"/>
          <p14:tracePt t="2275" x="1244600" y="2009775"/>
          <p14:tracePt t="2277" x="1244600" y="2016125"/>
          <p14:tracePt t="2280" x="1244600" y="2020888"/>
          <p14:tracePt t="2283" x="1244600" y="2027238"/>
          <p14:tracePt t="2286" x="1244600" y="2033588"/>
          <p14:tracePt t="2287" x="1238250" y="2039938"/>
          <p14:tracePt t="2289" x="1238250" y="2044700"/>
          <p14:tracePt t="2293" x="1238250" y="2057400"/>
          <p14:tracePt t="2299" x="1231900" y="2070100"/>
          <p14:tracePt t="2301" x="1231900" y="2074863"/>
          <p14:tracePt t="2304" x="1225550" y="2074863"/>
          <p14:tracePt t="2305" x="1225550" y="2081213"/>
          <p14:tracePt t="2309" x="1225550" y="2093913"/>
          <p14:tracePt t="2313" x="1225550" y="2098675"/>
          <p14:tracePt t="2317" x="1220788" y="2105025"/>
          <p14:tracePt t="2321" x="1220788" y="2111375"/>
          <p14:tracePt t="2323" x="1220788" y="2117725"/>
          <p14:tracePt t="2327" x="1220788" y="2122488"/>
          <p14:tracePt t="2331" x="1220788" y="2128838"/>
          <p14:tracePt t="2337" x="1220788" y="2135188"/>
          <p14:tracePt t="2339" x="1220788" y="2141538"/>
          <p14:tracePt t="2345" x="1220788" y="2147888"/>
          <p14:tracePt t="2349" x="1220788" y="2152650"/>
          <p14:tracePt t="2355" x="1220788" y="2159000"/>
          <p14:tracePt t="2357" x="1220788" y="2165350"/>
          <p14:tracePt t="2361" x="1220788" y="2171700"/>
          <p14:tracePt t="2367" x="1220788" y="2176463"/>
          <p14:tracePt t="2371" x="1220788" y="2182813"/>
          <p14:tracePt t="2373" x="1220788" y="2189163"/>
          <p14:tracePt t="2377" x="1220788" y="2195513"/>
          <p14:tracePt t="2383" x="1220788" y="2200275"/>
          <p14:tracePt t="2387" x="1220788" y="2206625"/>
          <p14:tracePt t="2391" x="1220788" y="2212975"/>
          <p14:tracePt t="2393" x="1220788" y="2219325"/>
          <p14:tracePt t="2397" x="1220788" y="2224088"/>
          <p14:tracePt t="2399" x="1225550" y="2224088"/>
          <p14:tracePt t="2401" x="1225550" y="2230438"/>
          <p14:tracePt t="2403" x="1231900" y="2230438"/>
          <p14:tracePt t="2407" x="1231900" y="2243138"/>
          <p14:tracePt t="2411" x="1231900" y="2249488"/>
          <p14:tracePt t="2413" x="1238250" y="2249488"/>
          <p14:tracePt t="2415" x="1238250" y="2254250"/>
          <p14:tracePt t="2417" x="1238250" y="2260600"/>
          <p14:tracePt t="2421" x="1244600" y="2266950"/>
          <p14:tracePt t="2425" x="1244600" y="2273300"/>
          <p14:tracePt t="2429" x="1244600" y="2278063"/>
          <p14:tracePt t="2431" x="1249363" y="2284413"/>
          <p14:tracePt t="2435" x="1255713" y="2290763"/>
          <p14:tracePt t="2439" x="1255713" y="2297113"/>
          <p14:tracePt t="2444" x="1262063" y="2297113"/>
          <p14:tracePt t="2446" x="1262063" y="2308225"/>
          <p14:tracePt t="2449" x="1262063" y="2314575"/>
          <p14:tracePt t="2451" x="1268413" y="2314575"/>
          <p14:tracePt t="2456" x="1268413" y="2320925"/>
          <p14:tracePt t="2459" x="1268413" y="2327275"/>
          <p14:tracePt t="2462" x="1273175" y="2332038"/>
          <p14:tracePt t="2465" x="1279525" y="2338388"/>
          <p14:tracePt t="2468" x="1279525" y="2344738"/>
          <p14:tracePt t="2471" x="1279525" y="2351088"/>
          <p14:tracePt t="2475" x="1285875" y="2362200"/>
          <p14:tracePt t="2480" x="1285875" y="2368550"/>
          <p14:tracePt t="2483" x="1285875" y="2374900"/>
          <p14:tracePt t="2486" x="1292225" y="2379663"/>
          <p14:tracePt t="2487" x="1296988" y="2386013"/>
          <p14:tracePt t="2492" x="1296988" y="2392363"/>
          <p14:tracePt t="2493" x="1296988" y="2398713"/>
          <p14:tracePt t="2495" x="1296988" y="2405063"/>
          <p14:tracePt t="2497" x="1303338" y="2409825"/>
          <p14:tracePt t="2501" x="1303338" y="2422525"/>
          <p14:tracePt t="2505" x="1309688" y="2428875"/>
          <p14:tracePt t="2509" x="1316038" y="2439988"/>
          <p14:tracePt t="2513" x="1316038" y="2446338"/>
          <p14:tracePt t="2515" x="1322388" y="2452688"/>
          <p14:tracePt t="2517" x="1322388" y="2457450"/>
          <p14:tracePt t="2521" x="1322388" y="2463800"/>
          <p14:tracePt t="2522" x="1327150" y="2470150"/>
          <p14:tracePt t="2527" x="1327150" y="2476500"/>
          <p14:tracePt t="2529" x="1333500" y="2481263"/>
          <p14:tracePt t="2533" x="1339850" y="2487613"/>
          <p14:tracePt t="2537" x="1339850" y="2493963"/>
          <p14:tracePt t="2541" x="1346200" y="2500313"/>
          <p14:tracePt t="2543" x="1346200" y="2506663"/>
          <p14:tracePt t="2549" x="1346200" y="2511425"/>
          <p14:tracePt t="2551" x="1350963" y="2511425"/>
          <p14:tracePt t="2553" x="1350963" y="2517775"/>
          <p14:tracePt t="2559" x="1350963" y="2524125"/>
          <p14:tracePt t="2563" x="1357313" y="2530475"/>
          <p14:tracePt t="2567" x="1363663" y="2530475"/>
          <p14:tracePt t="2569" x="1363663" y="2535238"/>
          <p14:tracePt t="2573" x="1363663" y="2541588"/>
          <p14:tracePt t="2577" x="1370013" y="2541588"/>
          <p14:tracePt t="2581" x="1370013" y="2547938"/>
          <p14:tracePt t="2583" x="1370013" y="2554288"/>
          <p14:tracePt t="2585" x="1374775" y="2554288"/>
          <p14:tracePt t="2587" x="1374775" y="2559050"/>
          <p14:tracePt t="2593" x="1381125" y="2565400"/>
          <p14:tracePt t="2597" x="1387475" y="2565400"/>
          <p14:tracePt t="2599" x="1387475" y="2571750"/>
          <p14:tracePt t="2603" x="1393825" y="2571750"/>
          <p14:tracePt t="2607" x="1393825" y="2578100"/>
          <p14:tracePt t="2609" x="1400175" y="2578100"/>
          <p14:tracePt t="2611" x="1400175" y="2584450"/>
          <p14:tracePt t="2615" x="1404938" y="2584450"/>
          <p14:tracePt t="2619" x="1404938" y="2589213"/>
          <p14:tracePt t="2621" x="1411288" y="2589213"/>
          <p14:tracePt t="2633" x="1417638" y="2589213"/>
          <p14:tracePt t="2637" x="1417638" y="2595563"/>
          <p14:tracePt t="2657" x="1417638" y="2601913"/>
          <p14:tracePt t="2661" x="1417638" y="2608263"/>
          <p14:tracePt t="2669" x="1417638" y="2613025"/>
          <p14:tracePt t="2677" x="1417638" y="2619375"/>
          <p14:tracePt t="2683" x="1417638" y="2625725"/>
          <p14:tracePt t="2687" x="1417638" y="2632075"/>
          <p14:tracePt t="2691" x="1417638" y="2636838"/>
          <p14:tracePt t="2699" x="1417638" y="2643188"/>
          <p14:tracePt t="2707" x="1417638" y="2649538"/>
          <p14:tracePt t="2711" x="1417638" y="2655888"/>
          <p14:tracePt t="2719" x="1417638" y="2662238"/>
          <p14:tracePt t="2737" x="1417638" y="2667000"/>
          <p14:tracePt t="2755" x="1411288" y="2667000"/>
          <p14:tracePt t="2759" x="1404938" y="2673350"/>
          <p14:tracePt t="2767" x="1400175" y="2679700"/>
          <p14:tracePt t="2775" x="1393825" y="2679700"/>
          <p14:tracePt t="2781" x="1387475" y="2679700"/>
          <p14:tracePt t="2782" x="1381125" y="2679700"/>
          <p14:tracePt t="2787" x="1381125" y="2686050"/>
          <p14:tracePt t="2789" x="1374775" y="2686050"/>
          <p14:tracePt t="2793" x="1370013" y="2686050"/>
          <p14:tracePt t="2797" x="1370013" y="2690813"/>
          <p14:tracePt t="2799" x="1363663" y="2690813"/>
          <p14:tracePt t="2801" x="1357313" y="2690813"/>
          <p14:tracePt t="2805" x="1350963" y="2690813"/>
          <p14:tracePt t="2807" x="1350963" y="2697163"/>
          <p14:tracePt t="2809" x="1346200" y="2703513"/>
          <p14:tracePt t="2813" x="1339850" y="2703513"/>
          <p14:tracePt t="2815" x="1333500" y="2703513"/>
          <p14:tracePt t="2817" x="1333500" y="2709863"/>
          <p14:tracePt t="2823" x="1327150" y="2709863"/>
          <p14:tracePt t="2825" x="1327150" y="2714625"/>
          <p14:tracePt t="2827" x="1322388" y="2714625"/>
          <p14:tracePt t="2833" x="1316038" y="2720975"/>
          <p14:tracePt t="2835" x="1309688" y="2727325"/>
          <p14:tracePt t="2843" x="1303338" y="2733675"/>
          <p14:tracePt t="2849" x="1296988" y="2738438"/>
          <p14:tracePt t="2855" x="1292225" y="2744788"/>
          <p14:tracePt t="2857" x="1292225" y="2751138"/>
          <p14:tracePt t="2859" x="1285875" y="2751138"/>
          <p14:tracePt t="2862" x="1279525" y="2751138"/>
          <p14:tracePt t="2863" x="1279525" y="2757488"/>
          <p14:tracePt t="2865" x="1273175" y="2757488"/>
          <p14:tracePt t="2869" x="1268413" y="2763838"/>
          <p14:tracePt t="2874" x="1262063" y="2768600"/>
          <p14:tracePt t="2875" x="1255713" y="2768600"/>
          <p14:tracePt t="2877" x="1255713" y="2774950"/>
          <p14:tracePt t="2880" x="1255713" y="2781300"/>
          <p14:tracePt t="2881" x="1249363" y="2781300"/>
          <p14:tracePt t="2883" x="1249363" y="2787650"/>
          <p14:tracePt t="2885" x="1244600" y="2787650"/>
          <p14:tracePt t="2887" x="1238250" y="2798763"/>
          <p14:tracePt t="2891" x="1231900" y="2805113"/>
          <p14:tracePt t="2895" x="1225550" y="2816225"/>
          <p14:tracePt t="2899" x="1225550" y="2822575"/>
          <p14:tracePt t="2901" x="1220788" y="2822575"/>
          <p14:tracePt t="2903" x="1214438" y="2828925"/>
          <p14:tracePt t="2905" x="1214438" y="2835275"/>
          <p14:tracePt t="2907" x="1208088" y="2841625"/>
          <p14:tracePt t="2911" x="1208088" y="2846388"/>
          <p14:tracePt t="2913" x="1201738" y="2852738"/>
          <p14:tracePt t="2915" x="1201738" y="2859088"/>
          <p14:tracePt t="2917" x="1195388" y="2859088"/>
          <p14:tracePt t="2919" x="1195388" y="2865438"/>
          <p14:tracePt t="2923" x="1195388" y="2876550"/>
          <p14:tracePt t="2925" x="1190625" y="2876550"/>
          <p14:tracePt t="2927" x="1190625" y="2882900"/>
          <p14:tracePt t="2929" x="1190625" y="2889250"/>
          <p14:tracePt t="2933" x="1190625" y="2894013"/>
          <p14:tracePt t="2935" x="1184275" y="2900363"/>
          <p14:tracePt t="2939" x="1184275" y="2906713"/>
          <p14:tracePt t="2941" x="1184275" y="2913063"/>
          <p14:tracePt t="2943" x="1177925" y="2913063"/>
          <p14:tracePt t="2945" x="1177925" y="2924175"/>
          <p14:tracePt t="2949" x="1177925" y="2930525"/>
          <p14:tracePt t="2953" x="1171575" y="2943225"/>
          <p14:tracePt t="2957" x="1171575" y="2947988"/>
          <p14:tracePt t="2959" x="1166813" y="2954338"/>
          <p14:tracePt t="2961" x="1166813" y="2960688"/>
          <p14:tracePt t="2963" x="1166813" y="2967038"/>
          <p14:tracePt t="2967" x="1166813" y="2978150"/>
          <p14:tracePt t="2971" x="1166813" y="2984500"/>
          <p14:tracePt t="2973" x="1166813" y="2990850"/>
          <p14:tracePt t="2975" x="1166813" y="2995613"/>
          <p14:tracePt t="2979" x="1166813" y="3001963"/>
          <p14:tracePt t="2981" x="1166813" y="3008313"/>
          <p14:tracePt t="2985" x="1160463" y="3014663"/>
          <p14:tracePt t="2987" x="1160463" y="3021013"/>
          <p14:tracePt t="2991" x="1160463" y="3025775"/>
          <p14:tracePt t="2993" x="1160463" y="3032125"/>
          <p14:tracePt t="2995" x="1160463" y="3038475"/>
          <p14:tracePt t="2999" x="1160463" y="3044825"/>
          <p14:tracePt t="3003" x="1160463" y="3049588"/>
          <p14:tracePt t="3007" x="1160463" y="3055938"/>
          <p14:tracePt t="3011" x="1160463" y="3062288"/>
          <p14:tracePt t="3014" x="1160463" y="3068638"/>
          <p14:tracePt t="3017" x="1160463" y="3073400"/>
          <p14:tracePt t="3021" x="1160463" y="3079750"/>
          <p14:tracePt t="3026" x="1160463" y="3086100"/>
          <p14:tracePt t="3027" x="1160463" y="3092450"/>
          <p14:tracePt t="3029" x="1160463" y="3098800"/>
          <p14:tracePt t="3033" x="1160463" y="3103563"/>
          <p14:tracePt t="3035" x="1160463" y="3109913"/>
          <p14:tracePt t="3039" x="1160463" y="3116263"/>
          <p14:tracePt t="3041" x="1160463" y="3122613"/>
          <p14:tracePt t="3045" x="1160463" y="3127375"/>
          <p14:tracePt t="3047" x="1160463" y="3133725"/>
          <p14:tracePt t="3050" x="1160463" y="3140075"/>
          <p14:tracePt t="3053" x="1160463" y="3146425"/>
          <p14:tracePt t="3056" x="1166813" y="3151188"/>
          <p14:tracePt t="3059" x="1166813" y="3157538"/>
          <p14:tracePt t="3062" x="1166813" y="3163888"/>
          <p14:tracePt t="3065" x="1166813" y="3170238"/>
          <p14:tracePt t="3068" x="1166813" y="3176588"/>
          <p14:tracePt t="3069" x="1166813" y="3181350"/>
          <p14:tracePt t="3073" x="1166813" y="3194050"/>
          <p14:tracePt t="3077" x="1166813" y="3200400"/>
          <p14:tracePt t="3079" x="1166813" y="3205163"/>
          <p14:tracePt t="3081" x="1171575" y="3205163"/>
          <p14:tracePt t="3083" x="1171575" y="3217863"/>
          <p14:tracePt t="3087" x="1171575" y="3224213"/>
          <p14:tracePt t="3089" x="1171575" y="3228975"/>
          <p14:tracePt t="3091" x="1171575" y="3235325"/>
          <p14:tracePt t="3092" x="1171575" y="3241675"/>
          <p14:tracePt t="3095" x="1171575" y="3248025"/>
          <p14:tracePt t="3097" x="1171575" y="3252788"/>
          <p14:tracePt t="3099" x="1171575" y="3259138"/>
          <p14:tracePt t="3101" x="1171575" y="3265488"/>
          <p14:tracePt t="3103" x="1171575" y="3271838"/>
          <p14:tracePt t="3105" x="1171575" y="3278188"/>
          <p14:tracePt t="3107" x="1171575" y="3282950"/>
          <p14:tracePt t="3109" x="1171575" y="3289300"/>
          <p14:tracePt t="3111" x="1171575" y="3295650"/>
          <p14:tracePt t="3113" x="1177925" y="3302000"/>
          <p14:tracePt t="3115" x="1177925" y="3306763"/>
          <p14:tracePt t="3117" x="1177925" y="3313113"/>
          <p14:tracePt t="3119" x="1177925" y="3319463"/>
          <p14:tracePt t="3121" x="1177925" y="3325813"/>
          <p14:tracePt t="3123" x="1177925" y="3330575"/>
          <p14:tracePt t="3125" x="1177925" y="3336925"/>
          <p14:tracePt t="3127" x="1177925" y="3343275"/>
          <p14:tracePt t="3129" x="1177925" y="3349625"/>
          <p14:tracePt t="3131" x="1177925" y="3360738"/>
          <p14:tracePt t="3133" x="1177925" y="3367088"/>
          <p14:tracePt t="3137" x="1177925" y="3379788"/>
          <p14:tracePt t="3139" x="1177925" y="3384550"/>
          <p14:tracePt t="3141" x="1177925" y="3390900"/>
          <p14:tracePt t="3143" x="1184275" y="3397250"/>
          <p14:tracePt t="3145" x="1184275" y="3403600"/>
          <p14:tracePt t="3147" x="1184275" y="3408363"/>
          <p14:tracePt t="3149" x="1184275" y="3421063"/>
          <p14:tracePt t="3151" x="1184275" y="3427413"/>
          <p14:tracePt t="3153" x="1190625" y="3427413"/>
          <p14:tracePt t="3155" x="1190625" y="3438525"/>
          <p14:tracePt t="3159" x="1190625" y="3444875"/>
          <p14:tracePt t="3161" x="1190625" y="3451225"/>
          <p14:tracePt t="3163" x="1190625" y="3457575"/>
          <p14:tracePt t="3165" x="1190625" y="3462338"/>
          <p14:tracePt t="3167" x="1195388" y="3462338"/>
          <p14:tracePt t="3169" x="1195388" y="3475038"/>
          <p14:tracePt t="3171" x="1195388" y="3481388"/>
          <p14:tracePt t="3173" x="1195388" y="3486150"/>
          <p14:tracePt t="3177" x="1195388" y="3492500"/>
          <p14:tracePt t="3179" x="1201738" y="3498850"/>
          <p14:tracePt t="3181" x="1201738" y="3505200"/>
          <p14:tracePt t="3185" x="1208088" y="3509963"/>
          <p14:tracePt t="3187" x="1208088" y="3516313"/>
          <p14:tracePt t="3191" x="1208088" y="3529013"/>
          <p14:tracePt t="3196" x="1208088" y="3535363"/>
          <p14:tracePt t="3199" x="1208088" y="3546475"/>
          <p14:tracePt t="3201" x="1214438" y="3546475"/>
          <p14:tracePt t="3203" x="1214438" y="3552825"/>
          <p14:tracePt t="3205" x="1214438" y="3559175"/>
          <p14:tracePt t="3209" x="1214438" y="3563938"/>
          <p14:tracePt t="3211" x="1214438" y="3570288"/>
          <p14:tracePt t="3213" x="1220788" y="3570288"/>
          <p14:tracePt t="3217" x="1220788" y="3582988"/>
          <p14:tracePt t="3221" x="1225550" y="3587750"/>
          <p14:tracePt t="3226" x="1225550" y="3594100"/>
          <p14:tracePt t="3229" x="1225550" y="3600450"/>
          <p14:tracePt t="3233" x="1225550" y="3606800"/>
          <p14:tracePt t="3238" x="1225550" y="3613150"/>
          <p14:tracePt t="3241" x="1231900" y="3617913"/>
          <p14:tracePt t="3245" x="1231900" y="3624263"/>
          <p14:tracePt t="3247" x="1231900" y="3630613"/>
          <p14:tracePt t="3251" x="1231900" y="3636963"/>
          <p14:tracePt t="3253" x="1238250" y="3636963"/>
          <p14:tracePt t="3256" x="1238250" y="3641725"/>
          <p14:tracePt t="3259" x="1238250" y="3648075"/>
          <p14:tracePt t="3261" x="1238250" y="3654425"/>
          <p14:tracePt t="3263" x="1244600" y="3654425"/>
          <p14:tracePt t="3265" x="1244600" y="3660775"/>
          <p14:tracePt t="3267" x="1249363" y="3665538"/>
          <p14:tracePt t="3269" x="1249363" y="3671888"/>
          <p14:tracePt t="3273" x="1255713" y="3678238"/>
          <p14:tracePt t="3277" x="1255713" y="3684588"/>
          <p14:tracePt t="3281" x="1262063" y="3695700"/>
          <p14:tracePt t="3285" x="1262063" y="3702050"/>
          <p14:tracePt t="3287" x="1268413" y="3702050"/>
          <p14:tracePt t="3289" x="1268413" y="3708400"/>
          <p14:tracePt t="3291" x="1268413" y="3714750"/>
          <p14:tracePt t="3293" x="1268413" y="3719513"/>
          <p14:tracePt t="3295" x="1273175" y="3719513"/>
          <p14:tracePt t="3297" x="1273175" y="3725863"/>
          <p14:tracePt t="3299" x="1273175" y="3732213"/>
          <p14:tracePt t="3301" x="1279525" y="3738563"/>
          <p14:tracePt t="3303" x="1285875" y="3738563"/>
          <p14:tracePt t="3305" x="1285875" y="3743325"/>
          <p14:tracePt t="3307" x="1285875" y="3749675"/>
          <p14:tracePt t="3309" x="1292225" y="3756025"/>
          <p14:tracePt t="3313" x="1292225" y="3762375"/>
          <p14:tracePt t="3315" x="1296988" y="3762375"/>
          <p14:tracePt t="3317" x="1296988" y="3773488"/>
          <p14:tracePt t="3319" x="1303338" y="3773488"/>
          <p14:tracePt t="3321" x="1303338" y="3779838"/>
          <p14:tracePt t="3323" x="1309688" y="3779838"/>
          <p14:tracePt t="3325" x="1309688" y="3786188"/>
          <p14:tracePt t="3331" x="1316038" y="3792538"/>
          <p14:tracePt t="3333" x="1316038" y="3797300"/>
          <p14:tracePt t="3339" x="1316038" y="3803650"/>
          <p14:tracePt t="3343" x="1322388" y="3803650"/>
          <p14:tracePt t="3347" x="1322388" y="3810000"/>
          <p14:tracePt t="3357" x="1327150" y="3816350"/>
          <p14:tracePt t="3361" x="1327150" y="3821113"/>
          <p14:tracePt t="3363" x="1333500" y="3821113"/>
          <p14:tracePt t="3367" x="1333500" y="3827463"/>
          <p14:tracePt t="3373" x="1339850" y="3833813"/>
          <p14:tracePt t="3378" x="1339850" y="3840163"/>
          <p14:tracePt t="3381" x="1346200" y="3844925"/>
          <p14:tracePt t="3385" x="1346200" y="3851275"/>
          <p14:tracePt t="3391" x="1350963" y="3857625"/>
          <p14:tracePt t="3397" x="1357313" y="3857625"/>
          <p14:tracePt t="3399" x="1357313" y="3863975"/>
          <p14:tracePt t="3403" x="1357313" y="3870325"/>
          <p14:tracePt t="3417" x="1357313" y="3875088"/>
          <p14:tracePt t="3496" x="1357313" y="3870325"/>
          <p14:tracePt t="3500" x="1357313" y="3863975"/>
          <p14:tracePt t="3508" x="1357313" y="3857625"/>
          <p14:tracePt t="3514" x="1357313" y="3851275"/>
          <p14:tracePt t="3517" x="1357313" y="3844925"/>
          <p14:tracePt t="3519" x="1357313" y="3840163"/>
          <p14:tracePt t="3523" x="1357313" y="3833813"/>
          <p14:tracePt t="3526" x="1357313" y="3827463"/>
          <p14:tracePt t="3530" x="1357313" y="3821113"/>
          <p14:tracePt t="3531" x="1357313" y="3816350"/>
          <p14:tracePt t="3533" x="1357313" y="3803650"/>
          <p14:tracePt t="3537" x="1357313" y="3797300"/>
          <p14:tracePt t="3539" x="1357313" y="3786188"/>
          <p14:tracePt t="3542" x="1357313" y="3773488"/>
          <p14:tracePt t="3543" x="1357313" y="3767138"/>
          <p14:tracePt t="3545" x="1357313" y="3762375"/>
          <p14:tracePt t="3547" x="1357313" y="3749675"/>
          <p14:tracePt t="3549" x="1357313" y="3738563"/>
          <p14:tracePt t="3551" x="1357313" y="3732213"/>
          <p14:tracePt t="3553" x="1357313" y="3719513"/>
          <p14:tracePt t="3555" x="1357313" y="3708400"/>
          <p14:tracePt t="3557" x="1357313" y="3695700"/>
          <p14:tracePt t="3559" x="1350963" y="3684588"/>
          <p14:tracePt t="3561" x="1346200" y="3678238"/>
          <p14:tracePt t="3563" x="1346200" y="3665538"/>
          <p14:tracePt t="3565" x="1346200" y="3648075"/>
          <p14:tracePt t="3567" x="1339850" y="3636963"/>
          <p14:tracePt t="3569" x="1333500" y="3624263"/>
          <p14:tracePt t="3571" x="1327150" y="3613150"/>
          <p14:tracePt t="3573" x="1327150" y="3600450"/>
          <p14:tracePt t="3575" x="1322388" y="3582988"/>
          <p14:tracePt t="3578" x="1316038" y="3570288"/>
          <p14:tracePt t="3579" x="1309688" y="3563938"/>
          <p14:tracePt t="3581" x="1309688" y="3552825"/>
          <p14:tracePt t="3583" x="1303338" y="3535363"/>
          <p14:tracePt t="3585" x="1296988" y="3529013"/>
          <p14:tracePt t="3587" x="1292225" y="3516313"/>
          <p14:tracePt t="3589" x="1292225" y="3509963"/>
          <p14:tracePt t="3591" x="1285875" y="3492500"/>
          <p14:tracePt t="3593" x="1279525" y="3486150"/>
          <p14:tracePt t="3596" x="1279525" y="3481388"/>
          <p14:tracePt t="3597" x="1273175" y="3468688"/>
          <p14:tracePt t="3599" x="1273175" y="3457575"/>
          <p14:tracePt t="3602" x="1268413" y="3451225"/>
          <p14:tracePt t="3603" x="1268413" y="3444875"/>
          <p14:tracePt t="3605" x="1268413" y="3433763"/>
          <p14:tracePt t="3608" x="1262063" y="3433763"/>
          <p14:tracePt t="3609" x="1262063" y="3421063"/>
          <p14:tracePt t="3611" x="1262063" y="3414713"/>
          <p14:tracePt t="3614" x="1255713" y="3408363"/>
          <p14:tracePt t="3615" x="1255713" y="3403600"/>
          <p14:tracePt t="3617" x="1255713" y="3397250"/>
          <p14:tracePt t="3620" x="1255713" y="3390900"/>
          <p14:tracePt t="3621" x="1255713" y="3379788"/>
          <p14:tracePt t="3626" x="1255713" y="3373438"/>
          <p14:tracePt t="3627" x="1249363" y="3367088"/>
          <p14:tracePt t="3629" x="1249363" y="3355975"/>
          <p14:tracePt t="3632" x="1249363" y="3349625"/>
          <p14:tracePt t="3633" x="1249363" y="3343275"/>
          <p14:tracePt t="3637" x="1249363" y="3330575"/>
          <p14:tracePt t="3638" x="1244600" y="3325813"/>
          <p14:tracePt t="3643" x="1244600" y="3313113"/>
          <p14:tracePt t="3647" x="1244600" y="3306763"/>
          <p14:tracePt t="3649" x="1244600" y="3295650"/>
          <p14:tracePt t="3651" x="1244600" y="3289300"/>
          <p14:tracePt t="3653" x="1244600" y="3282950"/>
          <p14:tracePt t="3655" x="1244600" y="3278188"/>
          <p14:tracePt t="3656" x="1244600" y="3271838"/>
          <p14:tracePt t="3659" x="1244600" y="3265488"/>
          <p14:tracePt t="3661" x="1244600" y="3259138"/>
          <p14:tracePt t="3663" x="1244600" y="3252788"/>
          <p14:tracePt t="3665" x="1244600" y="3248025"/>
          <p14:tracePt t="3667" x="1244600" y="3241675"/>
          <p14:tracePt t="3669" x="1244600" y="3235325"/>
          <p14:tracePt t="3671" x="1244600" y="3228975"/>
          <p14:tracePt t="3673" x="1244600" y="3224213"/>
          <p14:tracePt t="3675" x="1244600" y="3217863"/>
          <p14:tracePt t="3677" x="1244600" y="3205163"/>
          <p14:tracePt t="3679" x="1244600" y="3200400"/>
          <p14:tracePt t="3681" x="1244600" y="3194050"/>
          <p14:tracePt t="3683" x="1244600" y="3187700"/>
          <p14:tracePt t="3685" x="1238250" y="3181350"/>
          <p14:tracePt t="3687" x="1238250" y="3176588"/>
          <p14:tracePt t="3689" x="1238250" y="3170238"/>
          <p14:tracePt t="3691" x="1238250" y="3163888"/>
          <p14:tracePt t="3693" x="1238250" y="3157538"/>
          <p14:tracePt t="3695" x="1238250" y="3146425"/>
          <p14:tracePt t="3697" x="1231900" y="3146425"/>
          <p14:tracePt t="3699" x="1231900" y="3140075"/>
          <p14:tracePt t="3701" x="1231900" y="3133725"/>
          <p14:tracePt t="3703" x="1231900" y="3127375"/>
          <p14:tracePt t="3705" x="1231900" y="3122613"/>
          <p14:tracePt t="3707" x="1225550" y="3116263"/>
          <p14:tracePt t="3709" x="1225550" y="3109913"/>
          <p14:tracePt t="3711" x="1220788" y="3103563"/>
          <p14:tracePt t="3715" x="1220788" y="3092450"/>
          <p14:tracePt t="3719" x="1220788" y="3086100"/>
          <p14:tracePt t="3721" x="1220788" y="3079750"/>
          <p14:tracePt t="3725" x="1214438" y="3073400"/>
          <p14:tracePt t="3727" x="1214438" y="3068638"/>
          <p14:tracePt t="3729" x="1214438" y="3062288"/>
          <p14:tracePt t="3731" x="1214438" y="3055938"/>
          <p14:tracePt t="3733" x="1214438" y="3049588"/>
          <p14:tracePt t="3737" x="1208088" y="3044825"/>
          <p14:tracePt t="3741" x="1208088" y="3032125"/>
          <p14:tracePt t="3745" x="1208088" y="3025775"/>
          <p14:tracePt t="3747" x="1201738" y="3025775"/>
          <p14:tracePt t="3749" x="1201738" y="3021013"/>
          <p14:tracePt t="3751" x="1201738" y="3014663"/>
          <p14:tracePt t="3753" x="1201738" y="3008313"/>
          <p14:tracePt t="3755" x="1201738" y="3001963"/>
          <p14:tracePt t="3760" x="1195388" y="2990850"/>
          <p14:tracePt t="3763" x="1195388" y="2984500"/>
          <p14:tracePt t="3766" x="1195388" y="2978150"/>
          <p14:tracePt t="3767" x="1195388" y="2971800"/>
          <p14:tracePt t="3769" x="1195388" y="2967038"/>
          <p14:tracePt t="3773" x="1195388" y="2954338"/>
          <p14:tracePt t="3777" x="1195388" y="2947988"/>
          <p14:tracePt t="3779" x="1195388" y="2943225"/>
          <p14:tracePt t="3781" x="1195388" y="2936875"/>
          <p14:tracePt t="3784" x="1195388" y="2930525"/>
          <p14:tracePt t="3785" x="1195388" y="2924175"/>
          <p14:tracePt t="3790" x="1195388" y="2919413"/>
          <p14:tracePt t="3791" x="1195388" y="2913063"/>
          <p14:tracePt t="3793" x="1195388" y="2906713"/>
          <p14:tracePt t="3796" x="1195388" y="2900363"/>
          <p14:tracePt t="3797" x="1195388" y="2894013"/>
          <p14:tracePt t="3799" x="1195388" y="2889250"/>
          <p14:tracePt t="3803" x="1195388" y="2876550"/>
          <p14:tracePt t="3808" x="1195388" y="2870200"/>
          <p14:tracePt t="3809" x="1195388" y="2865438"/>
          <p14:tracePt t="3811" x="1195388" y="2859088"/>
          <p14:tracePt t="3814" x="1195388" y="2852738"/>
          <p14:tracePt t="3815" x="1195388" y="2846388"/>
          <p14:tracePt t="3817" x="1195388" y="2841625"/>
          <p14:tracePt t="3820" x="1195388" y="2828925"/>
          <p14:tracePt t="3823" x="1195388" y="2822575"/>
          <p14:tracePt t="3825" x="1195388" y="2811463"/>
          <p14:tracePt t="3829" x="1195388" y="2805113"/>
          <p14:tracePt t="3831" x="1195388" y="2798763"/>
          <p14:tracePt t="3833" x="1195388" y="2792413"/>
          <p14:tracePt t="3835" x="1195388" y="2781300"/>
          <p14:tracePt t="3839" x="1195388" y="2774950"/>
          <p14:tracePt t="3841" x="1195388" y="2768600"/>
          <p14:tracePt t="3843" x="1195388" y="2763838"/>
          <p14:tracePt t="3845" x="1195388" y="2757488"/>
          <p14:tracePt t="3847" x="1195388" y="2751138"/>
          <p14:tracePt t="3849" x="1195388" y="2744788"/>
          <p14:tracePt t="3851" x="1195388" y="2738438"/>
          <p14:tracePt t="3855" x="1195388" y="2733675"/>
          <p14:tracePt t="3857" x="1195388" y="2727325"/>
          <p14:tracePt t="3859" x="1195388" y="2720975"/>
          <p14:tracePt t="3861" x="1195388" y="2714625"/>
          <p14:tracePt t="3865" x="1195388" y="2709863"/>
          <p14:tracePt t="3867" x="1195388" y="2703513"/>
          <p14:tracePt t="3871" x="1195388" y="2697163"/>
          <p14:tracePt t="3875" x="1195388" y="2690813"/>
          <p14:tracePt t="3879" x="1195388" y="2686050"/>
          <p14:tracePt t="3881" x="1195388" y="2679700"/>
          <p14:tracePt t="3885" x="1195388" y="2673350"/>
          <p14:tracePt t="3887" x="1195388" y="2667000"/>
          <p14:tracePt t="3891" x="1195388" y="2662238"/>
          <p14:tracePt t="3895" x="1195388" y="2655888"/>
          <p14:tracePt t="3899" x="1195388" y="2649538"/>
          <p14:tracePt t="3901" x="1201738" y="2649538"/>
          <p14:tracePt t="3905" x="1201738" y="2643188"/>
          <p14:tracePt t="3907" x="1201738" y="2636838"/>
          <p14:tracePt t="3909" x="1208088" y="2636838"/>
          <p14:tracePt t="3915" x="1208088" y="2632075"/>
          <p14:tracePt t="3923" x="1208088" y="2625725"/>
          <p14:tracePt t="3933" x="1214438" y="2625725"/>
          <p14:tracePt t="4016" x="1214438" y="2619375"/>
          <p14:tracePt t="4022" x="1214438" y="2613025"/>
          <p14:tracePt t="4030" x="1208088" y="2608263"/>
          <p14:tracePt t="4034" x="1201738" y="2608263"/>
          <p14:tracePt t="4042" x="1201738" y="2601913"/>
          <p14:tracePt t="4045" x="1195388" y="2601913"/>
          <p14:tracePt t="4052" x="1190625" y="2601913"/>
          <p14:tracePt t="4056" x="1190625" y="2595563"/>
          <p14:tracePt t="4059" x="1184275" y="2589213"/>
          <p14:tracePt t="4067" x="1177925" y="2589213"/>
          <p14:tracePt t="4069" x="1171575" y="2584450"/>
          <p14:tracePt t="4075" x="1166813" y="2584450"/>
          <p14:tracePt t="4083" x="1160463" y="2578100"/>
          <p14:tracePt t="4087" x="1154113" y="2578100"/>
          <p14:tracePt t="4093" x="1147763" y="2578100"/>
          <p14:tracePt t="4097" x="1143000" y="2571750"/>
          <p14:tracePt t="4107" x="1136650" y="2571750"/>
          <p14:tracePt t="4111" x="1130300" y="2565400"/>
          <p14:tracePt t="4119" x="1123950" y="2565400"/>
          <p14:tracePt t="4129" x="1117600" y="2565400"/>
          <p14:tracePt t="4141" x="1117600" y="2559050"/>
          <p14:tracePt t="4143" x="1112838" y="2559050"/>
          <p14:tracePt t="4149" x="1106488" y="2559050"/>
          <p14:tracePt t="4159" x="1100138" y="2554288"/>
          <p14:tracePt t="4171" x="1093788" y="2547938"/>
          <p14:tracePt t="4179" x="1089025" y="2541588"/>
          <p14:tracePt t="4183" x="1082675" y="2541588"/>
          <p14:tracePt t="4185" x="1082675" y="2535238"/>
          <p14:tracePt t="4191" x="1076325" y="2530475"/>
          <p14:tracePt t="4196" x="1069975" y="2530475"/>
          <p14:tracePt t="4197" x="1069975" y="2524125"/>
          <p14:tracePt t="4199" x="1065213" y="2517775"/>
          <p14:tracePt t="4203" x="1058863" y="2517775"/>
          <p14:tracePt t="4205" x="1058863" y="2511425"/>
          <p14:tracePt t="4209" x="1052513" y="2506663"/>
          <p14:tracePt t="4213" x="1046163" y="2506663"/>
          <p14:tracePt t="4215" x="1046163" y="2500313"/>
          <p14:tracePt t="4217" x="1046163" y="2493963"/>
          <p14:tracePt t="4221" x="1039813" y="2493963"/>
          <p14:tracePt t="4223" x="1035050" y="2487613"/>
          <p14:tracePt t="4229" x="1035050" y="2481263"/>
          <p14:tracePt t="4233" x="1028700" y="2481263"/>
          <p14:tracePt t="4237" x="1028700" y="2476500"/>
          <p14:tracePt t="4241" x="1022350" y="2470150"/>
          <p14:tracePt t="4249" x="1022350" y="2463800"/>
          <p14:tracePt t="4253" x="1016000" y="2463800"/>
          <p14:tracePt t="4259" x="1011238" y="2463800"/>
          <p14:tracePt t="4261" x="1011238" y="2457450"/>
          <p14:tracePt t="4271" x="1004888" y="2457450"/>
          <p14:tracePt t="4275" x="1004888" y="2452688"/>
          <p14:tracePt t="4283" x="1004888" y="2446338"/>
          <p14:tracePt t="4285" x="998538" y="2446338"/>
          <p14:tracePt t="4293" x="998538" y="2439988"/>
          <p14:tracePt t="4299" x="992188" y="2439988"/>
          <p14:tracePt t="4303" x="987425" y="2439988"/>
          <p14:tracePt t="4305" x="987425" y="2433638"/>
          <p14:tracePt t="4312" x="981075" y="2428875"/>
          <p14:tracePt t="4317" x="981075" y="2422525"/>
          <p14:tracePt t="4319" x="974725" y="2416175"/>
          <p14:tracePt t="4325" x="968375" y="2409825"/>
          <p14:tracePt t="4329" x="968375" y="2405063"/>
          <p14:tracePt t="4331" x="963613" y="2405063"/>
          <p14:tracePt t="4337" x="963613" y="2398713"/>
          <p14:tracePt t="4339" x="963613" y="2392363"/>
          <p14:tracePt t="4345" x="963613" y="2386013"/>
          <p14:tracePt t="4348" x="957263" y="2386013"/>
          <p14:tracePt t="4354" x="957263" y="2379663"/>
          <p14:tracePt t="4360" x="950913" y="2379663"/>
          <p14:tracePt t="4361" x="950913" y="2374900"/>
          <p14:tracePt t="4366" x="950913" y="2368550"/>
          <p14:tracePt t="4377" x="944563" y="2362200"/>
          <p14:tracePt t="4387" x="938213" y="2362200"/>
          <p14:tracePt t="4397" x="938213" y="2355850"/>
          <p14:tracePt t="4467" x="938213" y="2351088"/>
          <p14:tracePt t="4471" x="938213" y="2344738"/>
          <p14:tracePt t="4486" x="938213" y="2338388"/>
          <p14:tracePt t="4498" x="938213" y="2332038"/>
          <p14:tracePt t="4510" x="938213" y="2327275"/>
          <p14:tracePt t="4514" x="933450" y="2327275"/>
          <p14:tracePt t="4517" x="933450" y="2320925"/>
          <p14:tracePt t="4528" x="933450" y="2314575"/>
          <p14:tracePt t="4531" x="927100" y="2314575"/>
          <p14:tracePt t="4541" x="920750" y="2308225"/>
          <p14:tracePt t="4549" x="914400" y="2308225"/>
          <p14:tracePt t="4579" x="909638" y="2308225"/>
          <p14:tracePt t="4591" x="909638" y="2301875"/>
          <p14:tracePt t="4597" x="903288" y="2301875"/>
          <p14:tracePt t="4601" x="903288" y="2297113"/>
          <p14:tracePt t="4609" x="896938" y="2297113"/>
          <p14:tracePt t="4611" x="890588" y="2297113"/>
          <p14:tracePt t="4619" x="885825" y="2297113"/>
          <p14:tracePt t="4625" x="885825" y="2290763"/>
          <p14:tracePt t="4629" x="879475" y="2290763"/>
          <p14:tracePt t="4637" x="873125" y="2290763"/>
          <p14:tracePt t="4647" x="866775" y="2284413"/>
          <p14:tracePt t="4653" x="860425" y="2284413"/>
          <p14:tracePt t="4661" x="855663" y="2284413"/>
          <p14:tracePt t="4665" x="855663" y="2278063"/>
          <p14:tracePt t="4671" x="849313" y="2278063"/>
          <p14:tracePt t="4679" x="849313" y="2273300"/>
          <p14:tracePt t="4681" x="842963" y="2273300"/>
          <p14:tracePt t="4685" x="836613" y="2273300"/>
          <p14:tracePt t="4698" x="831850" y="2273300"/>
          <p14:tracePt t="4711" x="825500" y="2273300"/>
          <p14:tracePt t="4760" x="819150" y="2273300"/>
          <p14:tracePt t="4767" x="812800" y="2273300"/>
          <p14:tracePt t="4773" x="808038" y="2266950"/>
          <p14:tracePt t="4786" x="801688" y="2266950"/>
          <p14:tracePt t="4800" x="795338" y="2266950"/>
          <p14:tracePt t="4806" x="788988" y="2266950"/>
          <p14:tracePt t="4815" x="782638" y="2266950"/>
          <p14:tracePt t="4825" x="777875" y="2266950"/>
          <p14:tracePt t="4835" x="771525" y="2266950"/>
          <p14:tracePt t="4841" x="765175" y="2266950"/>
          <p14:tracePt t="4851" x="758825" y="2266950"/>
          <p14:tracePt t="4855" x="754063" y="2266950"/>
          <p14:tracePt t="4863" x="747713" y="2266950"/>
          <p14:tracePt t="4867" x="741363" y="2266950"/>
          <p14:tracePt t="4875" x="735013" y="2266950"/>
          <p14:tracePt t="4883" x="730250" y="2266950"/>
          <p14:tracePt t="4891" x="723900" y="2266950"/>
          <p14:tracePt t="4897" x="717550" y="2266950"/>
          <p14:tracePt t="4905" x="711200" y="2266950"/>
          <p14:tracePt t="5034" x="706438" y="2266950"/>
          <p14:tracePt t="5046" x="700088" y="2266950"/>
          <p14:tracePt t="5059" x="693738" y="2266950"/>
          <p14:tracePt t="5102" x="687388" y="2266950"/>
          <p14:tracePt t="5123" x="681038" y="2266950"/>
          <p14:tracePt t="5140" x="676275" y="2273300"/>
          <p14:tracePt t="5152" x="669925" y="2273300"/>
          <p14:tracePt t="5156" x="669925" y="2278063"/>
          <p14:tracePt t="5158" x="663575" y="2278063"/>
          <p14:tracePt t="5169" x="657225" y="2278063"/>
          <p14:tracePt t="5179" x="652463" y="2278063"/>
          <p14:tracePt t="5185" x="652463" y="2284413"/>
          <p14:tracePt t="5196" x="646113" y="2284413"/>
          <p14:tracePt t="5205" x="639763" y="2284413"/>
          <p14:tracePt t="5217" x="633413" y="2284413"/>
          <p14:tracePt t="5219" x="633413" y="2290763"/>
          <p14:tracePt t="5229" x="628650" y="2290763"/>
          <p14:tracePt t="5241" x="622300" y="2290763"/>
          <p14:tracePt t="5249" x="615950" y="2290763"/>
          <p14:tracePt t="5255" x="615950" y="2297113"/>
          <p14:tracePt t="5261" x="609600" y="2297113"/>
          <p14:tracePt t="5273" x="603250" y="2301875"/>
          <p14:tracePt t="5285" x="598488" y="2301875"/>
          <p14:tracePt t="5295" x="592138" y="2301875"/>
          <p14:tracePt t="5305" x="592138" y="2308225"/>
          <p14:tracePt t="5418" x="598488" y="2308225"/>
          <p14:tracePt t="5422" x="603250" y="2308225"/>
          <p14:tracePt t="5427" x="609600" y="2308225"/>
          <p14:tracePt t="5432" x="615950" y="2308225"/>
          <p14:tracePt t="5438" x="622300" y="2308225"/>
          <p14:tracePt t="5440" x="628650" y="2308225"/>
          <p14:tracePt t="5446" x="633413" y="2308225"/>
          <p14:tracePt t="5450" x="639763" y="2308225"/>
          <p14:tracePt t="5454" x="646113" y="2308225"/>
          <p14:tracePt t="5460" x="652463" y="2308225"/>
          <p14:tracePt t="5466" x="657225" y="2308225"/>
          <p14:tracePt t="5470" x="663575" y="2308225"/>
          <p14:tracePt t="5471" x="669925" y="2308225"/>
          <p14:tracePt t="5477" x="676275" y="2308225"/>
          <p14:tracePt t="5485" x="681038" y="2308225"/>
          <p14:tracePt t="5491" x="687388" y="2308225"/>
          <p14:tracePt t="5497" x="693738" y="2308225"/>
          <p14:tracePt t="5501" x="700088" y="2308225"/>
          <p14:tracePt t="5507" x="706438" y="2308225"/>
          <p14:tracePt t="5517" x="711200" y="2308225"/>
          <p14:tracePt t="5525" x="717550" y="2308225"/>
          <p14:tracePt t="5535" x="723900" y="2301875"/>
          <p14:tracePt t="5559" x="730250" y="2301875"/>
          <p14:tracePt t="6938" x="735013" y="2301875"/>
          <p14:tracePt t="6950" x="741363" y="2301875"/>
          <p14:tracePt t="6956" x="747713" y="2301875"/>
          <p14:tracePt t="6962" x="754063" y="2301875"/>
          <p14:tracePt t="6969" x="758825" y="2301875"/>
          <p14:tracePt t="6977" x="765175" y="2301875"/>
          <p14:tracePt t="6980" x="771525" y="2301875"/>
          <p14:tracePt t="6983" x="777875" y="2308225"/>
          <p14:tracePt t="6991" x="782638" y="2308225"/>
          <p14:tracePt t="6994" x="788988" y="2314575"/>
          <p14:tracePt t="6995" x="795338" y="2314575"/>
          <p14:tracePt t="7001" x="801688" y="2314575"/>
          <p14:tracePt t="7005" x="808038" y="2314575"/>
          <p14:tracePt t="7010" x="812800" y="2320925"/>
          <p14:tracePt t="7013" x="819150" y="2320925"/>
          <p14:tracePt t="7016" x="825500" y="2320925"/>
          <p14:tracePt t="7022" x="831850" y="2320925"/>
          <p14:tracePt t="7023" x="836613" y="2320925"/>
          <p14:tracePt t="7025" x="836613" y="2327275"/>
          <p14:tracePt t="7029" x="842963" y="2327275"/>
          <p14:tracePt t="7035" x="849313" y="2327275"/>
          <p14:tracePt t="7040" x="860425" y="2327275"/>
          <p14:tracePt t="7047" x="866775" y="2327275"/>
          <p14:tracePt t="7051" x="873125" y="2327275"/>
          <p14:tracePt t="7055" x="879475" y="2327275"/>
          <p14:tracePt t="7057" x="885825" y="2327275"/>
          <p14:tracePt t="7061" x="896938" y="2327275"/>
          <p14:tracePt t="7063" x="903288" y="2327275"/>
          <p14:tracePt t="7065" x="909638" y="2327275"/>
          <p14:tracePt t="7067" x="914400" y="2327275"/>
          <p14:tracePt t="7069" x="927100" y="2327275"/>
          <p14:tracePt t="7071" x="933450" y="2327275"/>
          <p14:tracePt t="7073" x="938213" y="2327275"/>
          <p14:tracePt t="7075" x="944563" y="2327275"/>
          <p14:tracePt t="7077" x="957263" y="2327275"/>
          <p14:tracePt t="7079" x="963613" y="2327275"/>
          <p14:tracePt t="7081" x="968375" y="2327275"/>
          <p14:tracePt t="7083" x="987425" y="2327275"/>
          <p14:tracePt t="7085" x="992188" y="2327275"/>
          <p14:tracePt t="7087" x="998538" y="2327275"/>
          <p14:tracePt t="7089" x="1004888" y="2327275"/>
          <p14:tracePt t="7091" x="1016000" y="2327275"/>
          <p14:tracePt t="7093" x="1022350" y="2327275"/>
          <p14:tracePt t="7095" x="1028700" y="2327275"/>
          <p14:tracePt t="7097" x="1039813" y="2327275"/>
          <p14:tracePt t="7099" x="1046163" y="2327275"/>
          <p14:tracePt t="7101" x="1052513" y="2327275"/>
          <p14:tracePt t="7103" x="1058863" y="2327275"/>
          <p14:tracePt t="7105" x="1065213" y="2327275"/>
          <p14:tracePt t="7107" x="1065213" y="2320925"/>
          <p14:tracePt t="7109" x="1076325" y="2320925"/>
          <p14:tracePt t="7113" x="1082675" y="2320925"/>
          <p14:tracePt t="7115" x="1089025" y="2320925"/>
          <p14:tracePt t="7117" x="1093788" y="2320925"/>
          <p14:tracePt t="7119" x="1100138" y="2320925"/>
          <p14:tracePt t="7123" x="1112838" y="2320925"/>
          <p14:tracePt t="7127" x="1117600" y="2314575"/>
          <p14:tracePt t="7131" x="1123950" y="2308225"/>
          <p14:tracePt t="7133" x="1130300" y="2308225"/>
          <p14:tracePt t="7135" x="1136650" y="2308225"/>
          <p14:tracePt t="7137" x="1143000" y="2308225"/>
          <p14:tracePt t="7141" x="1147763" y="2308225"/>
          <p14:tracePt t="7143" x="1154113" y="2308225"/>
          <p14:tracePt t="7145" x="1154113" y="2301875"/>
          <p14:tracePt t="7146" x="1160463" y="2301875"/>
          <p14:tracePt t="7151" x="1166813" y="2301875"/>
          <p14:tracePt t="7155" x="1171575" y="2301875"/>
          <p14:tracePt t="7159" x="1177925" y="2297113"/>
          <p14:tracePt t="7163" x="1184275" y="2297113"/>
          <p14:tracePt t="7167" x="1190625" y="2297113"/>
          <p14:tracePt t="7171" x="1195388" y="2297113"/>
          <p14:tracePt t="7173" x="1195388" y="2290763"/>
          <p14:tracePt t="7177" x="1201738" y="2290763"/>
          <p14:tracePt t="7181" x="1201738" y="2284413"/>
          <p14:tracePt t="7183" x="1208088" y="2284413"/>
          <p14:tracePt t="7187" x="1214438" y="2284413"/>
          <p14:tracePt t="7192" x="1225550" y="2278063"/>
          <p14:tracePt t="7195" x="1231900" y="2278063"/>
          <p14:tracePt t="7199" x="1244600" y="2278063"/>
          <p14:tracePt t="7201" x="1244600" y="2273300"/>
          <p14:tracePt t="7204" x="1249363" y="2273300"/>
          <p14:tracePt t="7205" x="1262063" y="2273300"/>
          <p14:tracePt t="7207" x="1268413" y="2266950"/>
          <p14:tracePt t="7210" x="1273175" y="2266950"/>
          <p14:tracePt t="7211" x="1285875" y="2266950"/>
          <p14:tracePt t="7213" x="1292225" y="2266950"/>
          <p14:tracePt t="7216" x="1296988" y="2260600"/>
          <p14:tracePt t="7217" x="1309688" y="2260600"/>
          <p14:tracePt t="7219" x="1316038" y="2260600"/>
          <p14:tracePt t="7222" x="1322388" y="2254250"/>
          <p14:tracePt t="7223" x="1327150" y="2254250"/>
          <p14:tracePt t="7225" x="1333500" y="2249488"/>
          <p14:tracePt t="7228" x="1339850" y="2249488"/>
          <p14:tracePt t="7229" x="1350963" y="2249488"/>
          <p14:tracePt t="7234" x="1357313" y="2243138"/>
          <p14:tracePt t="7235" x="1363663" y="2243138"/>
          <p14:tracePt t="7237" x="1370013" y="2236788"/>
          <p14:tracePt t="7241" x="1374775" y="2236788"/>
          <p14:tracePt t="7245" x="1381125" y="2236788"/>
          <p14:tracePt t="7247" x="1381125" y="2230438"/>
          <p14:tracePt t="7249" x="1387475" y="2230438"/>
          <p14:tracePt t="7251" x="1393825" y="2230438"/>
          <p14:tracePt t="7257" x="1400175" y="2230438"/>
          <p14:tracePt t="7259" x="1400175" y="2219325"/>
          <p14:tracePt t="7265" x="1404938" y="2219325"/>
          <p14:tracePt t="7270" x="1404938" y="2212975"/>
          <p14:tracePt t="7273" x="1411288" y="2212975"/>
          <p14:tracePt t="7279" x="1417638" y="2212975"/>
          <p14:tracePt t="7287" x="1417638" y="2206625"/>
          <p14:tracePt t="7297" x="1423988" y="2206625"/>
          <p14:tracePt t="7305" x="1423988" y="2200275"/>
          <p14:tracePt t="7313" x="1423988" y="2195513"/>
          <p14:tracePt t="7315" x="1428750" y="2195513"/>
          <p14:tracePt t="7317" x="1428750" y="2189163"/>
          <p14:tracePt t="7323" x="1435100" y="2189163"/>
          <p14:tracePt t="7325" x="1435100" y="2182813"/>
          <p14:tracePt t="7329" x="1441450" y="2182813"/>
          <p14:tracePt t="7331" x="1447800" y="2176463"/>
          <p14:tracePt t="7337" x="1452563" y="2171700"/>
          <p14:tracePt t="7339" x="1452563" y="2165350"/>
          <p14:tracePt t="7341" x="1458913" y="2165350"/>
          <p14:tracePt t="7343" x="1458913" y="2159000"/>
          <p14:tracePt t="7345" x="1465263" y="2159000"/>
          <p14:tracePt t="7347" x="1471613" y="2152650"/>
          <p14:tracePt t="7351" x="1476375" y="2147888"/>
          <p14:tracePt t="7353" x="1476375" y="2141538"/>
          <p14:tracePt t="7357" x="1482725" y="2135188"/>
          <p14:tracePt t="7359" x="1482725" y="2128838"/>
          <p14:tracePt t="7361" x="1482725" y="2122488"/>
          <p14:tracePt t="7363" x="1489075" y="2122488"/>
          <p14:tracePt t="7365" x="1495425" y="2117725"/>
          <p14:tracePt t="7371" x="1501775" y="2111375"/>
          <p14:tracePt t="7375" x="1501775" y="2105025"/>
          <p14:tracePt t="7380" x="1501775" y="2098675"/>
          <p14:tracePt t="7381" x="1506538" y="2093913"/>
          <p14:tracePt t="7386" x="1506538" y="2087563"/>
          <p14:tracePt t="7392" x="1512888" y="2081213"/>
          <p14:tracePt t="7399" x="1512888" y="2070100"/>
          <p14:tracePt t="7405" x="1512888" y="2063750"/>
          <p14:tracePt t="7411" x="1512888" y="2051050"/>
          <p14:tracePt t="7416" x="1519238" y="2051050"/>
          <p14:tracePt t="7417" x="1519238" y="2044700"/>
          <p14:tracePt t="7422" x="1519238" y="2039938"/>
          <p14:tracePt t="7425" x="1519238" y="2033588"/>
          <p14:tracePt t="7429" x="1519238" y="2027238"/>
          <p14:tracePt t="7431" x="1519238" y="2020888"/>
          <p14:tracePt t="7437" x="1519238" y="2016125"/>
          <p14:tracePt t="7441" x="1519238" y="2009775"/>
          <p14:tracePt t="7443" x="1519238" y="2003425"/>
          <p14:tracePt t="7447" x="1519238" y="1997075"/>
          <p14:tracePt t="7449" x="1512888" y="1992313"/>
          <p14:tracePt t="7453" x="1512888" y="1985963"/>
          <p14:tracePt t="7455" x="1512888" y="1979613"/>
          <p14:tracePt t="7457" x="1512888" y="1973263"/>
          <p14:tracePt t="7461" x="1512888" y="1962150"/>
          <p14:tracePt t="7464" x="1506538" y="1955800"/>
          <p14:tracePt t="7467" x="1506538" y="1943100"/>
          <p14:tracePt t="7471" x="1506538" y="1938338"/>
          <p14:tracePt t="7473" x="1501775" y="1931988"/>
          <p14:tracePt t="7475" x="1495425" y="1925638"/>
          <p14:tracePt t="7477" x="1495425" y="1919288"/>
          <p14:tracePt t="7479" x="1495425" y="1914525"/>
          <p14:tracePt t="7481" x="1489075" y="1908175"/>
          <p14:tracePt t="7483" x="1489075" y="1901825"/>
          <p14:tracePt t="7485" x="1482725" y="1895475"/>
          <p14:tracePt t="7487" x="1476375" y="1890713"/>
          <p14:tracePt t="7489" x="1476375" y="1884363"/>
          <p14:tracePt t="7491" x="1476375" y="1878013"/>
          <p14:tracePt t="7493" x="1471613" y="1871663"/>
          <p14:tracePt t="7495" x="1471613" y="1865313"/>
          <p14:tracePt t="7497" x="1465263" y="1860550"/>
          <p14:tracePt t="7499" x="1458913" y="1860550"/>
          <p14:tracePt t="7501" x="1458913" y="1847850"/>
          <p14:tracePt t="7503" x="1452563" y="1847850"/>
          <p14:tracePt t="7505" x="1452563" y="1841500"/>
          <p14:tracePt t="7507" x="1447800" y="1836738"/>
          <p14:tracePt t="7509" x="1441450" y="1830388"/>
          <p14:tracePt t="7513" x="1435100" y="1824038"/>
          <p14:tracePt t="7515" x="1435100" y="1817688"/>
          <p14:tracePt t="7517" x="1435100" y="1812925"/>
          <p14:tracePt t="7519" x="1428750" y="1806575"/>
          <p14:tracePt t="7521" x="1423988" y="1806575"/>
          <p14:tracePt t="7523" x="1423988" y="1800225"/>
          <p14:tracePt t="7525" x="1417638" y="1793875"/>
          <p14:tracePt t="7529" x="1411288" y="1787525"/>
          <p14:tracePt t="7533" x="1411288" y="1782763"/>
          <p14:tracePt t="7535" x="1404938" y="1782763"/>
          <p14:tracePt t="7537" x="1404938" y="1776413"/>
          <p14:tracePt t="7539" x="1400175" y="1770063"/>
          <p14:tracePt t="7545" x="1393825" y="1763713"/>
          <p14:tracePt t="7549" x="1393825" y="1758950"/>
          <p14:tracePt t="7551" x="1387475" y="1758950"/>
          <p14:tracePt t="7556" x="1387475" y="1752600"/>
          <p14:tracePt t="7557" x="1381125" y="1746250"/>
          <p14:tracePt t="7563" x="1374775" y="1739900"/>
          <p14:tracePt t="7569" x="1374775" y="1735138"/>
          <p14:tracePt t="7571" x="1370013" y="1735138"/>
          <p14:tracePt t="7577" x="1370013" y="1728788"/>
          <p14:tracePt t="7581" x="1370013" y="1722438"/>
          <p14:tracePt t="7587" x="1363663" y="1716088"/>
          <p14:tracePt t="7593" x="1363663" y="1709738"/>
          <p14:tracePt t="7598" x="1363663" y="1704975"/>
          <p14:tracePt t="7601" x="1363663" y="1698625"/>
          <p14:tracePt t="7604" x="1357313" y="1698625"/>
          <p14:tracePt t="7606" x="1357313" y="1692275"/>
          <p14:tracePt t="7610" x="1357313" y="1685925"/>
          <p14:tracePt t="7615" x="1350963" y="1681163"/>
          <p14:tracePt t="7618" x="1350963" y="1674813"/>
          <p14:tracePt t="7623" x="1350963" y="1668463"/>
          <p14:tracePt t="7626" x="1350963" y="1662113"/>
          <p14:tracePt t="7629" x="1346200" y="1662113"/>
          <p14:tracePt t="7630" x="1346200" y="1657350"/>
          <p14:tracePt t="7631" x="1346200" y="1651000"/>
          <p14:tracePt t="7634" x="1339850" y="1651000"/>
          <p14:tracePt t="7636" x="1339850" y="1644650"/>
          <p14:tracePt t="7640" x="1333500" y="1638300"/>
          <p14:tracePt t="7642" x="1327150" y="1638300"/>
          <p14:tracePt t="7644" x="1327150" y="1633538"/>
          <p14:tracePt t="7646" x="1327150" y="1627188"/>
          <p14:tracePt t="7648" x="1322388" y="1627188"/>
          <p14:tracePt t="7650" x="1322388" y="1620838"/>
          <p14:tracePt t="7652" x="1322388" y="1614488"/>
          <p14:tracePt t="7654" x="1316038" y="1614488"/>
          <p14:tracePt t="7656" x="1316038" y="1608138"/>
          <p14:tracePt t="7659" x="1309688" y="1603375"/>
          <p14:tracePt t="7662" x="1303338" y="1597025"/>
          <p14:tracePt t="7666" x="1296988" y="1590675"/>
          <p14:tracePt t="7668" x="1296988" y="1584325"/>
          <p14:tracePt t="7672" x="1292225" y="1579563"/>
          <p14:tracePt t="7674" x="1285875" y="1579563"/>
          <p14:tracePt t="7677" x="1285875" y="1566863"/>
          <p14:tracePt t="7680" x="1279525" y="1560513"/>
          <p14:tracePt t="7684" x="1273175" y="1555750"/>
          <p14:tracePt t="7689" x="1273175" y="1549400"/>
          <p14:tracePt t="7690" x="1268413" y="1543050"/>
          <p14:tracePt t="7695" x="1262063" y="1536700"/>
          <p14:tracePt t="7698" x="1262063" y="1530350"/>
          <p14:tracePt t="7702" x="1255713" y="1525588"/>
          <p14:tracePt t="7707" x="1255713" y="1519238"/>
          <p14:tracePt t="7710" x="1249363" y="1512888"/>
          <p14:tracePt t="7718" x="1249363" y="1506538"/>
          <p14:tracePt t="7722" x="1244600" y="1506538"/>
          <p14:tracePt t="7726" x="1244600" y="1501775"/>
          <p14:tracePt t="7736" x="1244600" y="1495425"/>
          <p14:tracePt t="7746" x="1238250" y="1495425"/>
          <p14:tracePt t="8302" x="1231900" y="1495425"/>
          <p14:tracePt t="8314" x="1225550" y="1495425"/>
          <p14:tracePt t="8326" x="1220788" y="1495425"/>
          <p14:tracePt t="8334" x="1214438" y="1495425"/>
          <p14:tracePt t="8352" x="1208088" y="1495425"/>
          <p14:tracePt t="8356" x="1208088" y="1501775"/>
          <p14:tracePt t="8384" x="1201738" y="1501775"/>
          <p14:tracePt t="8900" x="1195388" y="1501775"/>
          <p14:tracePt t="8904" x="1195388" y="1506538"/>
          <p14:tracePt t="8922" x="1190625" y="1506538"/>
          <p14:tracePt t="8926" x="1190625" y="1512888"/>
          <p14:tracePt t="8932" x="1184275" y="1512888"/>
          <p14:tracePt t="8952" x="1177925" y="1512888"/>
          <p14:tracePt t="8954" x="1177925" y="1519238"/>
          <p14:tracePt t="8964" x="1177925" y="1525588"/>
          <p14:tracePt t="9096" x="1171575" y="1525588"/>
          <p14:tracePt t="9102" x="1171575" y="1519238"/>
          <p14:tracePt t="9112" x="1166813" y="1512888"/>
          <p14:tracePt t="9114" x="1160463" y="1512888"/>
          <p14:tracePt t="9120" x="1160463" y="1506538"/>
          <p14:tracePt t="9122" x="1154113" y="1506538"/>
          <p14:tracePt t="9126" x="1154113" y="1501775"/>
          <p14:tracePt t="9130" x="1147763" y="1495425"/>
          <p14:tracePt t="9136" x="1147763" y="1489075"/>
          <p14:tracePt t="9140" x="1143000" y="1489075"/>
          <p14:tracePt t="9144" x="1136650" y="1482725"/>
          <p14:tracePt t="9150" x="1136650" y="1477963"/>
          <p14:tracePt t="9152" x="1130300" y="1477963"/>
          <p14:tracePt t="9154" x="1130300" y="1471613"/>
          <p14:tracePt t="9162" x="1123950" y="1471613"/>
          <p14:tracePt t="9164" x="1123950" y="1465263"/>
          <p14:tracePt t="9178" x="1123950" y="1458913"/>
          <p14:tracePt t="9246" x="1117600" y="1458913"/>
          <p14:tracePt t="9254" x="1112838" y="1458913"/>
          <p14:tracePt t="9264" x="1106488" y="1458913"/>
          <p14:tracePt t="9280" x="1100138" y="1458913"/>
          <p14:tracePt t="10102" x="1093788" y="1458913"/>
          <p14:tracePt t="10104" x="1089025" y="1458913"/>
          <p14:tracePt t="10110" x="1082675" y="1458913"/>
          <p14:tracePt t="10114" x="1076325" y="1458913"/>
          <p14:tracePt t="10122" x="1069975" y="1458913"/>
          <p14:tracePt t="10126" x="1065213" y="1458913"/>
          <p14:tracePt t="10130" x="1058863" y="1458913"/>
          <p14:tracePt t="10134" x="1058863" y="1447800"/>
          <p14:tracePt t="10140" x="1058863" y="1441450"/>
          <p14:tracePt t="10145" x="1069975" y="1452563"/>
          <p14:tracePt t="10320" x="1069975" y="1447800"/>
          <p14:tracePt t="10326" x="1069975" y="1441450"/>
          <p14:tracePt t="10331" x="1069975" y="1435100"/>
          <p14:tracePt t="10336" x="1065213" y="1423988"/>
          <p14:tracePt t="10343" x="1065213" y="1417638"/>
          <p14:tracePt t="10348" x="1058863" y="1417638"/>
          <p14:tracePt t="10353" x="1046163" y="1417638"/>
          <p14:tracePt t="10355" x="1046163" y="1411288"/>
          <p14:tracePt t="10357" x="1039813" y="1411288"/>
          <p14:tracePt t="10360" x="1035050" y="1411288"/>
          <p14:tracePt t="10364" x="1028700" y="1411288"/>
          <p14:tracePt t="10366" x="1022350" y="1404938"/>
          <p14:tracePt t="10370" x="1016000" y="1404938"/>
          <p14:tracePt t="10372" x="1016000" y="1400175"/>
          <p14:tracePt t="10374" x="1004888" y="1400175"/>
          <p14:tracePt t="10378" x="998538" y="1400175"/>
          <p14:tracePt t="10381" x="992188" y="1400175"/>
          <p14:tracePt t="10386" x="987425" y="1400175"/>
          <p14:tracePt t="10387" x="981075" y="1393825"/>
          <p14:tracePt t="10392" x="974725" y="1393825"/>
          <p14:tracePt t="10396" x="968375" y="1393825"/>
          <p14:tracePt t="10406" x="963613" y="1393825"/>
          <p14:tracePt t="10408" x="957263" y="1393825"/>
          <p14:tracePt t="10411" x="957263" y="1387475"/>
          <p14:tracePt t="10481" x="950913" y="1387475"/>
          <p14:tracePt t="10494" x="944563" y="1387475"/>
          <p14:tracePt t="10501" x="938213" y="1387475"/>
          <p14:tracePt t="10506" x="933450" y="1387475"/>
          <p14:tracePt t="10516" x="927100" y="1387475"/>
          <p14:tracePt t="10522" x="920750" y="1387475"/>
          <p14:tracePt t="10530" x="914400" y="1387475"/>
          <p14:tracePt t="10532" x="909638" y="1387475"/>
          <p14:tracePt t="10536" x="909638" y="1393825"/>
          <p14:tracePt t="10539" x="903288" y="1393825"/>
          <p14:tracePt t="10546" x="896938" y="1393825"/>
          <p14:tracePt t="10554" x="890588" y="1393825"/>
          <p14:tracePt t="10558" x="885825" y="1393825"/>
          <p14:tracePt t="10560" x="885825" y="1400175"/>
          <p14:tracePt t="10564" x="879475" y="1400175"/>
          <p14:tracePt t="10570" x="879475" y="1404938"/>
          <p14:tracePt t="10572" x="873125" y="1404938"/>
          <p14:tracePt t="10578" x="866775" y="1404938"/>
          <p14:tracePt t="10581" x="860425" y="1404938"/>
          <p14:tracePt t="10587" x="855663" y="1411288"/>
          <p14:tracePt t="10594" x="849313" y="1411288"/>
          <p14:tracePt t="10602" x="842963" y="1411288"/>
          <p14:tracePt t="10604" x="836613" y="1417638"/>
          <p14:tracePt t="10610" x="831850" y="1417638"/>
          <p14:tracePt t="10616" x="825500" y="1423988"/>
          <p14:tracePt t="10622" x="825500" y="1428750"/>
          <p14:tracePt t="10624" x="819150" y="1428750"/>
          <p14:tracePt t="10634" x="812800" y="1435100"/>
          <p14:tracePt t="10640" x="808038" y="1435100"/>
          <p14:tracePt t="10646" x="808038" y="1441450"/>
          <p14:tracePt t="10650" x="801688" y="1441450"/>
          <p14:tracePt t="10662" x="795338" y="1441450"/>
          <p14:tracePt t="10664" x="795338" y="1447800"/>
          <p14:tracePt t="10674" x="795338" y="1452563"/>
          <p14:tracePt t="10676" x="788988" y="1452563"/>
          <p14:tracePt t="11188" x="795338" y="1452563"/>
          <p14:tracePt t="11192" x="801688" y="1452563"/>
          <p14:tracePt t="11196" x="812800" y="1452563"/>
          <p14:tracePt t="11198" x="819150" y="1452563"/>
          <p14:tracePt t="11202" x="831850" y="1452563"/>
          <p14:tracePt t="11204" x="842963" y="1452563"/>
          <p14:tracePt t="11206" x="855663" y="1452563"/>
          <p14:tracePt t="11208" x="866775" y="1458913"/>
          <p14:tracePt t="11210" x="879475" y="1465263"/>
          <p14:tracePt t="11212" x="890588" y="1465263"/>
          <p14:tracePt t="11214" x="909638" y="1471613"/>
          <p14:tracePt t="11216" x="933450" y="1477963"/>
          <p14:tracePt t="11218" x="950913" y="1482725"/>
          <p14:tracePt t="11220" x="968375" y="1489075"/>
          <p14:tracePt t="11222" x="992188" y="1495425"/>
          <p14:tracePt t="11224" x="1011238" y="1501775"/>
          <p14:tracePt t="11226" x="1039813" y="1512888"/>
          <p14:tracePt t="11228" x="1058863" y="1519238"/>
          <p14:tracePt t="11230" x="1082675" y="1519238"/>
          <p14:tracePt t="11232" x="1112838" y="1530350"/>
          <p14:tracePt t="11234" x="1136650" y="1543050"/>
          <p14:tracePt t="11236" x="1154113" y="1549400"/>
          <p14:tracePt t="11238" x="1190625" y="1555750"/>
          <p14:tracePt t="11240" x="1214438" y="1560513"/>
          <p14:tracePt t="11242" x="1244600" y="1566863"/>
          <p14:tracePt t="11244" x="1268413" y="1566863"/>
          <p14:tracePt t="11246" x="1296988" y="1579563"/>
          <p14:tracePt t="11248" x="1327150" y="1579563"/>
          <p14:tracePt t="11250" x="1363663" y="1584325"/>
          <p14:tracePt t="11252" x="1387475" y="1590675"/>
          <p14:tracePt t="11254" x="1423988" y="1597025"/>
          <p14:tracePt t="11256" x="1458913" y="1597025"/>
          <p14:tracePt t="11262" x="1566863" y="1608138"/>
          <p14:tracePt t="11264" x="1603375" y="1608138"/>
          <p14:tracePt t="11267" x="1644650" y="1614488"/>
          <p14:tracePt t="11268" x="1681163" y="1614488"/>
          <p14:tracePt t="11270" x="1722438" y="1620838"/>
          <p14:tracePt t="11272" x="1763713" y="1620838"/>
          <p14:tracePt t="11274" x="1806575" y="1627188"/>
          <p14:tracePt t="11276" x="1854200" y="1633538"/>
          <p14:tracePt t="11279" x="1895475" y="1638300"/>
          <p14:tracePt t="11280" x="1943100" y="1638300"/>
          <p14:tracePt t="11282" x="1985963" y="1644650"/>
          <p14:tracePt t="11285" x="2020888" y="1644650"/>
          <p14:tracePt t="11286" x="2074863" y="1651000"/>
          <p14:tracePt t="11288" x="2111375" y="1657350"/>
          <p14:tracePt t="11291" x="2152650" y="1662113"/>
          <p14:tracePt t="11292" x="2195513" y="1662113"/>
          <p14:tracePt t="11294" x="2236788" y="1668463"/>
          <p14:tracePt t="11297" x="2266950" y="1668463"/>
          <p14:tracePt t="11298" x="2320925" y="1674813"/>
          <p14:tracePt t="11300" x="2349500" y="1674813"/>
          <p14:tracePt t="11303" x="2392363" y="1681163"/>
          <p14:tracePt t="11304" x="2422525" y="1681163"/>
          <p14:tracePt t="11306" x="2457450" y="1685925"/>
          <p14:tracePt t="11309" x="2487613" y="1685925"/>
          <p14:tracePt t="11310" x="2524125" y="1692275"/>
          <p14:tracePt t="11311" x="2559050" y="1698625"/>
          <p14:tracePt t="11314" x="2582863" y="1698625"/>
          <p14:tracePt t="11316" x="2613025" y="1698625"/>
          <p14:tracePt t="11318" x="2649538" y="1704975"/>
          <p14:tracePt t="11320" x="2673350" y="1704975"/>
          <p14:tracePt t="11322" x="2697163" y="1704975"/>
          <p14:tracePt t="11324" x="2720975" y="1704975"/>
          <p14:tracePt t="11326" x="2757488" y="1709738"/>
          <p14:tracePt t="11328" x="2792413" y="1716088"/>
          <p14:tracePt t="11330" x="2816225" y="1716088"/>
          <p14:tracePt t="11332" x="2840038" y="1716088"/>
          <p14:tracePt t="11334" x="2863850" y="1722438"/>
          <p14:tracePt t="11336" x="2900363" y="1722438"/>
          <p14:tracePt t="11337" x="2924175" y="1728788"/>
          <p14:tracePt t="11340" x="2947988" y="1735138"/>
          <p14:tracePt t="11342" x="2984500" y="1735138"/>
          <p14:tracePt t="11343" x="3008313" y="1739900"/>
          <p14:tracePt t="11345" x="3032125" y="1746250"/>
          <p14:tracePt t="11348" x="3055938" y="1746250"/>
          <p14:tracePt t="11350" x="3092450" y="1752600"/>
          <p14:tracePt t="11351" x="3116263" y="1752600"/>
          <p14:tracePt t="11354" x="3151188" y="1763713"/>
          <p14:tracePt t="11356" x="3175000" y="1763713"/>
          <p14:tracePt t="11357" x="3205163" y="1770063"/>
          <p14:tracePt t="11360" x="3228975" y="1770063"/>
          <p14:tracePt t="11362" x="3252788" y="1776413"/>
          <p14:tracePt t="11364" x="3276600" y="1782763"/>
          <p14:tracePt t="11366" x="3306763" y="1787525"/>
          <p14:tracePt t="11368" x="3330575" y="1793875"/>
          <p14:tracePt t="11369" x="3354388" y="1793875"/>
          <p14:tracePt t="11372" x="3384550" y="1800225"/>
          <p14:tracePt t="11374" x="3408363" y="1800225"/>
          <p14:tracePt t="11376" x="3427413" y="1800225"/>
          <p14:tracePt t="11378" x="3451225" y="1806575"/>
          <p14:tracePt t="11380" x="3468688" y="1806575"/>
          <p14:tracePt t="11382" x="3492500" y="1812925"/>
          <p14:tracePt t="11384" x="3509963" y="1812925"/>
          <p14:tracePt t="11386" x="3533775" y="1817688"/>
          <p14:tracePt t="11388" x="3552825" y="1817688"/>
          <p14:tracePt t="11390" x="3576638" y="1817688"/>
          <p14:tracePt t="11391" x="3587750" y="1824038"/>
          <p14:tracePt t="11394" x="3611563" y="1824038"/>
          <p14:tracePt t="11396" x="3630613" y="1824038"/>
          <p14:tracePt t="11397" x="3648075" y="1824038"/>
          <p14:tracePt t="11400" x="3671888" y="1824038"/>
          <p14:tracePt t="11402" x="3689350" y="1824038"/>
          <p14:tracePt t="11404" x="3719513" y="1830388"/>
          <p14:tracePt t="11406" x="3736975" y="1830388"/>
          <p14:tracePt t="11408" x="3762375" y="1830388"/>
          <p14:tracePt t="11410" x="3779838" y="1836738"/>
          <p14:tracePt t="11412" x="3797300" y="1836738"/>
          <p14:tracePt t="11414" x="3821113" y="1836738"/>
          <p14:tracePt t="11416" x="3840163" y="1836738"/>
          <p14:tracePt t="11418" x="3857625" y="1836738"/>
          <p14:tracePt t="11420" x="3881438" y="1836738"/>
          <p14:tracePt t="11422" x="3898900" y="1841500"/>
          <p14:tracePt t="11424" x="3916363" y="1841500"/>
          <p14:tracePt t="11426" x="3941763" y="1841500"/>
          <p14:tracePt t="11428" x="3959225" y="1841500"/>
          <p14:tracePt t="11430" x="3983038" y="1841500"/>
          <p14:tracePt t="11432" x="4000500" y="1847850"/>
          <p14:tracePt t="11434" x="4019550" y="1847850"/>
          <p14:tracePt t="11436" x="4043363" y="1847850"/>
          <p14:tracePt t="11438" x="4067175" y="1847850"/>
          <p14:tracePt t="11439" x="4084638" y="1847850"/>
          <p14:tracePt t="11442" x="4108450" y="1847850"/>
          <p14:tracePt t="11444" x="4132263" y="1847850"/>
          <p14:tracePt t="11445" x="4156075" y="1847850"/>
          <p14:tracePt t="11448" x="4179888" y="1847850"/>
          <p14:tracePt t="11450" x="4210050" y="1847850"/>
          <p14:tracePt t="11452" x="4233863" y="1847850"/>
          <p14:tracePt t="11454" x="4251325" y="1847850"/>
          <p14:tracePt t="11456" x="4281488" y="1847850"/>
          <p14:tracePt t="11457" x="4300538" y="1847850"/>
          <p14:tracePt t="11461" x="4324350" y="1847850"/>
          <p14:tracePt t="11462" x="4352925" y="1847850"/>
          <p14:tracePt t="11463" x="4378325" y="1847850"/>
          <p14:tracePt t="11466" x="4406900" y="1847850"/>
          <p14:tracePt t="11468" x="4430713" y="1847850"/>
          <p14:tracePt t="11470" x="4456113" y="1847850"/>
          <p14:tracePt t="11473" x="4479925" y="1847850"/>
          <p14:tracePt t="11474" x="4508500" y="1841500"/>
          <p14:tracePt t="11476" x="4533900" y="1841500"/>
          <p14:tracePt t="11479" x="4551363" y="1836738"/>
          <p14:tracePt t="11480" x="4575175" y="1830388"/>
          <p14:tracePt t="11482" x="4592638" y="1830388"/>
          <p14:tracePt t="11485" x="4616450" y="1824038"/>
          <p14:tracePt t="11486" x="4646613" y="1824038"/>
          <p14:tracePt t="11488" x="4664075" y="1824038"/>
          <p14:tracePt t="11491" x="4683125" y="1817688"/>
          <p14:tracePt t="11492" x="4700588" y="1812925"/>
          <p14:tracePt t="11494" x="4718050" y="1812925"/>
          <p14:tracePt t="11497" x="4737100" y="1806575"/>
          <p14:tracePt t="11498" x="4748213" y="1800225"/>
          <p14:tracePt t="11500" x="4765675" y="1800225"/>
          <p14:tracePt t="11503" x="4778375" y="1800225"/>
          <p14:tracePt t="11504" x="4795838" y="1800225"/>
          <p14:tracePt t="11506" x="4808538" y="1793875"/>
          <p14:tracePt t="11508" x="4819650" y="1793875"/>
          <p14:tracePt t="11510" x="4832350" y="1787525"/>
          <p14:tracePt t="11512" x="4843463" y="1787525"/>
          <p14:tracePt t="11514" x="4856163" y="1787525"/>
          <p14:tracePt t="11515" x="4862513" y="1787525"/>
          <p14:tracePt t="11518" x="4879975" y="1787525"/>
          <p14:tracePt t="11520" x="4886325" y="1782763"/>
          <p14:tracePt t="11522" x="4897438" y="1782763"/>
          <p14:tracePt t="11524" x="4903788" y="1776413"/>
          <p14:tracePt t="11526" x="4921250" y="1776413"/>
          <p14:tracePt t="11528" x="4927600" y="1770063"/>
          <p14:tracePt t="11530" x="4933950" y="1770063"/>
          <p14:tracePt t="11531" x="4945063" y="1770063"/>
          <p14:tracePt t="11533" x="4957763" y="1770063"/>
          <p14:tracePt t="11536" x="4964113" y="1770063"/>
          <p14:tracePt t="11538" x="4970463" y="1763713"/>
          <p14:tracePt t="11540" x="4981575" y="1763713"/>
          <p14:tracePt t="11542" x="4994275" y="1763713"/>
          <p14:tracePt t="11544" x="4999038" y="1758950"/>
          <p14:tracePt t="11545" x="5011738" y="1758950"/>
          <p14:tracePt t="11548" x="5022850" y="1758950"/>
          <p14:tracePt t="11550" x="5035550" y="1758950"/>
          <p14:tracePt t="11552" x="5041900" y="1752600"/>
          <p14:tracePt t="11554" x="5053013" y="1752600"/>
          <p14:tracePt t="11556" x="5065713" y="1752600"/>
          <p14:tracePt t="11558" x="5076825" y="1752600"/>
          <p14:tracePt t="11560" x="5089525" y="1752600"/>
          <p14:tracePt t="11562" x="5100638" y="1746250"/>
          <p14:tracePt t="11564" x="5113338" y="1746250"/>
          <p14:tracePt t="11566" x="5124450" y="1746250"/>
          <p14:tracePt t="11567" x="5137150" y="1746250"/>
          <p14:tracePt t="11570" x="5154613" y="1746250"/>
          <p14:tracePt t="11572" x="5167313" y="1746250"/>
          <p14:tracePt t="11574" x="5173663" y="1746250"/>
          <p14:tracePt t="11576" x="5184775" y="1746250"/>
          <p14:tracePt t="11578" x="5197475" y="1739900"/>
          <p14:tracePt t="11580" x="5208588" y="1739900"/>
          <p14:tracePt t="11582" x="5221288" y="1739900"/>
          <p14:tracePt t="11584" x="5232400" y="1735138"/>
          <p14:tracePt t="11585" x="5245100" y="1735138"/>
          <p14:tracePt t="11588" x="5251450" y="1735138"/>
          <p14:tracePt t="11590" x="5268913" y="1728788"/>
          <p14:tracePt t="11591" x="5275263" y="1728788"/>
          <p14:tracePt t="11594" x="5280025" y="1728788"/>
          <p14:tracePt t="11596" x="5286375" y="1728788"/>
          <p14:tracePt t="11597" x="5299075" y="1728788"/>
          <p14:tracePt t="11600" x="5303838" y="1722438"/>
          <p14:tracePt t="11602" x="5310188" y="1722438"/>
          <p14:tracePt t="11604" x="5322888" y="1722438"/>
          <p14:tracePt t="11606" x="5322888" y="1716088"/>
          <p14:tracePt t="11608" x="5329238" y="1716088"/>
          <p14:tracePt t="11610" x="5334000" y="1716088"/>
          <p14:tracePt t="11613" x="5340350" y="1716088"/>
          <p14:tracePt t="11616" x="5346700" y="1716088"/>
          <p14:tracePt t="11622" x="5353050" y="1716088"/>
          <p14:tracePt t="11640" x="5353050" y="1709738"/>
          <p14:tracePt t="11658" x="5357813" y="1709738"/>
          <p14:tracePt t="11662" x="5364163" y="1709738"/>
          <p14:tracePt t="11668" x="5370513" y="1709738"/>
          <p14:tracePt t="11672" x="5376863" y="1704975"/>
          <p14:tracePt t="11674" x="5381625" y="1704975"/>
          <p14:tracePt t="11676" x="5387975" y="1704975"/>
          <p14:tracePt t="11680" x="5394325" y="1704975"/>
          <p14:tracePt t="11682" x="5400675" y="1704975"/>
          <p14:tracePt t="11685" x="5407025" y="1704975"/>
          <p14:tracePt t="11686" x="5411788" y="1704975"/>
          <p14:tracePt t="11688" x="5418138" y="1704975"/>
          <p14:tracePt t="11691" x="5424488" y="1698625"/>
          <p14:tracePt t="11692" x="5430838" y="1698625"/>
          <p14:tracePt t="11694" x="5435600" y="1698625"/>
          <p14:tracePt t="11697" x="5441950" y="1698625"/>
          <p14:tracePt t="11698" x="5448300" y="1698625"/>
          <p14:tracePt t="11700" x="5454650" y="1692275"/>
          <p14:tracePt t="11702" x="5459413" y="1692275"/>
          <p14:tracePt t="11704" x="5465763" y="1692275"/>
          <p14:tracePt t="11706" x="5472113" y="1692275"/>
          <p14:tracePt t="11708" x="5478463" y="1692275"/>
          <p14:tracePt t="11710" x="5483225" y="1692275"/>
          <p14:tracePt t="11711" x="5489575" y="1692275"/>
          <p14:tracePt t="11714" x="5495925" y="1692275"/>
          <p14:tracePt t="11718" x="5502275" y="1685925"/>
          <p14:tracePt t="11719" x="5508625" y="1685925"/>
          <p14:tracePt t="11722" x="5513388" y="1685925"/>
          <p14:tracePt t="11726" x="5519738" y="1685925"/>
          <p14:tracePt t="11732" x="5526088" y="1685925"/>
          <p14:tracePt t="11736" x="5532438" y="1685925"/>
          <p14:tracePt t="11788" x="5532438" y="1681163"/>
          <p14:tracePt t="11790" x="5537200" y="1681163"/>
          <p14:tracePt t="11935" x="5543550" y="1681163"/>
          <p14:tracePt t="11971" x="5543550" y="1674813"/>
          <p14:tracePt t="11977" x="5549900" y="1674813"/>
          <p14:tracePt t="11981" x="5556250" y="1674813"/>
          <p14:tracePt t="11987" x="5561013" y="1674813"/>
          <p14:tracePt t="11997" x="5567363" y="1668463"/>
          <p14:tracePt t="12005" x="5573713" y="1668463"/>
          <p14:tracePt t="12008" x="5580063" y="1668463"/>
          <p14:tracePt t="12014" x="5586413" y="1668463"/>
          <p14:tracePt t="12020" x="5591175" y="1668463"/>
          <p14:tracePt t="12026" x="5597525" y="1662113"/>
          <p14:tracePt t="12029" x="5603875" y="1662113"/>
          <p14:tracePt t="12032" x="5610225" y="1662113"/>
          <p14:tracePt t="12038" x="5614988" y="1662113"/>
          <p14:tracePt t="12043" x="5621338" y="1662113"/>
          <p14:tracePt t="12046" x="5627688" y="1662113"/>
          <p14:tracePt t="12050" x="5634038" y="1657350"/>
          <p14:tracePt t="12056" x="5638800" y="1657350"/>
          <p14:tracePt t="12061" x="5645150" y="1657350"/>
          <p14:tracePt t="12062" x="5651500" y="1657350"/>
          <p14:tracePt t="12068" x="5657850" y="1651000"/>
          <p14:tracePt t="12072" x="5664200" y="1651000"/>
          <p14:tracePt t="12076" x="5664200" y="1644650"/>
          <p14:tracePt t="12078" x="5668963" y="1644650"/>
          <p14:tracePt t="12079" x="5675313" y="1644650"/>
          <p14:tracePt t="12084" x="5681663" y="1644650"/>
          <p14:tracePt t="12088" x="5688013" y="1638300"/>
          <p14:tracePt t="12094" x="5692775" y="1638300"/>
          <p14:tracePt t="12096" x="5699125" y="1638300"/>
          <p14:tracePt t="12100" x="5699125" y="1633538"/>
          <p14:tracePt t="12102" x="5705475" y="1633538"/>
          <p14:tracePt t="12106" x="5711825" y="1633538"/>
          <p14:tracePt t="12112" x="5716588" y="1633538"/>
          <p14:tracePt t="12114" x="5722938" y="1633538"/>
          <p14:tracePt t="12116" x="5722938" y="1627188"/>
          <p14:tracePt t="12121" x="5729288" y="1627188"/>
          <p14:tracePt t="12127" x="5735638" y="1627188"/>
          <p14:tracePt t="12134" x="5735638" y="1620838"/>
          <p14:tracePt t="12136" x="5740400" y="1620838"/>
          <p14:tracePt t="12140" x="5746750" y="1620838"/>
          <p14:tracePt t="12150" x="5753100" y="1620838"/>
          <p14:tracePt t="12180" x="5759450" y="1620838"/>
          <p14:tracePt t="12275" x="5765800" y="1620838"/>
          <p14:tracePt t="12279" x="5765800" y="1614488"/>
          <p14:tracePt t="12293" x="5770563" y="1614488"/>
          <p14:tracePt t="12324" x="5776913" y="1614488"/>
          <p14:tracePt t="12344" x="5776913" y="1608138"/>
          <p14:tracePt t="12354" x="5783263" y="1608138"/>
          <p14:tracePt t="12722" x="5783263" y="1603375"/>
          <p14:tracePt t="12865" x="5776913" y="1603375"/>
          <p14:tracePt t="12873" x="5770563" y="1603375"/>
          <p14:tracePt t="12878" x="5765800" y="1603375"/>
          <p14:tracePt t="12883" x="5759450" y="1603375"/>
          <p14:tracePt t="12888" x="5753100" y="1603375"/>
          <p14:tracePt t="12895" x="5746750" y="1603375"/>
          <p14:tracePt t="12900" x="5740400" y="1603375"/>
          <p14:tracePt t="12903" x="5735638" y="1603375"/>
          <p14:tracePt t="12907" x="5729288" y="1603375"/>
          <p14:tracePt t="12910" x="5722938" y="1603375"/>
          <p14:tracePt t="12912" x="5716588" y="1603375"/>
          <p14:tracePt t="12914" x="5711825" y="1603375"/>
          <p14:tracePt t="12916" x="5705475" y="1603375"/>
          <p14:tracePt t="12918" x="5699125" y="1603375"/>
          <p14:tracePt t="12922" x="5692775" y="1603375"/>
          <p14:tracePt t="12924" x="5688013" y="1603375"/>
          <p14:tracePt t="12926" x="5681663" y="1603375"/>
          <p14:tracePt t="12929" x="5675313" y="1603375"/>
          <p14:tracePt t="12932" x="5664200" y="1603375"/>
          <p14:tracePt t="12936" x="5657850" y="1603375"/>
          <p14:tracePt t="12940" x="5651500" y="1603375"/>
          <p14:tracePt t="12942" x="5645150" y="1603375"/>
          <p14:tracePt t="12944" x="5638800" y="1603375"/>
          <p14:tracePt t="12948" x="5634038" y="1603375"/>
          <p14:tracePt t="12952" x="5627688" y="1603375"/>
          <p14:tracePt t="12956" x="5621338" y="1603375"/>
          <p14:tracePt t="12958" x="5614988" y="1603375"/>
          <p14:tracePt t="12964" x="5610225" y="1603375"/>
          <p14:tracePt t="12968" x="5603875" y="1603375"/>
          <p14:tracePt t="12972" x="5597525" y="1608138"/>
          <p14:tracePt t="12974" x="5591175" y="1608138"/>
          <p14:tracePt t="12978" x="5586413" y="1608138"/>
          <p14:tracePt t="12983" x="5580063" y="1608138"/>
          <p14:tracePt t="12989" x="5573713" y="1608138"/>
          <p14:tracePt t="12990" x="5567363" y="1608138"/>
          <p14:tracePt t="12996" x="5561013" y="1614488"/>
          <p14:tracePt t="13004" x="5556250" y="1614488"/>
          <p14:tracePt t="13063" x="5556250" y="1620838"/>
          <p14:tracePt t="13083" x="5556250" y="1627188"/>
          <p14:tracePt t="13088" x="5556250" y="1633538"/>
          <p14:tracePt t="13094" x="5556250" y="1644650"/>
          <p14:tracePt t="13097" x="5549900" y="1644650"/>
          <p14:tracePt t="13098" x="5549900" y="1651000"/>
          <p14:tracePt t="13104" x="5549900" y="1662113"/>
          <p14:tracePt t="13110" x="5543550" y="1662113"/>
          <p14:tracePt t="13113" x="5543550" y="1668463"/>
          <p14:tracePt t="13124" x="5543550" y="1674813"/>
          <p14:tracePt t="13321" x="5543550" y="1668463"/>
          <p14:tracePt t="13327" x="5543550" y="1662113"/>
          <p14:tracePt t="13331" x="5537200" y="1657350"/>
          <p14:tracePt t="13339" x="5537200" y="1651000"/>
          <p14:tracePt t="13343" x="5532438" y="1651000"/>
          <p14:tracePt t="13349" x="5526088" y="1644650"/>
          <p14:tracePt t="13351" x="5519738" y="1644650"/>
          <p14:tracePt t="13355" x="5513388" y="1638300"/>
          <p14:tracePt t="13357" x="5513388" y="1633538"/>
          <p14:tracePt t="13359" x="5508625" y="1633538"/>
          <p14:tracePt t="13362" x="5502275" y="1633538"/>
          <p14:tracePt t="13365" x="5495925" y="1627188"/>
          <p14:tracePt t="13366" x="5489575" y="1627188"/>
          <p14:tracePt t="13371" x="5483225" y="1627188"/>
          <p14:tracePt t="13372" x="5478463" y="1627188"/>
          <p14:tracePt t="13374" x="5472113" y="1620838"/>
          <p14:tracePt t="13378" x="5459413" y="1620838"/>
          <p14:tracePt t="13390" x="5441950" y="1608138"/>
          <p14:tracePt t="13395" x="5435600" y="1608138"/>
          <p14:tracePt t="13405" x="5430838" y="1603375"/>
          <p14:tracePt t="13541" x="5424488" y="1603375"/>
          <p14:tracePt t="13553" x="5418138" y="1603375"/>
          <p14:tracePt t="13565" x="5411788" y="1603375"/>
          <p14:tracePt t="13571" x="5407025" y="1603375"/>
          <p14:tracePt t="13580" x="5400675" y="1603375"/>
          <p14:tracePt t="13590" x="5394325" y="1603375"/>
          <p14:tracePt t="13605" x="5387975" y="1603375"/>
          <p14:tracePt t="13611" x="5381625" y="1603375"/>
          <p14:tracePt t="13616" x="5381625" y="1608138"/>
          <p14:tracePt t="13622" x="5376863" y="1608138"/>
          <p14:tracePt t="13625" x="5376863" y="1614488"/>
          <p14:tracePt t="13640" x="5370513" y="1620838"/>
          <p14:tracePt t="13656" x="5370513" y="1627188"/>
          <p14:tracePt t="13660" x="5364163" y="1627188"/>
          <p14:tracePt t="13668" x="5364163" y="1633538"/>
          <p14:tracePt t="13672" x="5364163" y="1638300"/>
          <p14:tracePt t="13678" x="5357813" y="1638300"/>
          <p14:tracePt t="13680" x="5357813" y="1644650"/>
          <p14:tracePt t="13688" x="5357813" y="1651000"/>
          <p14:tracePt t="13694" x="5357813" y="1657350"/>
          <p14:tracePt t="13695" x="5357813" y="1662113"/>
          <p14:tracePt t="13698" x="5353050" y="1662113"/>
          <p14:tracePt t="13702" x="5353050" y="1668463"/>
          <p14:tracePt t="13711" x="5353050" y="1674813"/>
          <p14:tracePt t="13718" x="5353050" y="1681163"/>
          <p14:tracePt t="13723" x="5353050" y="1685925"/>
          <p14:tracePt t="13733" x="5353050" y="1692275"/>
          <p14:tracePt t="13741" x="5353050" y="1698625"/>
          <p14:tracePt t="13753" x="5353050" y="1704975"/>
          <p14:tracePt t="13762" x="5353050" y="1709738"/>
          <p14:tracePt t="13768" x="5353050" y="1716088"/>
          <p14:tracePt t="13780" x="5353050" y="1722438"/>
          <p14:tracePt t="13794" x="5353050" y="1728788"/>
          <p14:tracePt t="13810" x="5357813" y="1735138"/>
          <p14:tracePt t="13815" x="5357813" y="1739900"/>
          <p14:tracePt t="13829" x="5357813" y="1746250"/>
          <p14:tracePt t="13833" x="5364163" y="1746250"/>
          <p14:tracePt t="13911" x="5364163" y="1752600"/>
          <p14:tracePt t="13916" x="5357813" y="1752600"/>
          <p14:tracePt t="13923" x="5353050" y="1752600"/>
          <p14:tracePt t="13927" x="5353050" y="1758950"/>
          <p14:tracePt t="13933" x="5346700" y="1763713"/>
          <p14:tracePt t="13941" x="5340350" y="1763713"/>
          <p14:tracePt t="13945" x="5334000" y="1763713"/>
          <p14:tracePt t="13947" x="5334000" y="1770063"/>
          <p14:tracePt t="13961" x="5329238" y="1776413"/>
          <p14:tracePt t="13975" x="5322888" y="1776413"/>
          <p14:tracePt t="13981" x="5322888" y="1782763"/>
          <p14:tracePt t="13989" x="5316538" y="1782763"/>
          <p14:tracePt t="13993" x="5316538" y="1787525"/>
          <p14:tracePt t="13999" x="5310188" y="1787525"/>
          <p14:tracePt t="14009" x="5303838" y="1787525"/>
          <p14:tracePt t="14011" x="5303838" y="1793875"/>
          <p14:tracePt t="14017" x="5299075" y="1793875"/>
          <p14:tracePt t="14023" x="5299075" y="1800225"/>
          <p14:tracePt t="14026" x="5292725" y="1800225"/>
          <p14:tracePt t="14029" x="5286375" y="1800225"/>
          <p14:tracePt t="14033" x="5286375" y="1806575"/>
          <p14:tracePt t="14039" x="5280025" y="1812925"/>
          <p14:tracePt t="14041" x="5275263" y="1812925"/>
          <p14:tracePt t="14047" x="5268913" y="1817688"/>
          <p14:tracePt t="14050" x="5262563" y="1817688"/>
          <p14:tracePt t="14057" x="5256213" y="1824038"/>
          <p14:tracePt t="14062" x="5251450" y="1830388"/>
          <p14:tracePt t="14067" x="5251450" y="1836738"/>
          <p14:tracePt t="14069" x="5245100" y="1836738"/>
          <p14:tracePt t="14077" x="5238750" y="1841500"/>
          <p14:tracePt t="14080" x="5232400" y="1841500"/>
          <p14:tracePt t="14085" x="5232400" y="1847850"/>
          <p14:tracePt t="14091" x="5227638" y="1847850"/>
          <p14:tracePt t="14101" x="5227638" y="1854200"/>
          <p14:tracePt t="14103" x="5221288" y="1854200"/>
          <p14:tracePt t="14113" x="5221288" y="1860550"/>
          <p14:tracePt t="14115" x="5214938" y="1860550"/>
          <p14:tracePt t="14121" x="5208588" y="1860550"/>
          <p14:tracePt t="14135" x="5202238" y="1860550"/>
          <p14:tracePt t="14139" x="5202238" y="1865313"/>
          <p14:tracePt t="14149" x="5197475" y="1865313"/>
          <p14:tracePt t="14157" x="5197475" y="1871663"/>
          <p14:tracePt t="14158" x="5191125" y="1871663"/>
          <p14:tracePt t="14164" x="5184775" y="1871663"/>
          <p14:tracePt t="14169" x="5184775" y="1878013"/>
          <p14:tracePt t="14171" x="5178425" y="1878013"/>
          <p14:tracePt t="14175" x="5178425" y="1884363"/>
          <p14:tracePt t="14177" x="5173663" y="1884363"/>
          <p14:tracePt t="14183" x="5167313" y="1884363"/>
          <p14:tracePt t="14185" x="5160963" y="1890713"/>
          <p14:tracePt t="14191" x="5154613" y="1890713"/>
          <p14:tracePt t="14195" x="5149850" y="1895475"/>
          <p14:tracePt t="14199" x="5143500" y="1895475"/>
          <p14:tracePt t="14202" x="5137150" y="1895475"/>
          <p14:tracePt t="14205" x="5130800" y="1901825"/>
          <p14:tracePt t="14209" x="5124450" y="1901825"/>
          <p14:tracePt t="14211" x="5124450" y="1908175"/>
          <p14:tracePt t="14214" x="5119688" y="1908175"/>
          <p14:tracePt t="14217" x="5113338" y="1914525"/>
          <p14:tracePt t="14220" x="5106988" y="1914525"/>
          <p14:tracePt t="14223" x="5100638" y="1914525"/>
          <p14:tracePt t="14226" x="5095875" y="1914525"/>
          <p14:tracePt t="14229" x="5089525" y="1919288"/>
          <p14:tracePt t="14233" x="5083175" y="1919288"/>
          <p14:tracePt t="14235" x="5076825" y="1919288"/>
          <p14:tracePt t="14238" x="5072063" y="1925638"/>
          <p14:tracePt t="14244" x="5065713" y="1931988"/>
          <p14:tracePt t="14247" x="5059363" y="1931988"/>
          <p14:tracePt t="14250" x="5046663" y="1931988"/>
          <p14:tracePt t="14253" x="5046663" y="1938338"/>
          <p14:tracePt t="14257" x="5041900" y="1938338"/>
          <p14:tracePt t="14259" x="5035550" y="1938338"/>
          <p14:tracePt t="14263" x="5029200" y="1938338"/>
          <p14:tracePt t="14265" x="5029200" y="1943100"/>
          <p14:tracePt t="14271" x="5022850" y="1943100"/>
          <p14:tracePt t="14275" x="5018088" y="1943100"/>
          <p14:tracePt t="14279" x="5011738" y="1949450"/>
          <p14:tracePt t="14287" x="5005388" y="1955800"/>
          <p14:tracePt t="14295" x="4999038" y="1955800"/>
          <p14:tracePt t="14299" x="4999038" y="1962150"/>
          <p14:tracePt t="14303" x="4994275" y="1962150"/>
          <p14:tracePt t="14307" x="4987925" y="1962150"/>
          <p14:tracePt t="14309" x="4987925" y="1966913"/>
          <p14:tracePt t="14313" x="4981575" y="1966913"/>
          <p14:tracePt t="14319" x="4975225" y="1973263"/>
          <p14:tracePt t="14323" x="4975225" y="1979613"/>
          <p14:tracePt t="14325" x="4970463" y="1979613"/>
          <p14:tracePt t="14331" x="4964113" y="1979613"/>
          <p14:tracePt t="14335" x="4957763" y="1985963"/>
          <p14:tracePt t="14343" x="4951413" y="1985963"/>
          <p14:tracePt t="14351" x="4945063" y="1992313"/>
          <p14:tracePt t="14357" x="4940300" y="1992313"/>
          <p14:tracePt t="14365" x="4933950" y="1992313"/>
          <p14:tracePt t="14370" x="4933950" y="1997075"/>
          <p14:tracePt t="14375" x="4927600" y="1997075"/>
          <p14:tracePt t="14383" x="4927600" y="2003425"/>
          <p14:tracePt t="14387" x="4921250" y="2003425"/>
          <p14:tracePt t="14413" x="4916488" y="2003425"/>
          <p14:tracePt t="14721" x="4910138" y="2003425"/>
          <p14:tracePt t="14741" x="4903788" y="2003425"/>
          <p14:tracePt t="14757" x="4897438" y="2003425"/>
          <p14:tracePt t="14767" x="4892675" y="2003425"/>
          <p14:tracePt t="14771" x="4886325" y="1997075"/>
          <p14:tracePt t="14779" x="4879975" y="1997075"/>
          <p14:tracePt t="14785" x="4873625" y="1997075"/>
          <p14:tracePt t="14880" x="4867275" y="1997075"/>
          <p14:tracePt t="19440" x="4867275" y="1992313"/>
          <p14:tracePt t="19445" x="4886325" y="1992313"/>
          <p14:tracePt t="19449" x="4892675" y="1985963"/>
          <p14:tracePt t="19453" x="4897438" y="1979613"/>
          <p14:tracePt t="19457" x="4910138" y="1979613"/>
          <p14:tracePt t="19461" x="4916488" y="1979613"/>
          <p14:tracePt t="19463" x="4921250" y="1979613"/>
          <p14:tracePt t="19467" x="4921250" y="1973263"/>
          <p14:tracePt t="19472" x="4927600" y="1973263"/>
          <p14:tracePt t="19537" x="4933950" y="1973263"/>
          <p14:tracePt t="19551" x="4940300" y="1973263"/>
          <p14:tracePt t="19599" x="4945063" y="1973263"/>
          <p14:tracePt t="19611" x="4945063" y="1966913"/>
          <p14:tracePt t="19615" x="4951413" y="1966913"/>
          <p14:tracePt t="19627" x="4957763" y="1966913"/>
          <p14:tracePt t="19637" x="4964113" y="1966913"/>
          <p14:tracePt t="19641" x="4970463" y="1966913"/>
          <p14:tracePt t="19643" x="4970463" y="1962150"/>
          <p14:tracePt t="19649" x="4975225" y="1962150"/>
          <p14:tracePt t="19655" x="4981575" y="1955800"/>
          <p14:tracePt t="19659" x="4987925" y="1955800"/>
          <p14:tracePt t="19661" x="4987925" y="1949450"/>
          <p14:tracePt t="19665" x="4999038" y="1949450"/>
          <p14:tracePt t="19669" x="5005388" y="1949450"/>
          <p14:tracePt t="19673" x="5011738" y="1943100"/>
          <p14:tracePt t="19674" x="5011738" y="1938338"/>
          <p14:tracePt t="19677" x="5018088" y="1938338"/>
          <p14:tracePt t="19679" x="5022850" y="1938338"/>
          <p14:tracePt t="19685" x="5029200" y="1938338"/>
          <p14:tracePt t="19686" x="5029200" y="1931988"/>
          <p14:tracePt t="19691" x="5035550" y="1931988"/>
          <p14:tracePt t="19699" x="5041900" y="1931988"/>
          <p14:tracePt t="19703" x="5046663" y="1931988"/>
          <p14:tracePt t="19711" x="5046663" y="1925638"/>
          <p14:tracePt t="21379" x="5053013" y="1925638"/>
          <p14:tracePt t="21387" x="5059363" y="1925638"/>
          <p14:tracePt t="21394" x="5065713" y="1925638"/>
          <p14:tracePt t="21398" x="5065713" y="1919288"/>
          <p14:tracePt t="21402" x="5072063" y="1919288"/>
          <p14:tracePt t="21406" x="5076825" y="1919288"/>
          <p14:tracePt t="21420" x="5083175" y="1919288"/>
          <p14:tracePt t="21440" x="5083175" y="1914525"/>
          <p14:tracePt t="21527" x="5089525" y="1914525"/>
          <p14:tracePt t="21623" x="5089525" y="1908175"/>
          <p14:tracePt t="21636" x="5095875" y="1908175"/>
          <p14:tracePt t="21649" x="5100638" y="1908175"/>
          <p14:tracePt t="21883" x="5106988" y="1908175"/>
          <p14:tracePt t="21898" x="5113338" y="1908175"/>
          <p14:tracePt t="21906" x="5113338" y="1901825"/>
          <p14:tracePt t="21914" x="5119688" y="1901825"/>
          <p14:tracePt t="21926" x="5124450" y="1901825"/>
          <p14:tracePt t="21950" x="5130800" y="1901825"/>
          <p14:tracePt t="21973" x="5130800" y="1895475"/>
          <p14:tracePt t="21991" x="5137150" y="1895475"/>
          <p14:tracePt t="22259" x="5130800" y="1895475"/>
          <p14:tracePt t="22266" x="5124450" y="1895475"/>
          <p14:tracePt t="22272" x="5119688" y="1895475"/>
          <p14:tracePt t="22280" x="5119688" y="1901825"/>
          <p14:tracePt t="22282" x="5113338" y="1901825"/>
          <p14:tracePt t="22290" x="5106988" y="1901825"/>
          <p14:tracePt t="22300" x="5100638" y="1901825"/>
          <p14:tracePt t="22304" x="5095875" y="1908175"/>
          <p14:tracePt t="22312" x="5095875" y="1914525"/>
          <p14:tracePt t="22316" x="5089525" y="1914525"/>
          <p14:tracePt t="22326" x="5083175" y="1914525"/>
          <p14:tracePt t="22330" x="5083175" y="1919288"/>
          <p14:tracePt t="22332" x="5076825" y="1919288"/>
          <p14:tracePt t="22338" x="5072063" y="1919288"/>
          <p14:tracePt t="22346" x="5065713" y="1919288"/>
          <p14:tracePt t="22356" x="5059363" y="1925638"/>
          <p14:tracePt t="22366" x="5053013" y="1925638"/>
          <p14:tracePt t="22376" x="5046663" y="1931988"/>
          <p14:tracePt t="22378" x="5041900" y="1931988"/>
          <p14:tracePt t="22388" x="5035550" y="1931988"/>
          <p14:tracePt t="22404" x="5029200" y="1931988"/>
          <p14:tracePt t="22405" x="5029200" y="1938338"/>
          <p14:tracePt t="22733" x="5022850" y="1938338"/>
          <p14:tracePt t="22737" x="5018088" y="1938338"/>
          <p14:tracePt t="22739" x="5018088" y="1943100"/>
          <p14:tracePt t="22745" x="5011738" y="1943100"/>
          <p14:tracePt t="22748" x="5005388" y="1943100"/>
          <p14:tracePt t="22754" x="4999038" y="1943100"/>
          <p14:tracePt t="22759" x="4994275" y="1943100"/>
          <p14:tracePt t="22768" x="4987925" y="1943100"/>
          <p14:tracePt t="26588" x="4981575" y="1943100"/>
          <p14:tracePt t="26592" x="4981575" y="1949450"/>
          <p14:tracePt t="26850" x="4981575" y="1955800"/>
          <p14:tracePt t="26857" x="4981575" y="1962150"/>
          <p14:tracePt t="26860" x="4981575" y="1966913"/>
          <p14:tracePt t="26865" x="4981575" y="1973263"/>
          <p14:tracePt t="26869" x="4981575" y="1979613"/>
          <p14:tracePt t="26873" x="4987925" y="1979613"/>
          <p14:tracePt t="26876" x="4987925" y="1985963"/>
          <p14:tracePt t="26877" x="4987925" y="1992313"/>
          <p14:tracePt t="26882" x="4994275" y="1997075"/>
          <p14:tracePt t="26885" x="4999038" y="2003425"/>
          <p14:tracePt t="26888" x="4999038" y="2009775"/>
          <p14:tracePt t="26889" x="4999038" y="2016125"/>
          <p14:tracePt t="26892" x="5005388" y="2016125"/>
          <p14:tracePt t="26893" x="5005388" y="2020888"/>
          <p14:tracePt t="26895" x="5011738" y="2027238"/>
          <p14:tracePt t="26897" x="5011738" y="2033588"/>
          <p14:tracePt t="26900" x="5022850" y="2039938"/>
          <p14:tracePt t="26906" x="5029200" y="2051050"/>
          <p14:tracePt t="26909" x="5035550" y="2057400"/>
          <p14:tracePt t="26912" x="5041900" y="2057400"/>
          <p14:tracePt t="26913" x="5041900" y="2063750"/>
          <p14:tracePt t="26915" x="5046663" y="2070100"/>
          <p14:tracePt t="26918" x="5046663" y="2074863"/>
          <p14:tracePt t="26920" x="5053013" y="2074863"/>
          <p14:tracePt t="26924" x="5059363" y="2074863"/>
          <p14:tracePt t="26925" x="5059363" y="2081213"/>
          <p14:tracePt t="26930" x="5065713" y="2087563"/>
          <p14:tracePt t="26930" x="5065713" y="2093913"/>
          <p14:tracePt t="26937" x="5072063" y="2098675"/>
          <p14:tracePt t="26943" x="5072063" y="2105025"/>
          <p14:tracePt t="26944" x="5076825" y="2105025"/>
          <p14:tracePt t="26949" x="5076825" y="2111375"/>
          <p14:tracePt t="26955" x="5076825" y="2117725"/>
          <p14:tracePt t="26963" x="5076825" y="2122488"/>
          <p14:tracePt t="26969" x="5083175" y="2122488"/>
          <p14:tracePt t="26989" x="5083175" y="2128838"/>
          <p14:tracePt t="27128" x="5089525" y="2128838"/>
          <p14:tracePt t="27156" x="5095875" y="2135188"/>
          <p14:tracePt t="27164" x="5100638" y="2135188"/>
          <p14:tracePt t="27172" x="5106988" y="2135188"/>
          <p14:tracePt t="27179" x="5113338" y="2135188"/>
          <p14:tracePt t="27185" x="5119688" y="2135188"/>
          <p14:tracePt t="27191" x="5124450" y="2135188"/>
          <p14:tracePt t="27197" x="5130800" y="2135188"/>
          <p14:tracePt t="27203" x="5137150" y="2135188"/>
          <p14:tracePt t="27207" x="5143500" y="2135188"/>
          <p14:tracePt t="27219" x="5149850" y="2135188"/>
          <p14:tracePt t="27225" x="5154613" y="2135188"/>
          <p14:tracePt t="27239" x="5154613" y="2128838"/>
          <p14:tracePt t="27263" x="5160963" y="2122488"/>
          <p14:tracePt t="27275" x="5160963" y="2117725"/>
          <p14:tracePt t="27278" x="5160963" y="2111375"/>
          <p14:tracePt t="27287" x="5160963" y="2105025"/>
          <p14:tracePt t="27294" x="5167313" y="2098675"/>
          <p14:tracePt t="27303" x="5167313" y="2093913"/>
          <p14:tracePt t="27309" x="5167313" y="2087563"/>
          <p14:tracePt t="27319" x="5167313" y="2081213"/>
          <p14:tracePt t="27326" x="5167313" y="2074863"/>
          <p14:tracePt t="27336" x="5167313" y="2070100"/>
          <p14:tracePt t="27341" x="5167313" y="2063750"/>
          <p14:tracePt t="27352" x="5167313" y="2057400"/>
          <p14:tracePt t="27379" x="5167313" y="2051050"/>
          <p14:tracePt t="27391" x="5167313" y="2044700"/>
          <p14:tracePt t="27395" x="5160963" y="2039938"/>
          <p14:tracePt t="27407" x="5160963" y="2033588"/>
          <p14:tracePt t="27412" x="5154613" y="2033588"/>
          <p14:tracePt t="27416" x="5149850" y="2027238"/>
          <p14:tracePt t="27427" x="5149850" y="2020888"/>
          <p14:tracePt t="27433" x="5149850" y="2016125"/>
          <p14:tracePt t="27437" x="5143500" y="2016125"/>
          <p14:tracePt t="27439" x="5143500" y="2009775"/>
          <p14:tracePt t="27447" x="5143500" y="2003425"/>
          <p14:tracePt t="27451" x="5143500" y="1997075"/>
          <p14:tracePt t="27453" x="5137150" y="1997075"/>
          <p14:tracePt t="27455" x="5137150" y="1992313"/>
          <p14:tracePt t="27460" x="5137150" y="1985963"/>
          <p14:tracePt t="27464" x="5130800" y="1985963"/>
          <p14:tracePt t="27467" x="5130800" y="1979613"/>
          <p14:tracePt t="27469" x="5124450" y="1979613"/>
          <p14:tracePt t="27470" x="5124450" y="1973263"/>
          <p14:tracePt t="27479" x="5119688" y="1966913"/>
          <p14:tracePt t="27482" x="5119688" y="1962150"/>
          <p14:tracePt t="27488" x="5119688" y="1955800"/>
          <p14:tracePt t="27494" x="5113338" y="1955800"/>
          <p14:tracePt t="27497" x="5113338" y="1949450"/>
          <p14:tracePt t="27503" x="5106988" y="1949450"/>
          <p14:tracePt t="27506" x="5106988" y="1943100"/>
          <p14:tracePt t="27507" x="5100638" y="1938338"/>
          <p14:tracePt t="27513" x="5095875" y="1938338"/>
          <p14:tracePt t="27518" x="5095875" y="1931988"/>
          <p14:tracePt t="27524" x="5089525" y="1925638"/>
          <p14:tracePt t="27530" x="5089525" y="1919288"/>
          <p14:tracePt t="27535" x="5083175" y="1914525"/>
          <p14:tracePt t="27538" x="5076825" y="1914525"/>
          <p14:tracePt t="27543" x="5076825" y="1908175"/>
          <p14:tracePt t="27548" x="5076825" y="1901825"/>
          <p14:tracePt t="27552" x="5072063" y="1901825"/>
          <p14:tracePt t="27556" x="5072063" y="1895475"/>
          <p14:tracePt t="27559" x="5072063" y="1890713"/>
          <p14:tracePt t="27566" x="5072063" y="1884363"/>
          <p14:tracePt t="27572" x="5065713" y="1878013"/>
          <p14:tracePt t="27580" x="5065713" y="1871663"/>
          <p14:tracePt t="27583" x="5065713" y="1865313"/>
          <p14:tracePt t="27589" x="5059363" y="1860550"/>
          <p14:tracePt t="27593" x="5059363" y="1854200"/>
          <p14:tracePt t="27595" x="5053013" y="1854200"/>
          <p14:tracePt t="27599" x="5053013" y="1847850"/>
          <p14:tracePt t="27600" x="5053013" y="1841500"/>
          <p14:tracePt t="27604" x="5046663" y="1841500"/>
          <p14:tracePt t="27606" x="5046663" y="1836738"/>
          <p14:tracePt t="27612" x="5046663" y="1830388"/>
          <p14:tracePt t="27615" x="5041900" y="1830388"/>
          <p14:tracePt t="27619" x="5041900" y="1824038"/>
          <p14:tracePt t="27621" x="5035550" y="1824038"/>
          <p14:tracePt t="27622" x="5029200" y="1817688"/>
          <p14:tracePt t="27627" x="5029200" y="1812925"/>
          <p14:tracePt t="27633" x="5022850" y="1806575"/>
          <p14:tracePt t="27636" x="5022850" y="1800225"/>
          <p14:tracePt t="27641" x="5018088" y="1800225"/>
          <p14:tracePt t="27642" x="5018088" y="1793875"/>
          <p14:tracePt t="27648" x="5018088" y="1787525"/>
          <p14:tracePt t="27651" x="5011738" y="1787525"/>
          <p14:tracePt t="27657" x="5005388" y="1782763"/>
          <p14:tracePt t="27658" x="5005388" y="1776413"/>
          <p14:tracePt t="27666" x="5005388" y="1770063"/>
          <p14:tracePt t="27671" x="4999038" y="1770063"/>
          <p14:tracePt t="27676" x="4999038" y="1763713"/>
          <p14:tracePt t="27683" x="4999038" y="1758950"/>
          <p14:tracePt t="27688" x="4999038" y="1752600"/>
          <p14:tracePt t="27688" x="4994275" y="1752600"/>
          <p14:tracePt t="27695" x="4994275" y="1746250"/>
          <p14:tracePt t="27705" x="4994275" y="1739900"/>
          <p14:tracePt t="27711" x="4987925" y="1739900"/>
          <p14:tracePt t="27720" x="4987925" y="1735138"/>
          <p14:tracePt t="27723" x="4981575" y="1735138"/>
          <p14:tracePt t="27741" x="4975225" y="1735138"/>
          <p14:tracePt t="27749" x="4975225" y="1728788"/>
          <p14:tracePt t="27755" x="4970463" y="1728788"/>
          <p14:tracePt t="27760" x="4970463" y="1722438"/>
          <p14:tracePt t="27769" x="4964113" y="1722438"/>
          <p14:tracePt t="27772" x="4957763" y="1722438"/>
          <p14:tracePt t="27799" x="4957763" y="1716088"/>
          <p14:tracePt t="27802" x="4951413" y="1716088"/>
          <p14:tracePt t="27940" x="4957763" y="1716088"/>
          <p14:tracePt t="27946" x="4964113" y="1722438"/>
          <p14:tracePt t="27954" x="4970463" y="1728788"/>
          <p14:tracePt t="27964" x="4975225" y="1735138"/>
          <p14:tracePt t="27971" x="4975225" y="1739900"/>
          <p14:tracePt t="27973" x="4981575" y="1739900"/>
          <p14:tracePt t="27979" x="4987925" y="1739900"/>
          <p14:tracePt t="27983" x="4987925" y="1752600"/>
          <p14:tracePt t="27989" x="4994275" y="1752600"/>
          <p14:tracePt t="27992" x="4994275" y="1758950"/>
          <p14:tracePt t="27997" x="4994275" y="1763713"/>
          <p14:tracePt t="28004" x="4999038" y="1770063"/>
          <p14:tracePt t="28005" x="4999038" y="1776413"/>
          <p14:tracePt t="28011" x="4999038" y="1782763"/>
          <p14:tracePt t="28013" x="5005388" y="1782763"/>
          <p14:tracePt t="28021" x="5005388" y="1787525"/>
          <p14:tracePt t="28023" x="5011738" y="1787525"/>
          <p14:tracePt t="28028" x="5011738" y="1793875"/>
          <p14:tracePt t="28030" x="5011738" y="1800225"/>
          <p14:tracePt t="28036" x="5018088" y="1806575"/>
          <p14:tracePt t="28047" x="5018088" y="1812925"/>
          <p14:tracePt t="28052" x="5022850" y="1812925"/>
          <p14:tracePt t="28055" x="5022850" y="1817688"/>
          <p14:tracePt t="28059" x="5022850" y="1824038"/>
          <p14:tracePt t="28064" x="5022850" y="1830388"/>
          <p14:tracePt t="28071" x="5022850" y="1836738"/>
          <p14:tracePt t="28076" x="5022850" y="1841500"/>
          <p14:tracePt t="28081" x="5022850" y="1847850"/>
          <p14:tracePt t="28083" x="5029200" y="1854200"/>
          <p14:tracePt t="28088" x="5029200" y="1860550"/>
          <p14:tracePt t="28094" x="5029200" y="1865313"/>
          <p14:tracePt t="28096" x="5029200" y="1871663"/>
          <p14:tracePt t="28098" x="5029200" y="1878013"/>
          <p14:tracePt t="28104" x="5035550" y="1884363"/>
          <p14:tracePt t="28111" x="5035550" y="1890713"/>
          <p14:tracePt t="28117" x="5035550" y="1895475"/>
          <p14:tracePt t="28121" x="5035550" y="1901825"/>
          <p14:tracePt t="28127" x="5035550" y="1908175"/>
          <p14:tracePt t="28134" x="5035550" y="1914525"/>
          <p14:tracePt t="28145" x="5035550" y="1919288"/>
          <p14:tracePt t="28148" x="5035550" y="1925638"/>
          <p14:tracePt t="28161" x="5035550" y="1931988"/>
          <p14:tracePt t="28171" x="5035550" y="1938338"/>
          <p14:tracePt t="28178" x="5035550" y="1943100"/>
          <p14:tracePt t="28183" x="5035550" y="1949450"/>
          <p14:tracePt t="28189" x="5035550" y="1955800"/>
          <p14:tracePt t="28194" x="5035550" y="1962150"/>
          <p14:tracePt t="28200" x="5035550" y="1966913"/>
          <p14:tracePt t="28202" x="5035550" y="1973263"/>
          <p14:tracePt t="28211" x="5035550" y="1979613"/>
          <p14:tracePt t="28216" x="5035550" y="1985963"/>
          <p14:tracePt t="28219" x="5029200" y="1985963"/>
          <p14:tracePt t="28222" x="5029200" y="1992313"/>
          <p14:tracePt t="28227" x="5029200" y="1997075"/>
          <p14:tracePt t="28233" x="5029200" y="2003425"/>
          <p14:tracePt t="28237" x="5022850" y="2003425"/>
          <p14:tracePt t="28240" x="5022850" y="2009775"/>
          <p14:tracePt t="28250" x="5022850" y="2016125"/>
          <p14:tracePt t="28261" x="5022850" y="2020888"/>
          <p14:tracePt t="28277" x="5022850" y="2027238"/>
          <p14:tracePt t="28287" x="5022850" y="2033588"/>
          <p14:tracePt t="28288" x="5018088" y="2033588"/>
          <p14:tracePt t="28294" x="5018088" y="2039938"/>
          <p14:tracePt t="28303" x="5018088" y="2044700"/>
          <p14:tracePt t="28306" x="5018088" y="2051050"/>
          <p14:tracePt t="28312" x="5018088" y="2057400"/>
          <p14:tracePt t="28317" x="5011738" y="2057400"/>
          <p14:tracePt t="28321" x="5011738" y="2063750"/>
          <p14:tracePt t="28324" x="5005388" y="2063750"/>
          <p14:tracePt t="28326" x="5005388" y="2070100"/>
          <p14:tracePt t="28328" x="5005388" y="2074863"/>
          <p14:tracePt t="28335" x="5005388" y="2081213"/>
          <p14:tracePt t="28340" x="5005388" y="2087563"/>
          <p14:tracePt t="28347" x="4999038" y="2093913"/>
          <p14:tracePt t="28350" x="4999038" y="2098675"/>
          <p14:tracePt t="28356" x="4999038" y="2105025"/>
          <p14:tracePt t="28363" x="4999038" y="2111375"/>
          <p14:tracePt t="28372" x="4999038" y="2117725"/>
          <p14:tracePt t="28380" x="4999038" y="2122488"/>
          <p14:tracePt t="28388" x="4994275" y="2122488"/>
          <p14:tracePt t="28399" x="4994275" y="2128838"/>
          <p14:tracePt t="28421" x="4994275" y="2135188"/>
          <p14:tracePt t="28431" x="4987925" y="2135188"/>
          <p14:tracePt t="28436" x="4987925" y="2141538"/>
          <p14:tracePt t="28443" x="4981575" y="2147888"/>
          <p14:tracePt t="28456" x="4981575" y="2152650"/>
          <p14:tracePt t="28460" x="4975225" y="2152650"/>
          <p14:tracePt t="28471" x="4975225" y="2159000"/>
          <p14:tracePt t="28476" x="4970463" y="2159000"/>
          <p14:tracePt t="28485" x="4970463" y="2165350"/>
          <p14:tracePt t="28490" x="4970463" y="2171700"/>
          <p14:tracePt t="28493" x="4964113" y="2171700"/>
          <p14:tracePt t="28499" x="4964113" y="2176463"/>
          <p14:tracePt t="28501" x="4957763" y="2176463"/>
          <p14:tracePt t="28510" x="4957763" y="2182813"/>
          <p14:tracePt t="28513" x="4951413" y="2182813"/>
          <p14:tracePt t="28520" x="4951413" y="2189163"/>
          <p14:tracePt t="28522" x="4945063" y="2189163"/>
          <p14:tracePt t="28529" x="4945063" y="2195513"/>
          <p14:tracePt t="28532" x="4940300" y="2195513"/>
          <p14:tracePt t="28539" x="4933950" y="2200275"/>
          <p14:tracePt t="28544" x="4927600" y="2200275"/>
          <p14:tracePt t="28549" x="4927600" y="2206625"/>
          <p14:tracePt t="28553" x="4921250" y="2206625"/>
          <p14:tracePt t="28557" x="4921250" y="2212975"/>
          <p14:tracePt t="28558" x="4916488" y="2212975"/>
          <p14:tracePt t="28562" x="4910138" y="2219325"/>
          <p14:tracePt t="28567" x="4903788" y="2224088"/>
          <p14:tracePt t="28573" x="4897438" y="2230438"/>
          <p14:tracePt t="28574" x="4892675" y="2230438"/>
          <p14:tracePt t="28579" x="4886325" y="2243138"/>
          <p14:tracePt t="28583" x="4879975" y="2243138"/>
          <p14:tracePt t="28585" x="4873625" y="2249488"/>
          <p14:tracePt t="28586" x="4873625" y="2254250"/>
          <p14:tracePt t="28589" x="4867275" y="2254250"/>
          <p14:tracePt t="28592" x="4862513" y="2260600"/>
          <p14:tracePt t="28594" x="4856163" y="2260600"/>
          <p14:tracePt t="28598" x="4856163" y="2266950"/>
          <p14:tracePt t="28600" x="4849813" y="2266950"/>
          <p14:tracePt t="28604" x="4849813" y="2273300"/>
          <p14:tracePt t="28606" x="4843463" y="2273300"/>
          <p14:tracePt t="28609" x="4843463" y="2278063"/>
          <p14:tracePt t="28616" x="4838700" y="2278063"/>
          <p14:tracePt t="28618" x="4832350" y="2284413"/>
          <p14:tracePt t="28629" x="4826000" y="2284413"/>
          <p14:tracePt t="28633" x="4826000" y="2290763"/>
          <p14:tracePt t="28635" x="4819650" y="2290763"/>
          <p14:tracePt t="28643" x="4814888" y="2290763"/>
          <p14:tracePt t="28647" x="4808538" y="2290763"/>
          <p14:tracePt t="28648" x="4808538" y="2297113"/>
          <p14:tracePt t="28653" x="4802188" y="2297113"/>
          <p14:tracePt t="28659" x="4802188" y="2301875"/>
          <p14:tracePt t="28660" x="4795838" y="2301875"/>
          <p14:tracePt t="28670" x="4791075" y="2301875"/>
          <p14:tracePt t="28679" x="4784725" y="2301875"/>
          <p14:tracePt t="28937" x="4784725" y="2297113"/>
          <p14:tracePt t="28959" x="4791075" y="2297113"/>
          <p14:tracePt t="28975" x="4791075" y="2290763"/>
          <p14:tracePt t="28997" x="4795838" y="2290763"/>
          <p14:tracePt t="29003" x="4795838" y="2284413"/>
          <p14:tracePt t="29022" x="4802188" y="2284413"/>
          <p14:tracePt t="29025" x="4802188" y="2278063"/>
          <p14:tracePt t="29041" x="4802188" y="2273300"/>
          <p14:tracePt t="29057" x="4808538" y="2273300"/>
          <p14:tracePt t="29063" x="4808538" y="2266950"/>
          <p14:tracePt t="29067" x="4814888" y="2266950"/>
          <p14:tracePt t="29079" x="4814888" y="2260600"/>
          <p14:tracePt t="29085" x="4819650" y="2260600"/>
          <p14:tracePt t="29095" x="4826000" y="2254250"/>
          <p14:tracePt t="29101" x="4826000" y="2249488"/>
          <p14:tracePt t="29108" x="4832350" y="2249488"/>
          <p14:tracePt t="29111" x="4832350" y="2243138"/>
          <p14:tracePt t="29114" x="4838700" y="2243138"/>
          <p14:tracePt t="29118" x="4838700" y="2236788"/>
          <p14:tracePt t="29124" x="4843463" y="2236788"/>
          <p14:tracePt t="29126" x="4843463" y="2230438"/>
          <p14:tracePt t="29128" x="4843463" y="2224088"/>
          <p14:tracePt t="29134" x="4849813" y="2224088"/>
          <p14:tracePt t="29137" x="4849813" y="2219325"/>
          <p14:tracePt t="29143" x="4849813" y="2212975"/>
          <p14:tracePt t="29146" x="4856163" y="2212975"/>
          <p14:tracePt t="29149" x="4862513" y="2206625"/>
          <p14:tracePt t="29150" x="4862513" y="2200275"/>
          <p14:tracePt t="29155" x="4862513" y="2195513"/>
          <p14:tracePt t="29161" x="4862513" y="2189163"/>
          <p14:tracePt t="29163" x="4867275" y="2189163"/>
          <p14:tracePt t="29164" x="4867275" y="2182813"/>
          <p14:tracePt t="29170" x="4867275" y="2176463"/>
          <p14:tracePt t="29173" x="4867275" y="2171700"/>
          <p14:tracePt t="29174" x="4873625" y="2171700"/>
          <p14:tracePt t="29176" x="4873625" y="2165350"/>
          <p14:tracePt t="29180" x="4873625" y="2159000"/>
          <p14:tracePt t="29185" x="4873625" y="2152650"/>
          <p14:tracePt t="29189" x="4873625" y="2147888"/>
          <p14:tracePt t="29192" x="4879975" y="2147888"/>
          <p14:tracePt t="29194" x="4879975" y="2141538"/>
          <p14:tracePt t="29201" x="4886325" y="2135188"/>
          <p14:tracePt t="29204" x="4886325" y="2128838"/>
          <p14:tracePt t="29206" x="4886325" y="2122488"/>
          <p14:tracePt t="29212" x="4886325" y="2117725"/>
          <p14:tracePt t="29219" x="4886325" y="2111375"/>
          <p14:tracePt t="29222" x="4886325" y="2105025"/>
          <p14:tracePt t="29228" x="4886325" y="2098675"/>
          <p14:tracePt t="29230" x="4892675" y="2098675"/>
          <p14:tracePt t="29234" x="4892675" y="2093913"/>
          <p14:tracePt t="29241" x="4892675" y="2087563"/>
          <p14:tracePt t="29244" x="4892675" y="2081213"/>
          <p14:tracePt t="29249" x="4892675" y="2074863"/>
          <p14:tracePt t="29252" x="4892675" y="2070100"/>
          <p14:tracePt t="29258" x="4892675" y="2063750"/>
          <p14:tracePt t="29260" x="4897438" y="2063750"/>
          <p14:tracePt t="29264" x="4897438" y="2057400"/>
          <p14:tracePt t="29266" x="4897438" y="2051050"/>
          <p14:tracePt t="29275" x="4897438" y="2044700"/>
          <p14:tracePt t="29281" x="4897438" y="2039938"/>
          <p14:tracePt t="29284" x="4897438" y="2033588"/>
          <p14:tracePt t="29286" x="4897438" y="2027238"/>
          <p14:tracePt t="29289" x="4903788" y="2027238"/>
          <p14:tracePt t="29292" x="4903788" y="2020888"/>
          <p14:tracePt t="29296" x="4903788" y="2016125"/>
          <p14:tracePt t="29301" x="4903788" y="2009775"/>
          <p14:tracePt t="29302" x="4903788" y="2003425"/>
          <p14:tracePt t="29307" x="4910138" y="1997075"/>
          <p14:tracePt t="29310" x="4910138" y="1992313"/>
          <p14:tracePt t="29316" x="4910138" y="1985963"/>
          <p14:tracePt t="29319" x="4910138" y="1979613"/>
          <p14:tracePt t="29325" x="4910138" y="1973263"/>
          <p14:tracePt t="29326" x="4910138" y="1966913"/>
          <p14:tracePt t="29333" x="4910138" y="1962150"/>
          <p14:tracePt t="29334" x="4910138" y="1955800"/>
          <p14:tracePt t="29338" x="4910138" y="1949450"/>
          <p14:tracePt t="29343" x="4910138" y="1943100"/>
          <p14:tracePt t="29347" x="4910138" y="1938338"/>
          <p14:tracePt t="29351" x="4910138" y="1931988"/>
          <p14:tracePt t="29355" x="4910138" y="1925638"/>
          <p14:tracePt t="29359" x="4910138" y="1919288"/>
          <p14:tracePt t="29364" x="4910138" y="1914525"/>
          <p14:tracePt t="29367" x="4910138" y="1908175"/>
          <p14:tracePt t="29368" x="4916488" y="1908175"/>
          <p14:tracePt t="29371" x="4916488" y="1901825"/>
          <p14:tracePt t="29377" x="4916488" y="1895475"/>
          <p14:tracePt t="29382" x="4916488" y="1890713"/>
          <p14:tracePt t="29386" x="4916488" y="1884363"/>
          <p14:tracePt t="29392" x="4916488" y="1878013"/>
          <p14:tracePt t="29401" x="4916488" y="1871663"/>
          <p14:tracePt t="29406" x="4916488" y="1865313"/>
          <p14:tracePt t="29410" x="4916488" y="1860550"/>
          <p14:tracePt t="29417" x="4916488" y="1854200"/>
          <p14:tracePt t="29425" x="4916488" y="1847850"/>
          <p14:tracePt t="29433" x="4916488" y="1841500"/>
          <p14:tracePt t="29435" x="4916488" y="1836738"/>
          <p14:tracePt t="29439" x="4910138" y="1836738"/>
          <p14:tracePt t="29441" x="4910138" y="1830388"/>
          <p14:tracePt t="29446" x="4910138" y="1824038"/>
          <p14:tracePt t="29453" x="4910138" y="1817688"/>
          <p14:tracePt t="29456" x="4903788" y="1812925"/>
          <p14:tracePt t="29460" x="4903788" y="1806575"/>
          <p14:tracePt t="29466" x="4903788" y="1800225"/>
          <p14:tracePt t="29471" x="4903788" y="1793875"/>
          <p14:tracePt t="29474" x="4897438" y="1787525"/>
          <p14:tracePt t="29479" x="4897438" y="1782763"/>
          <p14:tracePt t="29484" x="4897438" y="1776413"/>
          <p14:tracePt t="29489" x="4892675" y="1770063"/>
          <p14:tracePt t="29493" x="4892675" y="1763713"/>
          <p14:tracePt t="29498" x="4892675" y="1758950"/>
          <p14:tracePt t="29504" x="4886325" y="1752600"/>
          <p14:tracePt t="29510" x="4886325" y="1746250"/>
          <p14:tracePt t="29516" x="4886325" y="1739900"/>
          <p14:tracePt t="29519" x="4879975" y="1739900"/>
          <p14:tracePt t="29525" x="4879975" y="1735138"/>
          <p14:tracePt t="29532" x="4879975" y="1728788"/>
          <p14:tracePt t="29539" x="4879975" y="1722438"/>
          <p14:tracePt t="29545" x="4873625" y="1722438"/>
          <p14:tracePt t="29549" x="4873625" y="1716088"/>
          <p14:tracePt t="29561" x="4873625" y="1709738"/>
          <p14:tracePt t="29575" x="4873625" y="1704975"/>
          <p14:tracePt t="29579" x="4867275" y="1704975"/>
          <p14:tracePt t="29589" x="4867275" y="1698625"/>
          <p14:tracePt t="29594" x="4862513" y="1698625"/>
          <p14:tracePt t="29715" x="4867275" y="1698625"/>
          <p14:tracePt t="29719" x="4867275" y="1704975"/>
          <p14:tracePt t="29729" x="4873625" y="1709738"/>
          <p14:tracePt t="29733" x="4873625" y="1716088"/>
          <p14:tracePt t="29737" x="4879975" y="1716088"/>
          <p14:tracePt t="29739" x="4879975" y="1722438"/>
          <p14:tracePt t="29741" x="4879975" y="1728788"/>
          <p14:tracePt t="29745" x="4879975" y="1735138"/>
          <p14:tracePt t="29747" x="4886325" y="1735138"/>
          <p14:tracePt t="29750" x="4886325" y="1739900"/>
          <p14:tracePt t="29753" x="4892675" y="1746250"/>
          <p14:tracePt t="29756" x="4892675" y="1752600"/>
          <p14:tracePt t="29759" x="4897438" y="1758950"/>
          <p14:tracePt t="29762" x="4897438" y="1763713"/>
          <p14:tracePt t="29763" x="4897438" y="1770063"/>
          <p14:tracePt t="29768" x="4903788" y="1776413"/>
          <p14:tracePt t="29770" x="4903788" y="1782763"/>
          <p14:tracePt t="29774" x="4903788" y="1787525"/>
          <p14:tracePt t="29776" x="4910138" y="1793875"/>
          <p14:tracePt t="29780" x="4916488" y="1806575"/>
          <p14:tracePt t="29787" x="4916488" y="1812925"/>
          <p14:tracePt t="29792" x="4916488" y="1817688"/>
          <p14:tracePt t="29794" x="4916488" y="1824038"/>
          <p14:tracePt t="29798" x="4921250" y="1830388"/>
          <p14:tracePt t="29803" x="4921250" y="1836738"/>
          <p14:tracePt t="29807" x="4921250" y="1841500"/>
          <p14:tracePt t="29810" x="4921250" y="1847850"/>
          <p14:tracePt t="29812" x="4927600" y="1854200"/>
          <p14:tracePt t="29816" x="4927600" y="1860550"/>
          <p14:tracePt t="29820" x="4927600" y="1865313"/>
          <p14:tracePt t="29824" x="4927600" y="1871663"/>
          <p14:tracePt t="29826" x="4927600" y="1878013"/>
          <p14:tracePt t="29828" x="4927600" y="1884363"/>
          <p14:tracePt t="29832" x="4927600" y="1890713"/>
          <p14:tracePt t="29834" x="4927600" y="1895475"/>
          <p14:tracePt t="29838" x="4927600" y="1901825"/>
          <p14:tracePt t="29840" x="4927600" y="1908175"/>
          <p14:tracePt t="29844" x="4927600" y="1919288"/>
          <p14:tracePt t="29848" x="4927600" y="1925638"/>
          <p14:tracePt t="29850" x="4927600" y="1931988"/>
          <p14:tracePt t="29853" x="4927600" y="1938338"/>
          <p14:tracePt t="29856" x="4927600" y="1943100"/>
          <p14:tracePt t="29858" x="4927600" y="1949450"/>
          <p14:tracePt t="29860" x="4921250" y="1949450"/>
          <p14:tracePt t="29862" x="4921250" y="1955800"/>
          <p14:tracePt t="29865" x="4921250" y="1962150"/>
          <p14:tracePt t="29868" x="4921250" y="1966913"/>
          <p14:tracePt t="29872" x="4921250" y="1973263"/>
          <p14:tracePt t="29877" x="4921250" y="1979613"/>
          <p14:tracePt t="29881" x="4921250" y="1985963"/>
          <p14:tracePt t="29887" x="4921250" y="1992313"/>
          <p14:tracePt t="29890" x="4921250" y="1997075"/>
          <p14:tracePt t="29899" x="4921250" y="2003425"/>
          <p14:tracePt t="29901" x="4921250" y="2009775"/>
          <p14:tracePt t="29907" x="4921250" y="2016125"/>
          <p14:tracePt t="29913" x="4921250" y="2020888"/>
          <p14:tracePt t="29916" x="4916488" y="2020888"/>
          <p14:tracePt t="29919" x="4916488" y="2027238"/>
          <p14:tracePt t="29920" x="4916488" y="2033588"/>
          <p14:tracePt t="29925" x="4916488" y="2039938"/>
          <p14:tracePt t="29928" x="4916488" y="2044700"/>
          <p14:tracePt t="29932" x="4916488" y="2051050"/>
          <p14:tracePt t="29934" x="4916488" y="2057400"/>
          <p14:tracePt t="29938" x="4910138" y="2057400"/>
          <p14:tracePt t="29940" x="4910138" y="2063750"/>
          <p14:tracePt t="29944" x="4910138" y="2070100"/>
          <p14:tracePt t="29947" x="4910138" y="2074863"/>
          <p14:tracePt t="29950" x="4910138" y="2081213"/>
          <p14:tracePt t="29952" x="4910138" y="2087563"/>
          <p14:tracePt t="29956" x="4910138" y="2093913"/>
          <p14:tracePt t="29958" x="4910138" y="2098675"/>
          <p14:tracePt t="29963" x="4910138" y="2105025"/>
          <p14:tracePt t="29964" x="4903788" y="2105025"/>
          <p14:tracePt t="29968" x="4903788" y="2117725"/>
          <p14:tracePt t="29970" x="4903788" y="2122488"/>
          <p14:tracePt t="29974" x="4903788" y="2128838"/>
          <p14:tracePt t="29980" x="4903788" y="2135188"/>
          <p14:tracePt t="29982" x="4903788" y="2141538"/>
          <p14:tracePt t="29988" x="4903788" y="2147888"/>
          <p14:tracePt t="30001" x="4903788" y="2152650"/>
          <p14:tracePt t="30003" x="4897438" y="2152650"/>
          <p14:tracePt t="30016" x="4897438" y="2159000"/>
          <p14:tracePt t="30024" x="4897438" y="2165350"/>
          <p14:tracePt t="30041" x="4897438" y="2171700"/>
          <p14:tracePt t="30048" x="4897438" y="2176463"/>
          <p14:tracePt t="30061" x="4897438" y="2182813"/>
          <p14:tracePt t="30066" x="4897438" y="2189163"/>
          <p14:tracePt t="30069" x="4892675" y="2189163"/>
          <p14:tracePt t="30075" x="4892675" y="2195513"/>
          <p14:tracePt t="30081" x="4892675" y="2200275"/>
          <p14:tracePt t="30085" x="4886325" y="2200275"/>
          <p14:tracePt t="30090" x="4886325" y="2206625"/>
          <p14:tracePt t="30104" x="4886325" y="2212975"/>
          <p14:tracePt t="30117" x="4886325" y="2219325"/>
          <p14:tracePt t="30129" x="4879975" y="2219325"/>
          <p14:tracePt t="30298" x="4886325" y="2219325"/>
          <p14:tracePt t="30325" x="4892675" y="2219325"/>
          <p14:tracePt t="30333" x="4892675" y="2212975"/>
          <p14:tracePt t="30540" x="4897438" y="2212975"/>
          <p14:tracePt t="30545" x="4897438" y="2206625"/>
          <p14:tracePt t="30548" x="4903788" y="2206625"/>
          <p14:tracePt t="30557" x="4903788" y="2200275"/>
          <p14:tracePt t="30565" x="4903788" y="2195513"/>
          <p14:tracePt t="30572" x="4903788" y="2189163"/>
          <p14:tracePt t="30577" x="4903788" y="2182813"/>
          <p14:tracePt t="30586" x="4903788" y="2176463"/>
          <p14:tracePt t="30609" x="4903788" y="2171700"/>
          <p14:tracePt t="30627" x="4910138" y="2171700"/>
          <p14:tracePt t="30730" x="4910138" y="2165350"/>
          <p14:tracePt t="30735" x="4910138" y="2159000"/>
          <p14:tracePt t="30750" x="4910138" y="2152650"/>
          <p14:tracePt t="30765" x="4910138" y="2147888"/>
          <p14:tracePt t="30767" x="4916488" y="2147888"/>
          <p14:tracePt t="31017" x="4916488" y="2141538"/>
          <p14:tracePt t="31024" x="4916488" y="2135188"/>
          <p14:tracePt t="31045" x="4916488" y="2128838"/>
          <p14:tracePt t="31281" x="4916488" y="2122488"/>
          <p14:tracePt t="31315" x="4916488" y="2117725"/>
          <p14:tracePt t="31509" x="4916488" y="2111375"/>
          <p14:tracePt t="31521" x="4916488" y="2105025"/>
          <p14:tracePt t="31559" x="4916488" y="2098675"/>
          <p14:tracePt t="39386" x="4916488" y="2105025"/>
          <p14:tracePt t="39393" x="4916488" y="2117725"/>
          <p14:tracePt t="39394" x="4921250" y="2117725"/>
          <p14:tracePt t="39397" x="4921250" y="2122488"/>
          <p14:tracePt t="39398" x="4927600" y="2122488"/>
          <p14:tracePt t="39400" x="4927600" y="2128838"/>
          <p14:tracePt t="39403" x="4927600" y="2135188"/>
          <p14:tracePt t="39406" x="4933950" y="2141538"/>
          <p14:tracePt t="39410" x="4940300" y="2147888"/>
          <p14:tracePt t="39415" x="4940300" y="2152650"/>
          <p14:tracePt t="39416" x="4945063" y="2159000"/>
          <p14:tracePt t="39422" x="4951413" y="2165350"/>
          <p14:tracePt t="39423" x="4957763" y="2165350"/>
          <p14:tracePt t="39424" x="4957763" y="2171700"/>
          <p14:tracePt t="39430" x="4964113" y="2182813"/>
          <p14:tracePt t="39436" x="4970463" y="2189163"/>
          <p14:tracePt t="39440" x="4975225" y="2189163"/>
          <p14:tracePt t="39441" x="4975225" y="2195513"/>
          <p14:tracePt t="39446" x="4981575" y="2200275"/>
          <p14:tracePt t="39452" x="4981575" y="2206625"/>
          <p14:tracePt t="39452" x="4987925" y="2206625"/>
          <p14:tracePt t="39458" x="4994275" y="2212975"/>
          <p14:tracePt t="39464" x="4999038" y="2219325"/>
          <p14:tracePt t="39468" x="5005388" y="2224088"/>
          <p14:tracePt t="39470" x="5005388" y="2230438"/>
          <p14:tracePt t="39477" x="5011738" y="2236788"/>
          <p14:tracePt t="39482" x="5011738" y="2243138"/>
          <p14:tracePt t="39486" x="5018088" y="2249488"/>
          <p14:tracePt t="39488" x="5018088" y="2254250"/>
          <p14:tracePt t="39492" x="5018088" y="2260600"/>
          <p14:tracePt t="39494" x="5022850" y="2260600"/>
          <p14:tracePt t="39496" x="5022850" y="2266950"/>
          <p14:tracePt t="39498" x="5029200" y="2266950"/>
          <p14:tracePt t="39500" x="5029200" y="2273300"/>
          <p14:tracePt t="39502" x="5029200" y="2278063"/>
          <p14:tracePt t="39504" x="5029200" y="2284413"/>
          <p14:tracePt t="39506" x="5029200" y="2290763"/>
          <p14:tracePt t="39508" x="5035550" y="2297113"/>
          <p14:tracePt t="39511" x="5035550" y="2308225"/>
          <p14:tracePt t="39513" x="5041900" y="2308225"/>
          <p14:tracePt t="39514" x="5041900" y="2320925"/>
          <p14:tracePt t="39516" x="5041900" y="2327275"/>
          <p14:tracePt t="39518" x="5041900" y="2338388"/>
          <p14:tracePt t="39520" x="5041900" y="2344738"/>
          <p14:tracePt t="39522" x="5046663" y="2355850"/>
          <p14:tracePt t="39525" x="5053013" y="2362200"/>
          <p14:tracePt t="39527" x="5053013" y="2368550"/>
          <p14:tracePt t="39528" x="5053013" y="2379663"/>
          <p14:tracePt t="39531" x="5059363" y="2392363"/>
          <p14:tracePt t="39532" x="5065713" y="2398713"/>
          <p14:tracePt t="39534" x="5065713" y="2405063"/>
          <p14:tracePt t="39537" x="5065713" y="2416175"/>
          <p14:tracePt t="39538" x="5072063" y="2422525"/>
          <p14:tracePt t="39540" x="5076825" y="2433638"/>
          <p14:tracePt t="39543" x="5076825" y="2439988"/>
          <p14:tracePt t="39544" x="5076825" y="2446338"/>
          <p14:tracePt t="39546" x="5083175" y="2457450"/>
          <p14:tracePt t="39548" x="5089525" y="2463800"/>
          <p14:tracePt t="39550" x="5089525" y="2470150"/>
          <p14:tracePt t="39552" x="5089525" y="2481263"/>
          <p14:tracePt t="39555" x="5095875" y="2487613"/>
          <p14:tracePt t="39556" x="5100638" y="2493963"/>
          <p14:tracePt t="39558" x="5100638" y="2506663"/>
          <p14:tracePt t="39561" x="5106988" y="2511425"/>
          <p14:tracePt t="39562" x="5106988" y="2517775"/>
          <p14:tracePt t="39564" x="5106988" y="2524125"/>
          <p14:tracePt t="39567" x="5113338" y="2530475"/>
          <p14:tracePt t="39568" x="5119688" y="2541588"/>
          <p14:tracePt t="39570" x="5119688" y="2547938"/>
          <p14:tracePt t="39574" x="5124450" y="2559050"/>
          <p14:tracePt t="39576" x="5124450" y="2565400"/>
          <p14:tracePt t="39579" x="5124450" y="2571750"/>
          <p14:tracePt t="39580" x="5130800" y="2578100"/>
          <p14:tracePt t="39582" x="5137150" y="2584450"/>
          <p14:tracePt t="39584" x="5137150" y="2589213"/>
          <p14:tracePt t="39587" x="5137150" y="2601913"/>
          <p14:tracePt t="39588" x="5143500" y="2608263"/>
          <p14:tracePt t="39592" x="5149850" y="2613025"/>
          <p14:tracePt t="39592" x="5149850" y="2619375"/>
          <p14:tracePt t="39594" x="5149850" y="2625725"/>
          <p14:tracePt t="39597" x="5154613" y="2636838"/>
          <p14:tracePt t="39598" x="5154613" y="2643188"/>
          <p14:tracePt t="39600" x="5160963" y="2649538"/>
          <p14:tracePt t="39603" x="5160963" y="2655888"/>
          <p14:tracePt t="39604" x="5160963" y="2662238"/>
          <p14:tracePt t="39606" x="5160963" y="2667000"/>
          <p14:tracePt t="39609" x="5167313" y="2673350"/>
          <p14:tracePt t="39610" x="5167313" y="2679700"/>
          <p14:tracePt t="39613" x="5173663" y="2690813"/>
          <p14:tracePt t="39616" x="5173663" y="2697163"/>
          <p14:tracePt t="39618" x="5173663" y="2709863"/>
          <p14:tracePt t="39622" x="5178425" y="2714625"/>
          <p14:tracePt t="39624" x="5178425" y="2720975"/>
          <p14:tracePt t="39629" x="5178425" y="2733675"/>
          <p14:tracePt t="39630" x="5184775" y="2738438"/>
          <p14:tracePt t="39634" x="5191125" y="2744788"/>
          <p14:tracePt t="39634" x="5191125" y="2751138"/>
          <p14:tracePt t="39636" x="5191125" y="2757488"/>
          <p14:tracePt t="39640" x="5191125" y="2763838"/>
          <p14:tracePt t="39643" x="5197475" y="2768600"/>
          <p14:tracePt t="39644" x="5197475" y="2774950"/>
          <p14:tracePt t="39646" x="5197475" y="2781300"/>
          <p14:tracePt t="39648" x="5197475" y="2787650"/>
          <p14:tracePt t="39652" x="5202238" y="2792413"/>
          <p14:tracePt t="39654" x="5202238" y="2798763"/>
          <p14:tracePt t="39658" x="5214938" y="2805113"/>
          <p14:tracePt t="39660" x="5214938" y="2811463"/>
          <p14:tracePt t="39662" x="5214938" y="2816225"/>
          <p14:tracePt t="39665" x="5221288" y="2816225"/>
          <p14:tracePt t="39666" x="5221288" y="2822575"/>
          <p14:tracePt t="39668" x="5221288" y="2828925"/>
          <p14:tracePt t="39670" x="5221288" y="2835275"/>
          <p14:tracePt t="39672" x="5227638" y="2835275"/>
          <p14:tracePt t="39674" x="5227638" y="2841625"/>
          <p14:tracePt t="39677" x="5232400" y="2846388"/>
          <p14:tracePt t="39678" x="5238750" y="2846388"/>
          <p14:tracePt t="39680" x="5238750" y="2852738"/>
          <p14:tracePt t="39682" x="5238750" y="2859088"/>
          <p14:tracePt t="39684" x="5245100" y="2865438"/>
          <p14:tracePt t="39688" x="5251450" y="2870200"/>
          <p14:tracePt t="39690" x="5256213" y="2876550"/>
          <p14:tracePt t="39692" x="5256213" y="2882900"/>
          <p14:tracePt t="39694" x="5262563" y="2882900"/>
          <p14:tracePt t="39696" x="5262563" y="2889250"/>
          <p14:tracePt t="39698" x="5262563" y="2894013"/>
          <p14:tracePt t="39700" x="5268913" y="2894013"/>
          <p14:tracePt t="39702" x="5268913" y="2900363"/>
          <p14:tracePt t="39706" x="5275263" y="2906713"/>
          <p14:tracePt t="39714" x="5275263" y="2913063"/>
          <p14:tracePt t="39716" x="5280025" y="2919413"/>
          <p14:tracePt t="39720" x="5280025" y="2924175"/>
          <p14:tracePt t="39726" x="5286375" y="2930525"/>
          <p14:tracePt t="39731" x="5286375" y="2936875"/>
          <p14:tracePt t="39733" x="5286375" y="2943225"/>
          <p14:tracePt t="39737" x="5292725" y="2947988"/>
          <p14:tracePt t="39743" x="5292725" y="2954338"/>
          <p14:tracePt t="39750" x="5292725" y="2960688"/>
          <p14:tracePt t="39752" x="5299075" y="2960688"/>
          <p14:tracePt t="39755" x="5299075" y="2967038"/>
          <p14:tracePt t="39762" x="5303838" y="2967038"/>
          <p14:tracePt t="39764" x="5303838" y="2971800"/>
          <p14:tracePt t="39778" x="5303838" y="2978150"/>
          <p14:tracePt t="39788" x="5310188" y="2984500"/>
          <p14:tracePt t="39796" x="5310188" y="2990850"/>
          <p14:tracePt t="39808" x="5310188" y="2995613"/>
          <p14:tracePt t="39812" x="5316538" y="2995613"/>
          <p14:tracePt t="39815" x="5316538" y="3001963"/>
          <p14:tracePt t="39822" x="5316538" y="3008313"/>
          <p14:tracePt t="39827" x="5316538" y="3014663"/>
          <p14:tracePt t="39830" x="5316538" y="3021013"/>
          <p14:tracePt t="39836" x="5316538" y="3025775"/>
          <p14:tracePt t="39840" x="5322888" y="3025775"/>
          <p14:tracePt t="39842" x="5322888" y="3032125"/>
          <p14:tracePt t="39844" x="5322888" y="3038475"/>
          <p14:tracePt t="39848" x="5322888" y="3044825"/>
          <p14:tracePt t="39850" x="5329238" y="3044825"/>
          <p14:tracePt t="39853" x="5329238" y="3049588"/>
          <p14:tracePt t="39856" x="5329238" y="3055938"/>
          <p14:tracePt t="39860" x="5329238" y="3062288"/>
          <p14:tracePt t="39864" x="5329238" y="3068638"/>
          <p14:tracePt t="39868" x="5329238" y="3073400"/>
          <p14:tracePt t="39872" x="5329238" y="3079750"/>
          <p14:tracePt t="39880" x="5329238" y="3086100"/>
          <p14:tracePt t="39884" x="5329238" y="3092450"/>
          <p14:tracePt t="39888" x="5334000" y="3092450"/>
          <p14:tracePt t="39892" x="5334000" y="3098800"/>
          <p14:tracePt t="39900" x="5334000" y="3103563"/>
          <p14:tracePt t="39906" x="5334000" y="3109913"/>
          <p14:tracePt t="39908" x="5334000" y="3116263"/>
          <p14:tracePt t="39914" x="5334000" y="3122613"/>
          <p14:tracePt t="39920" x="5334000" y="3127375"/>
          <p14:tracePt t="39922" x="5334000" y="3133725"/>
          <p14:tracePt t="39926" x="5334000" y="3140075"/>
          <p14:tracePt t="39931" x="5334000" y="3146425"/>
          <p14:tracePt t="39937" x="5334000" y="3157538"/>
          <p14:tracePt t="39943" x="5334000" y="3163888"/>
          <p14:tracePt t="39946" x="5334000" y="3170238"/>
          <p14:tracePt t="39952" x="5334000" y="3176588"/>
          <p14:tracePt t="39956" x="5329238" y="3181350"/>
          <p14:tracePt t="39961" x="5329238" y="3187700"/>
          <p14:tracePt t="39967" x="5329238" y="3194050"/>
          <p14:tracePt t="39979" x="5329238" y="3200400"/>
          <p14:tracePt t="40166" x="5329238" y="3205163"/>
          <p14:tracePt t="40173" x="5329238" y="3211513"/>
          <p14:tracePt t="40178" x="5329238" y="3217863"/>
          <p14:tracePt t="40183" x="5329238" y="3224213"/>
          <p14:tracePt t="40188" x="5329238" y="3228975"/>
          <p14:tracePt t="40189" x="5329238" y="3235325"/>
          <p14:tracePt t="40195" x="5329238" y="3241675"/>
          <p14:tracePt t="40201" x="5322888" y="3248025"/>
          <p14:tracePt t="40206" x="5322888" y="3252788"/>
          <p14:tracePt t="40210" x="5322888" y="3259138"/>
          <p14:tracePt t="40216" x="5322888" y="3265488"/>
          <p14:tracePt t="40224" x="5322888" y="3271838"/>
          <p14:tracePt t="40248" x="5322888" y="3278188"/>
          <p14:tracePt t="40287" x="5329238" y="3278188"/>
          <p14:tracePt t="40309" x="5334000" y="3278188"/>
          <p14:tracePt t="40335" x="5340350" y="3278188"/>
          <p14:tracePt t="40389" x="5346700" y="3278188"/>
          <p14:tracePt t="40402" x="5353050" y="3278188"/>
          <p14:tracePt t="40413" x="5357813" y="3278188"/>
          <p14:tracePt t="40425" x="5364163" y="3278188"/>
          <p14:tracePt t="40485" x="5370513" y="3278188"/>
          <p14:tracePt t="40493" x="5376863" y="3278188"/>
          <p14:tracePt t="40509" x="5381625" y="3278188"/>
          <p14:tracePt t="40533" x="5387975" y="3278188"/>
          <p14:tracePt t="40540" x="5387975" y="3282950"/>
          <p14:tracePt t="40544" x="5394325" y="3282950"/>
          <p14:tracePt t="40554" x="5400675" y="3282950"/>
          <p14:tracePt t="40570" x="5407025" y="3282950"/>
          <p14:tracePt t="40578" x="5407025" y="3289300"/>
          <p14:tracePt t="40626" x="5411788" y="3289300"/>
          <p14:tracePt t="40630" x="5411788" y="3295650"/>
          <p14:tracePt t="40719" x="5411788" y="3302000"/>
          <p14:tracePt t="40729" x="5411788" y="3306763"/>
          <p14:tracePt t="41049" x="5411788" y="3313113"/>
          <p14:tracePt t="41053" x="5407025" y="3313113"/>
          <p14:tracePt t="41071" x="5400675" y="3313113"/>
          <p14:tracePt t="41074" x="5394325" y="3313113"/>
          <p14:tracePt t="41081" x="5394325" y="3319463"/>
          <p14:tracePt t="41085" x="5387975" y="3319463"/>
          <p14:tracePt t="41097" x="5381625" y="3319463"/>
          <p14:tracePt t="41103" x="5381625" y="3325813"/>
          <p14:tracePt t="41109" x="5376863" y="3325813"/>
          <p14:tracePt t="41117" x="5370513" y="3325813"/>
          <p14:tracePt t="41346" x="5364163" y="3325813"/>
          <p14:tracePt t="47305" x="5364163" y="3330575"/>
          <p14:tracePt t="47313" x="5364163" y="3336925"/>
          <p14:tracePt t="47317" x="5370513" y="3343275"/>
          <p14:tracePt t="47320" x="5376863" y="3343275"/>
          <p14:tracePt t="47331" x="5381625" y="3343275"/>
          <p14:tracePt t="47335" x="5387975" y="3349625"/>
          <p14:tracePt t="47339" x="5394325" y="3349625"/>
          <p14:tracePt t="47343" x="5407025" y="3349625"/>
          <p14:tracePt t="47345" x="5411788" y="3355975"/>
          <p14:tracePt t="47347" x="5418138" y="3355975"/>
          <p14:tracePt t="47348" x="5424488" y="3355975"/>
          <p14:tracePt t="47350" x="5430838" y="3355975"/>
          <p14:tracePt t="47354" x="5435600" y="3355975"/>
          <p14:tracePt t="47355" x="5441950" y="3355975"/>
          <p14:tracePt t="47356" x="5448300" y="3355975"/>
          <p14:tracePt t="47361" x="5454650" y="3355975"/>
          <p14:tracePt t="47366" x="5459413" y="3355975"/>
          <p14:tracePt t="47372" x="5465763" y="3355975"/>
          <p14:tracePt t="47374" x="5465763" y="3349625"/>
          <p14:tracePt t="47384" x="5472113" y="3349625"/>
          <p14:tracePt t="47386" x="5472113" y="3343275"/>
          <p14:tracePt t="47419" x="5472113" y="3349625"/>
          <p14:tracePt t="47421" x="5478463" y="3349625"/>
          <p14:tracePt t="47425" x="5478463" y="3355975"/>
          <p14:tracePt t="47427" x="5478463" y="3360738"/>
          <p14:tracePt t="47428" x="5483225" y="3360738"/>
          <p14:tracePt t="47430" x="5483225" y="3373438"/>
          <p14:tracePt t="47434" x="5483225" y="3379788"/>
          <p14:tracePt t="47436" x="5489575" y="3390900"/>
          <p14:tracePt t="47440" x="5489575" y="3403600"/>
          <p14:tracePt t="47445" x="5489575" y="3408363"/>
          <p14:tracePt t="47450" x="5489575" y="3421063"/>
          <p14:tracePt t="47454" x="5495925" y="3421063"/>
          <p14:tracePt t="47683" x="5489575" y="3421063"/>
          <p14:tracePt t="47687" x="5483225" y="3421063"/>
          <p14:tracePt t="47693" x="5478463" y="3414713"/>
          <p14:tracePt t="47712" x="5478463" y="3408363"/>
          <p14:tracePt t="47744" x="5483225" y="3408363"/>
          <p14:tracePt t="47752" x="5489575" y="3408363"/>
          <p14:tracePt t="47767" x="5489575" y="3414713"/>
          <p14:tracePt t="47769" x="5495925" y="3414713"/>
          <p14:tracePt t="47772" x="5495925" y="3421063"/>
          <p14:tracePt t="47780" x="5495925" y="3427413"/>
          <p14:tracePt t="47790" x="5495925" y="3433763"/>
          <p14:tracePt t="47798" x="5495925" y="3438525"/>
          <p14:tracePt t="47802" x="5502275" y="3444875"/>
          <p14:tracePt t="47808" x="5502275" y="3451225"/>
          <p14:tracePt t="47814" x="5502275" y="3457575"/>
          <p14:tracePt t="47819" x="5502275" y="3462338"/>
          <p14:tracePt t="47821" x="5508625" y="3462338"/>
          <p14:tracePt t="47822" x="5508625" y="3468688"/>
          <p14:tracePt t="47826" x="5513388" y="3468688"/>
          <p14:tracePt t="47828" x="5513388" y="3475038"/>
          <p14:tracePt t="47833" x="5519738" y="3475038"/>
          <p14:tracePt t="47835" x="5519738" y="3481388"/>
          <p14:tracePt t="47839" x="5526088" y="3481388"/>
          <p14:tracePt t="47840" x="5526088" y="3486150"/>
          <p14:tracePt t="47842" x="5532438" y="3486150"/>
          <p14:tracePt t="47844" x="5537200" y="3486150"/>
          <p14:tracePt t="47846" x="5537200" y="3492500"/>
          <p14:tracePt t="47848" x="5543550" y="3498850"/>
          <p14:tracePt t="47852" x="5549900" y="3498850"/>
          <p14:tracePt t="47854" x="5549900" y="3505200"/>
          <p14:tracePt t="47857" x="5556250" y="3505200"/>
          <p14:tracePt t="47858" x="5561013" y="3505200"/>
          <p14:tracePt t="47863" x="5567363" y="3509963"/>
          <p14:tracePt t="47866" x="5573713" y="3509963"/>
          <p14:tracePt t="47870" x="5573713" y="3516313"/>
          <p14:tracePt t="47872" x="5580063" y="3516313"/>
          <p14:tracePt t="47875" x="5580063" y="3522663"/>
          <p14:tracePt t="47878" x="5586413" y="3522663"/>
          <p14:tracePt t="47881" x="5591175" y="3522663"/>
          <p14:tracePt t="47884" x="5591175" y="3529013"/>
          <p14:tracePt t="47887" x="5597525" y="3529013"/>
          <p14:tracePt t="47894" x="5603875" y="3535363"/>
          <p14:tracePt t="47899" x="5610225" y="3535363"/>
          <p14:tracePt t="47900" x="5614988" y="3535363"/>
          <p14:tracePt t="47902" x="5614988" y="3540125"/>
          <p14:tracePt t="47906" x="5621338" y="3546475"/>
          <p14:tracePt t="47915" x="5627688" y="3546475"/>
          <p14:tracePt t="47922" x="5627688" y="3552825"/>
          <p14:tracePt t="47925" x="5634038" y="3552825"/>
          <p14:tracePt t="47926" x="5638800" y="3552825"/>
          <p14:tracePt t="47936" x="5638800" y="3559175"/>
          <p14:tracePt t="47939" x="5645150" y="3559175"/>
          <p14:tracePt t="47949" x="5651500" y="3559175"/>
          <p14:tracePt t="47957" x="5657850" y="3563938"/>
          <p14:tracePt t="47962" x="5664200" y="3563938"/>
          <p14:tracePt t="47970" x="5668963" y="3563938"/>
          <p14:tracePt t="47977" x="5675313" y="3563938"/>
          <p14:tracePt t="47984" x="5681663" y="3563938"/>
          <p14:tracePt t="47993" x="5688013" y="3563938"/>
          <p14:tracePt t="48003" x="5692775" y="3563938"/>
          <p14:tracePt t="48054" x="5699125" y="3563938"/>
          <p14:tracePt t="48125" x="5705475" y="3563938"/>
          <p14:tracePt t="48132" x="5711825" y="3563938"/>
          <p14:tracePt t="48157" x="5716588" y="3563938"/>
          <p14:tracePt t="48168" x="5716588" y="3570288"/>
          <p14:tracePt t="48172" x="5722938" y="3570288"/>
          <p14:tracePt t="48189" x="5729288" y="3576638"/>
          <p14:tracePt t="48192" x="5735638" y="3576638"/>
          <p14:tracePt t="48202" x="5740400" y="3576638"/>
          <p14:tracePt t="48208" x="5746750" y="3576638"/>
          <p14:tracePt t="48211" x="5746750" y="3582988"/>
          <p14:tracePt t="48214" x="5753100" y="3582988"/>
          <p14:tracePt t="48217" x="5759450" y="3582988"/>
          <p14:tracePt t="48221" x="5765800" y="3582988"/>
          <p14:tracePt t="48224" x="5770563" y="3582988"/>
          <p14:tracePt t="48228" x="5776913" y="3582988"/>
          <p14:tracePt t="48234" x="5783263" y="3582988"/>
          <p14:tracePt t="48236" x="5789613" y="3582988"/>
          <p14:tracePt t="48243" x="5794375" y="3582988"/>
          <p14:tracePt t="48250" x="5800725" y="3582988"/>
          <p14:tracePt t="48267" x="5807075" y="3582988"/>
          <p14:tracePt t="48270" x="5813425" y="3582988"/>
          <p14:tracePt t="48423" x="5818188" y="3582988"/>
          <p14:tracePt t="48446" x="5824538" y="3582988"/>
          <p14:tracePt t="48463" x="5830888" y="3582988"/>
          <p14:tracePt t="48471" x="5837238" y="3582988"/>
          <p14:tracePt t="48495" x="5843588" y="3582988"/>
          <p14:tracePt t="48511" x="5848350" y="3582988"/>
          <p14:tracePt t="48537" x="5854700" y="3582988"/>
          <p14:tracePt t="48551" x="5861050" y="3582988"/>
          <p14:tracePt t="48573" x="5867400" y="3582988"/>
          <p14:tracePt t="48585" x="5872163" y="3582988"/>
          <p14:tracePt t="48611" x="5878513" y="3582988"/>
          <p14:tracePt t="48663" x="5884863" y="3582988"/>
          <p14:tracePt t="48711" x="5891213" y="3582988"/>
          <p14:tracePt t="48719" x="5895975" y="3582988"/>
          <p14:tracePt t="48726" x="5902325" y="3582988"/>
          <p14:tracePt t="48732" x="5908675" y="3582988"/>
          <p14:tracePt t="48742" x="5915025" y="3582988"/>
          <p14:tracePt t="48754" x="5919788" y="3582988"/>
          <p14:tracePt t="51600" x="5926138" y="3582988"/>
          <p14:tracePt t="51605" x="5932488" y="3587750"/>
          <p14:tracePt t="51609" x="5938838" y="3594100"/>
          <p14:tracePt t="51610" x="5945188" y="3594100"/>
          <p14:tracePt t="51616" x="5956300" y="3594100"/>
          <p14:tracePt t="51621" x="5969000" y="3594100"/>
          <p14:tracePt t="51623" x="5969000" y="3600450"/>
          <p14:tracePt t="51627" x="5980113" y="3600450"/>
          <p14:tracePt t="51629" x="5986463" y="3600450"/>
          <p14:tracePt t="51635" x="5997575" y="3600450"/>
          <p14:tracePt t="51936" x="6003925" y="3600450"/>
          <p14:tracePt t="51944" x="6010275" y="3600450"/>
          <p14:tracePt t="51950" x="6016625" y="3600450"/>
          <p14:tracePt t="51952" x="6022975" y="3600450"/>
          <p14:tracePt t="51954" x="6027738" y="3600450"/>
          <p14:tracePt t="51959" x="6034088" y="3600450"/>
          <p14:tracePt t="51962" x="6040438" y="3600450"/>
          <p14:tracePt t="51964" x="6046788" y="3600450"/>
          <p14:tracePt t="51969" x="6051550" y="3600450"/>
          <p14:tracePt t="51981" x="6057900" y="3600450"/>
          <p14:tracePt t="51987" x="6064250" y="3600450"/>
          <p14:tracePt t="51995" x="6070600" y="3606800"/>
          <p14:tracePt t="52001" x="6075363" y="3606800"/>
          <p14:tracePt t="52009" x="6081713" y="3606800"/>
          <p14:tracePt t="52013" x="6088063" y="3606800"/>
          <p14:tracePt t="52019" x="6094413" y="3606800"/>
          <p14:tracePt t="52028" x="6100763" y="3606800"/>
          <p14:tracePt t="52035" x="6105525" y="3606800"/>
          <p14:tracePt t="52040" x="6111875" y="3606800"/>
          <p14:tracePt t="52051" x="6118225" y="3606800"/>
          <p14:tracePt t="52058" x="6118225" y="3613150"/>
          <p14:tracePt t="52086" x="6124575" y="3613150"/>
          <p14:tracePt t="52093" x="6124575" y="3617913"/>
          <p14:tracePt t="52103" x="6129338" y="3617913"/>
          <p14:tracePt t="52113" x="6135688" y="3617913"/>
          <p14:tracePt t="52116" x="6142038" y="3617913"/>
          <p14:tracePt t="52121" x="6148388" y="3617913"/>
          <p14:tracePt t="52127" x="6153150" y="3617913"/>
          <p14:tracePt t="52132" x="6159500" y="3624263"/>
          <p14:tracePt t="52134" x="6165850" y="3624263"/>
          <p14:tracePt t="52138" x="6172200" y="3624263"/>
          <p14:tracePt t="52144" x="6176963" y="3624263"/>
          <p14:tracePt t="52145" x="6183313" y="3624263"/>
          <p14:tracePt t="52151" x="6189663" y="3624263"/>
          <p14:tracePt t="52153" x="6189663" y="3630613"/>
          <p14:tracePt t="52157" x="6196013" y="3630613"/>
          <p14:tracePt t="52165" x="6202363" y="3630613"/>
          <p14:tracePt t="52170" x="6207125" y="3630613"/>
          <p14:tracePt t="52175" x="6213475" y="3630613"/>
          <p14:tracePt t="52183" x="6219825" y="3630613"/>
          <p14:tracePt t="52191" x="6226175" y="3630613"/>
          <p14:tracePt t="52197" x="6226175" y="3636963"/>
          <p14:tracePt t="52200" x="6230938" y="3636963"/>
          <p14:tracePt t="52207" x="6237288" y="3636963"/>
          <p14:tracePt t="52251" x="6243638" y="3636963"/>
          <p14:tracePt t="52265" x="6249988" y="3636963"/>
          <p14:tracePt t="52271" x="6254750" y="3636963"/>
          <p14:tracePt t="52282" x="6261100" y="3636963"/>
          <p14:tracePt t="52296" x="6267450" y="3636963"/>
          <p14:tracePt t="52419" x="6273800" y="3636963"/>
          <p14:tracePt t="52429" x="6273800" y="3630613"/>
          <p14:tracePt t="52692" x="6280150" y="3630613"/>
          <p14:tracePt t="52736" x="6284913" y="3630613"/>
          <p14:tracePt t="52772" x="6284913" y="3624263"/>
          <p14:tracePt t="53188" x="6280150" y="3624263"/>
          <p14:tracePt t="53193" x="6273800" y="3624263"/>
          <p14:tracePt t="53199" x="6273800" y="3617913"/>
          <p14:tracePt t="53205" x="6267450" y="3617913"/>
          <p14:tracePt t="53214" x="6261100" y="3617913"/>
          <p14:tracePt t="53222" x="6254750" y="3613150"/>
          <p14:tracePt t="53226" x="6249988" y="3613150"/>
          <p14:tracePt t="53231" x="6243638" y="3613150"/>
          <p14:tracePt t="53237" x="6237288" y="3613150"/>
          <p14:tracePt t="53241" x="6230938" y="3613150"/>
          <p14:tracePt t="53243" x="6226175" y="3613150"/>
          <p14:tracePt t="53247" x="6219825" y="3613150"/>
          <p14:tracePt t="53251" x="6213475" y="3613150"/>
          <p14:tracePt t="53253" x="6207125" y="3613150"/>
          <p14:tracePt t="53255" x="6202363" y="3613150"/>
          <p14:tracePt t="53260" x="6196013" y="3613150"/>
          <p14:tracePt t="53261" x="6189663" y="3613150"/>
          <p14:tracePt t="53263" x="6183313" y="3613150"/>
          <p14:tracePt t="53266" x="6176963" y="3613150"/>
          <p14:tracePt t="53269" x="6172200" y="3613150"/>
          <p14:tracePt t="53273" x="6159500" y="3613150"/>
          <p14:tracePt t="53278" x="6153150" y="3613150"/>
          <p14:tracePt t="53279" x="6142038" y="3613150"/>
          <p14:tracePt t="53283" x="6135688" y="3613150"/>
          <p14:tracePt t="53287" x="6129338" y="3613150"/>
          <p14:tracePt t="53289" x="6124575" y="3613150"/>
          <p14:tracePt t="53291" x="6118225" y="3613150"/>
          <p14:tracePt t="53297" x="6111875" y="3613150"/>
          <p14:tracePt t="53303" x="6105525" y="3613150"/>
          <p14:tracePt t="53308" x="6100763" y="3613150"/>
          <p14:tracePt t="53315" x="6094413" y="3613150"/>
          <p14:tracePt t="53317" x="6094413" y="3606800"/>
          <p14:tracePt t="53325" x="6088063" y="3606800"/>
          <p14:tracePt t="53337" x="6081713" y="3606800"/>
          <p14:tracePt t="53349" x="6075363" y="3606800"/>
          <p14:tracePt t="53367" x="6070600" y="3606800"/>
          <p14:tracePt t="53377" x="6064250" y="3606800"/>
          <p14:tracePt t="53381" x="6057900" y="3606800"/>
          <p14:tracePt t="53384" x="6051550" y="3606800"/>
          <p14:tracePt t="53387" x="6046788" y="3606800"/>
          <p14:tracePt t="53389" x="6040438" y="3606800"/>
          <p14:tracePt t="53393" x="6027738" y="3606800"/>
          <p14:tracePt t="53395" x="6022975" y="3606800"/>
          <p14:tracePt t="53399" x="6003925" y="3606800"/>
          <p14:tracePt t="53403" x="5997575" y="3606800"/>
          <p14:tracePt t="53406" x="5986463" y="3606800"/>
          <p14:tracePt t="53407" x="5980113" y="3606800"/>
          <p14:tracePt t="53409" x="5973763" y="3606800"/>
          <p14:tracePt t="53413" x="5969000" y="3606800"/>
          <p14:tracePt t="53414" x="5956300" y="3606800"/>
          <p14:tracePt t="53415" x="5949950" y="3606800"/>
          <p14:tracePt t="53418" x="5945188" y="3606800"/>
          <p14:tracePt t="53419" x="5932488" y="3606800"/>
          <p14:tracePt t="53423" x="5926138" y="3606800"/>
          <p14:tracePt t="53425" x="5915025" y="3606800"/>
          <p14:tracePt t="53429" x="5908675" y="3606800"/>
          <p14:tracePt t="53431" x="5902325" y="3606800"/>
          <p14:tracePt t="53433" x="5895975" y="3606800"/>
          <p14:tracePt t="53435" x="5891213" y="3606800"/>
          <p14:tracePt t="53437" x="5884863" y="3606800"/>
          <p14:tracePt t="53439" x="5878513" y="3606800"/>
          <p14:tracePt t="53443" x="5872163" y="3606800"/>
          <p14:tracePt t="53445" x="5867400" y="3606800"/>
          <p14:tracePt t="53448" x="5861050" y="3606800"/>
          <p14:tracePt t="53451" x="5854700" y="3606800"/>
          <p14:tracePt t="53455" x="5848350" y="3606800"/>
          <p14:tracePt t="53459" x="5843588" y="3606800"/>
          <p14:tracePt t="53461" x="5837238" y="3606800"/>
          <p14:tracePt t="53467" x="5830888" y="3606800"/>
          <p14:tracePt t="53477" x="5824538" y="3606800"/>
          <p14:tracePt t="53489" x="5818188" y="3606800"/>
          <p14:tracePt t="53491" x="5813425" y="3606800"/>
          <p14:tracePt t="53497" x="5807075" y="3606800"/>
          <p14:tracePt t="53503" x="5800725" y="3613150"/>
          <p14:tracePt t="53507" x="5794375" y="3613150"/>
          <p14:tracePt t="53511" x="5789613" y="3613150"/>
          <p14:tracePt t="53514" x="5783263" y="3617913"/>
          <p14:tracePt t="53517" x="5776913" y="3617913"/>
          <p14:tracePt t="53521" x="5770563" y="3624263"/>
          <p14:tracePt t="53527" x="5759450" y="3624263"/>
          <p14:tracePt t="53532" x="5746750" y="3630613"/>
          <p14:tracePt t="53535" x="5740400" y="3630613"/>
          <p14:tracePt t="53537" x="5740400" y="3636963"/>
          <p14:tracePt t="53540" x="5735638" y="3636963"/>
          <p14:tracePt t="53544" x="5729288" y="3636963"/>
          <p14:tracePt t="53545" x="5722938" y="3636963"/>
          <p14:tracePt t="53551" x="5716588" y="3636963"/>
          <p14:tracePt t="53553" x="5716588" y="3641725"/>
          <p14:tracePt t="53556" x="5711825" y="3641725"/>
          <p14:tracePt t="53563" x="5705475" y="3641725"/>
          <p14:tracePt t="53568" x="5699125" y="3641725"/>
          <p14:tracePt t="53570" x="5699125" y="3648075"/>
          <p14:tracePt t="53589" x="5692775" y="3654425"/>
          <p14:tracePt t="53595" x="5692775" y="3660775"/>
          <p14:tracePt t="53603" x="5688013" y="3665538"/>
          <p14:tracePt t="53609" x="5688013" y="3671888"/>
          <p14:tracePt t="53613" x="5681663" y="3678238"/>
          <p14:tracePt t="53615" x="5675313" y="3684588"/>
          <p14:tracePt t="53619" x="5675313" y="3690938"/>
          <p14:tracePt t="53621" x="5668963" y="3690938"/>
          <p14:tracePt t="53623" x="5668963" y="3695700"/>
          <p14:tracePt t="53625" x="5664200" y="3702050"/>
          <p14:tracePt t="53629" x="5657850" y="3708400"/>
          <p14:tracePt t="53633" x="5651500" y="3714750"/>
          <p14:tracePt t="53637" x="5645150" y="3714750"/>
          <p14:tracePt t="53639" x="5645150" y="3719513"/>
          <p14:tracePt t="53641" x="5638800" y="3725863"/>
          <p14:tracePt t="53645" x="5638800" y="3732213"/>
          <p14:tracePt t="53647" x="5634038" y="3732213"/>
          <p14:tracePt t="53649" x="5627688" y="3738563"/>
          <p14:tracePt t="53655" x="5621338" y="3738563"/>
          <p14:tracePt t="53657" x="5621338" y="3743325"/>
          <p14:tracePt t="53660" x="5621338" y="3749675"/>
          <p14:tracePt t="53666" x="5614988" y="3756025"/>
          <p14:tracePt t="53673" x="5614988" y="3762375"/>
          <p14:tracePt t="53675" x="5610225" y="3762375"/>
          <p14:tracePt t="53681" x="5603875" y="3762375"/>
          <p14:tracePt t="53684" x="5603875" y="3767138"/>
          <p14:tracePt t="53690" x="5603875" y="3773488"/>
          <p14:tracePt t="53701" x="5603875" y="3779838"/>
          <p14:tracePt t="53705" x="5597525" y="3779838"/>
          <p14:tracePt t="53721" x="5597525" y="3786188"/>
          <p14:tracePt t="53802" x="5597525" y="3792538"/>
          <p14:tracePt t="53808" x="5597525" y="3797300"/>
          <p14:tracePt t="53812" x="5597525" y="3803650"/>
          <p14:tracePt t="53817" x="5603875" y="3803650"/>
          <p14:tracePt t="53819" x="5610225" y="3810000"/>
          <p14:tracePt t="53825" x="5610225" y="3816350"/>
          <p14:tracePt t="53826" x="5610225" y="3821113"/>
          <p14:tracePt t="53828" x="5614988" y="3821113"/>
          <p14:tracePt t="53831" x="5614988" y="3827463"/>
          <p14:tracePt t="53833" x="5621338" y="3827463"/>
          <p14:tracePt t="53837" x="5621338" y="3833813"/>
          <p14:tracePt t="53839" x="5627688" y="3840163"/>
          <p14:tracePt t="53841" x="5634038" y="3840163"/>
          <p14:tracePt t="53848" x="5634038" y="3844925"/>
          <p14:tracePt t="53849" x="5638800" y="3844925"/>
          <p14:tracePt t="53854" x="5638800" y="3851275"/>
          <p14:tracePt t="53855" x="5645150" y="3851275"/>
          <p14:tracePt t="53860" x="5645150" y="3857625"/>
          <p14:tracePt t="53863" x="5651500" y="3863975"/>
          <p14:tracePt t="53867" x="5657850" y="3863975"/>
          <p14:tracePt t="53872" x="5657850" y="3870325"/>
          <p14:tracePt t="53876" x="5664200" y="3870325"/>
          <p14:tracePt t="53881" x="5664200" y="3875088"/>
          <p14:tracePt t="53885" x="5668963" y="3875088"/>
          <p14:tracePt t="53887" x="5675313" y="3875088"/>
          <p14:tracePt t="53891" x="5681663" y="3875088"/>
          <p14:tracePt t="53896" x="5681663" y="3881438"/>
          <p14:tracePt t="53899" x="5688013" y="3881438"/>
          <p14:tracePt t="53907" x="5692775" y="3881438"/>
          <p14:tracePt t="53911" x="5692775" y="3887788"/>
          <p14:tracePt t="53915" x="5699125" y="3887788"/>
          <p14:tracePt t="53915" x="5705475" y="3887788"/>
          <p14:tracePt t="53920" x="5705475" y="3894138"/>
          <p14:tracePt t="53921" x="5711825" y="3894138"/>
          <p14:tracePt t="53929" x="5716588" y="3894138"/>
          <p14:tracePt t="53941" x="5722938" y="3894138"/>
          <p14:tracePt t="53947" x="5729288" y="3894138"/>
          <p14:tracePt t="53951" x="5729288" y="3898900"/>
          <p14:tracePt t="53956" x="5735638" y="3898900"/>
          <p14:tracePt t="53963" x="5740400" y="3898900"/>
          <p14:tracePt t="53971" x="5740400" y="3905250"/>
          <p14:tracePt t="53974" x="5746750" y="3905250"/>
          <p14:tracePt t="53983" x="5753100" y="3905250"/>
          <p14:tracePt t="53991" x="5759450" y="3905250"/>
          <p14:tracePt t="53994" x="5759450" y="3911600"/>
          <p14:tracePt t="54005" x="5759450" y="3917950"/>
          <p14:tracePt t="54007" x="5765800" y="3917950"/>
          <p14:tracePt t="54033" x="5770563" y="3917950"/>
          <p14:tracePt t="54047" x="5776913" y="3917950"/>
          <p14:tracePt t="54051" x="5783263" y="3917950"/>
          <p14:tracePt t="54059" x="5789613" y="3917950"/>
          <p14:tracePt t="54069" x="5794375" y="3917950"/>
          <p14:tracePt t="54079" x="5800725" y="3917950"/>
          <p14:tracePt t="54083" x="5807075" y="3917950"/>
          <p14:tracePt t="54093" x="5813425" y="3917950"/>
          <p14:tracePt t="54128" x="5818188" y="3917950"/>
          <p14:tracePt t="54138" x="5824538" y="3917950"/>
          <p14:tracePt t="54145" x="5830888" y="3917950"/>
          <p14:tracePt t="54152" x="5837238" y="3917950"/>
          <p14:tracePt t="54165" x="5843588" y="3917950"/>
          <p14:tracePt t="54179" x="5848350" y="3917950"/>
          <p14:tracePt t="54183" x="5854700" y="3917950"/>
          <p14:tracePt t="54195" x="5861050" y="3917950"/>
          <p14:tracePt t="54203" x="5867400" y="3917950"/>
          <p14:tracePt t="54211" x="5872163" y="3917950"/>
          <p14:tracePt t="54217" x="5878513" y="3917950"/>
          <p14:tracePt t="54225" x="5884863" y="3917950"/>
          <p14:tracePt t="54237" x="5891213" y="391795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8518-6F10-497E-BCD0-3EB68C58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1934825" cy="395878"/>
          </a:xfrm>
        </p:spPr>
        <p:txBody>
          <a:bodyPr/>
          <a:lstStyle/>
          <a:p>
            <a:r>
              <a:rPr lang="en-US" dirty="0"/>
              <a:t>Direct TLFGs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1422B78-95BB-4151-BBFB-F389783ED9E4}"/>
              </a:ext>
            </a:extLst>
          </p:cNvPr>
          <p:cNvSpPr txBox="1"/>
          <p:nvPr/>
        </p:nvSpPr>
        <p:spPr>
          <a:xfrm>
            <a:off x="1444455" y="539054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n-lt"/>
              </a:rPr>
              <a:t>Enumeration Graph</a:t>
            </a:r>
            <a:endParaRPr lang="LID4096" sz="2400" u="sng" dirty="0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626B0F-3CF3-40B2-BF8B-1D68EE8C1743}"/>
              </a:ext>
            </a:extLst>
          </p:cNvPr>
          <p:cNvSpPr/>
          <p:nvPr/>
        </p:nvSpPr>
        <p:spPr>
          <a:xfrm>
            <a:off x="2492982" y="118310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CAE7B0-50E7-4763-B7F6-C190D3206512}"/>
              </a:ext>
            </a:extLst>
          </p:cNvPr>
          <p:cNvSpPr/>
          <p:nvPr/>
        </p:nvSpPr>
        <p:spPr>
          <a:xfrm>
            <a:off x="2897139" y="1183099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46251D-9C9D-422B-A03A-1E2EED906986}"/>
              </a:ext>
            </a:extLst>
          </p:cNvPr>
          <p:cNvSpPr/>
          <p:nvPr/>
        </p:nvSpPr>
        <p:spPr>
          <a:xfrm>
            <a:off x="3301296" y="118310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C356F5-C711-4A0B-8D50-C7DC66A07503}"/>
              </a:ext>
            </a:extLst>
          </p:cNvPr>
          <p:cNvSpPr/>
          <p:nvPr/>
        </p:nvSpPr>
        <p:spPr>
          <a:xfrm>
            <a:off x="3705453" y="118310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3F48C2-F5CD-41F4-8E8F-7F1BD4313AC9}"/>
              </a:ext>
            </a:extLst>
          </p:cNvPr>
          <p:cNvSpPr/>
          <p:nvPr/>
        </p:nvSpPr>
        <p:spPr>
          <a:xfrm>
            <a:off x="4109610" y="1183099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089485-B578-4D06-AF09-C32D9CC4C7F7}"/>
              </a:ext>
            </a:extLst>
          </p:cNvPr>
          <p:cNvSpPr/>
          <p:nvPr/>
        </p:nvSpPr>
        <p:spPr>
          <a:xfrm>
            <a:off x="4513766" y="118310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D75D4F4-E20C-4A6F-BAC4-4CAD29B59A12}"/>
              </a:ext>
            </a:extLst>
          </p:cNvPr>
          <p:cNvSpPr txBox="1"/>
          <p:nvPr/>
        </p:nvSpPr>
        <p:spPr>
          <a:xfrm>
            <a:off x="1429854" y="1087797"/>
            <a:ext cx="116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S(A,B)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8460A5D-23F1-4EAC-9E85-116C0B360B71}"/>
              </a:ext>
            </a:extLst>
          </p:cNvPr>
          <p:cNvSpPr txBox="1"/>
          <p:nvPr/>
        </p:nvSpPr>
        <p:spPr>
          <a:xfrm>
            <a:off x="1385557" y="3698789"/>
            <a:ext cx="135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R(E,F)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6BDE51A-BC2D-4961-BC24-894EFC477E98}"/>
              </a:ext>
            </a:extLst>
          </p:cNvPr>
          <p:cNvSpPr/>
          <p:nvPr/>
        </p:nvSpPr>
        <p:spPr>
          <a:xfrm>
            <a:off x="2447371" y="3782866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84411D8-09EB-4B25-9AB8-DEA5D046020A}"/>
              </a:ext>
            </a:extLst>
          </p:cNvPr>
          <p:cNvSpPr/>
          <p:nvPr/>
        </p:nvSpPr>
        <p:spPr>
          <a:xfrm>
            <a:off x="2851528" y="3782864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64535D6-AA0B-4ECA-B0BF-885A6F424CF3}"/>
              </a:ext>
            </a:extLst>
          </p:cNvPr>
          <p:cNvSpPr/>
          <p:nvPr/>
        </p:nvSpPr>
        <p:spPr>
          <a:xfrm>
            <a:off x="3255685" y="3782865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1,3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8B1B63D-19A8-4BCD-8A7E-7EB691692F2E}"/>
              </a:ext>
            </a:extLst>
          </p:cNvPr>
          <p:cNvSpPr/>
          <p:nvPr/>
        </p:nvSpPr>
        <p:spPr>
          <a:xfrm>
            <a:off x="3659842" y="3782866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1,4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50DC001-0608-46C3-8B8C-BD17CFAB3FDC}"/>
              </a:ext>
            </a:extLst>
          </p:cNvPr>
          <p:cNvSpPr/>
          <p:nvPr/>
        </p:nvSpPr>
        <p:spPr>
          <a:xfrm>
            <a:off x="4063999" y="3782864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,5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672EDDD-9427-46A5-9568-D5CF8E4B6AD6}"/>
              </a:ext>
            </a:extLst>
          </p:cNvPr>
          <p:cNvSpPr/>
          <p:nvPr/>
        </p:nvSpPr>
        <p:spPr>
          <a:xfrm>
            <a:off x="4468155" y="3782865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F74BC0-288A-420B-A5A0-A8C558690901}"/>
              </a:ext>
            </a:extLst>
          </p:cNvPr>
          <p:cNvSpPr txBox="1"/>
          <p:nvPr/>
        </p:nvSpPr>
        <p:spPr>
          <a:xfrm>
            <a:off x="1429853" y="2396474"/>
            <a:ext cx="12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T(C,D)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5315C7B-5C8A-41A6-A982-85A8DA9F9C8E}"/>
              </a:ext>
            </a:extLst>
          </p:cNvPr>
          <p:cNvSpPr/>
          <p:nvPr/>
        </p:nvSpPr>
        <p:spPr>
          <a:xfrm>
            <a:off x="2492982" y="2484622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3119CC4-18CD-421D-BFB6-761AAD844CAD}"/>
              </a:ext>
            </a:extLst>
          </p:cNvPr>
          <p:cNvSpPr/>
          <p:nvPr/>
        </p:nvSpPr>
        <p:spPr>
          <a:xfrm>
            <a:off x="2897139" y="248462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B9EB717-0CD8-4113-91FB-759979F4539C}"/>
              </a:ext>
            </a:extLst>
          </p:cNvPr>
          <p:cNvSpPr/>
          <p:nvPr/>
        </p:nvSpPr>
        <p:spPr>
          <a:xfrm>
            <a:off x="3301296" y="248462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8E2CB6D-8F80-48BE-8193-5AAC9E6D499C}"/>
              </a:ext>
            </a:extLst>
          </p:cNvPr>
          <p:cNvSpPr/>
          <p:nvPr/>
        </p:nvSpPr>
        <p:spPr>
          <a:xfrm>
            <a:off x="3705453" y="2484622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A30320A-B49A-4486-A033-6901D2B21E5D}"/>
              </a:ext>
            </a:extLst>
          </p:cNvPr>
          <p:cNvSpPr/>
          <p:nvPr/>
        </p:nvSpPr>
        <p:spPr>
          <a:xfrm>
            <a:off x="4109610" y="248462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3,5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A2F1A03-F252-44B1-BDB0-9465007F05DF}"/>
              </a:ext>
            </a:extLst>
          </p:cNvPr>
          <p:cNvSpPr/>
          <p:nvPr/>
        </p:nvSpPr>
        <p:spPr>
          <a:xfrm>
            <a:off x="4513766" y="248462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317FD051-1C6D-4F2D-8854-8060FE5DF4C0}"/>
              </a:ext>
            </a:extLst>
          </p:cNvPr>
          <p:cNvCxnSpPr>
            <a:cxnSpLocks/>
            <a:stCxn id="84" idx="1"/>
          </p:cNvCxnSpPr>
          <p:nvPr/>
        </p:nvCxnSpPr>
        <p:spPr bwMode="auto">
          <a:xfrm rot="10800000" flipV="1">
            <a:off x="1429854" y="1349406"/>
            <a:ext cx="1" cy="1296543"/>
          </a:xfrm>
          <a:prstGeom prst="curvedConnector3">
            <a:avLst>
              <a:gd name="adj1" fmla="val 2286010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42532759-59E0-45F7-A441-16F59BEC8B1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1429853" y="2645949"/>
            <a:ext cx="12700" cy="1297149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59B38CC-23A9-45E8-B8AD-52BE9615FAC4}"/>
              </a:ext>
            </a:extLst>
          </p:cNvPr>
          <p:cNvSpPr txBox="1"/>
          <p:nvPr/>
        </p:nvSpPr>
        <p:spPr>
          <a:xfrm>
            <a:off x="178281" y="1793923"/>
            <a:ext cx="1135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S.B &lt; T.D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D6A6AEF-A31F-4C19-A14E-874396BEE9E5}"/>
              </a:ext>
            </a:extLst>
          </p:cNvPr>
          <p:cNvSpPr txBox="1"/>
          <p:nvPr/>
        </p:nvSpPr>
        <p:spPr>
          <a:xfrm>
            <a:off x="155871" y="3109186"/>
            <a:ext cx="1135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T.C &gt; R.E</a:t>
            </a:r>
          </a:p>
        </p:txBody>
      </p:sp>
      <p:sp>
        <p:nvSpPr>
          <p:cNvPr id="86" name="Cloud 85">
            <a:extLst>
              <a:ext uri="{FF2B5EF4-FFF2-40B4-BE49-F238E27FC236}">
                <a16:creationId xmlns:a16="http://schemas.microsoft.com/office/drawing/2014/main" id="{C092CF13-1FE5-4719-9270-5066596A981A}"/>
              </a:ext>
            </a:extLst>
          </p:cNvPr>
          <p:cNvSpPr/>
          <p:nvPr/>
        </p:nvSpPr>
        <p:spPr>
          <a:xfrm>
            <a:off x="2897139" y="3026064"/>
            <a:ext cx="1642644" cy="555418"/>
          </a:xfrm>
          <a:prstGeom prst="cloud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LID4096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7" name="Straight Arrow Connector 188">
            <a:extLst>
              <a:ext uri="{FF2B5EF4-FFF2-40B4-BE49-F238E27FC236}">
                <a16:creationId xmlns:a16="http://schemas.microsoft.com/office/drawing/2014/main" id="{C625FED9-0010-4AF6-87AB-888F8776E7BE}"/>
              </a:ext>
            </a:extLst>
          </p:cNvPr>
          <p:cNvCxnSpPr>
            <a:cxnSpLocks/>
            <a:stCxn id="4" idx="4"/>
            <a:endCxn id="123" idx="0"/>
          </p:cNvCxnSpPr>
          <p:nvPr/>
        </p:nvCxnSpPr>
        <p:spPr bwMode="auto">
          <a:xfrm>
            <a:off x="2684851" y="1539494"/>
            <a:ext cx="404157" cy="94512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8" name="Straight Arrow Connector 188">
            <a:extLst>
              <a:ext uri="{FF2B5EF4-FFF2-40B4-BE49-F238E27FC236}">
                <a16:creationId xmlns:a16="http://schemas.microsoft.com/office/drawing/2014/main" id="{10CA2BF4-B6D1-42C8-B4A6-22DE2BBF74CD}"/>
              </a:ext>
            </a:extLst>
          </p:cNvPr>
          <p:cNvCxnSpPr>
            <a:cxnSpLocks/>
            <a:stCxn id="5" idx="4"/>
            <a:endCxn id="124" idx="0"/>
          </p:cNvCxnSpPr>
          <p:nvPr/>
        </p:nvCxnSpPr>
        <p:spPr bwMode="auto">
          <a:xfrm>
            <a:off x="3089008" y="1539492"/>
            <a:ext cx="404157" cy="94512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1" name="Straight Arrow Connector 188">
            <a:extLst>
              <a:ext uri="{FF2B5EF4-FFF2-40B4-BE49-F238E27FC236}">
                <a16:creationId xmlns:a16="http://schemas.microsoft.com/office/drawing/2014/main" id="{4FE05921-EFB6-4603-8DE9-5369D78D98F8}"/>
              </a:ext>
            </a:extLst>
          </p:cNvPr>
          <p:cNvCxnSpPr>
            <a:cxnSpLocks/>
            <a:stCxn id="6" idx="4"/>
            <a:endCxn id="125" idx="0"/>
          </p:cNvCxnSpPr>
          <p:nvPr/>
        </p:nvCxnSpPr>
        <p:spPr bwMode="auto">
          <a:xfrm>
            <a:off x="3493165" y="1539493"/>
            <a:ext cx="404157" cy="94512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2" name="Straight Arrow Connector 188">
            <a:extLst>
              <a:ext uri="{FF2B5EF4-FFF2-40B4-BE49-F238E27FC236}">
                <a16:creationId xmlns:a16="http://schemas.microsoft.com/office/drawing/2014/main" id="{E88F146A-1D49-416A-A4D3-C94FA46B5C19}"/>
              </a:ext>
            </a:extLst>
          </p:cNvPr>
          <p:cNvCxnSpPr>
            <a:cxnSpLocks/>
            <a:stCxn id="8" idx="4"/>
            <a:endCxn id="126" idx="0"/>
          </p:cNvCxnSpPr>
          <p:nvPr/>
        </p:nvCxnSpPr>
        <p:spPr bwMode="auto">
          <a:xfrm>
            <a:off x="3897322" y="1539494"/>
            <a:ext cx="404157" cy="94512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3" name="Straight Arrow Connector 188">
            <a:extLst>
              <a:ext uri="{FF2B5EF4-FFF2-40B4-BE49-F238E27FC236}">
                <a16:creationId xmlns:a16="http://schemas.microsoft.com/office/drawing/2014/main" id="{BEAF7B6B-F193-4AD0-B696-FFDC984EC77B}"/>
              </a:ext>
            </a:extLst>
          </p:cNvPr>
          <p:cNvCxnSpPr>
            <a:cxnSpLocks/>
            <a:stCxn id="9" idx="4"/>
            <a:endCxn id="127" idx="0"/>
          </p:cNvCxnSpPr>
          <p:nvPr/>
        </p:nvCxnSpPr>
        <p:spPr bwMode="auto">
          <a:xfrm>
            <a:off x="4301479" y="1539492"/>
            <a:ext cx="404156" cy="94512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28" name="Straight Arrow Connector 188">
            <a:extLst>
              <a:ext uri="{FF2B5EF4-FFF2-40B4-BE49-F238E27FC236}">
                <a16:creationId xmlns:a16="http://schemas.microsoft.com/office/drawing/2014/main" id="{25F46EF9-A749-4E43-90DB-2346CD28B540}"/>
              </a:ext>
            </a:extLst>
          </p:cNvPr>
          <p:cNvCxnSpPr>
            <a:cxnSpLocks/>
          </p:cNvCxnSpPr>
          <p:nvPr/>
        </p:nvCxnSpPr>
        <p:spPr bwMode="auto">
          <a:xfrm>
            <a:off x="2684851" y="2837736"/>
            <a:ext cx="596025" cy="31788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29" name="Straight Arrow Connector 188">
            <a:extLst>
              <a:ext uri="{FF2B5EF4-FFF2-40B4-BE49-F238E27FC236}">
                <a16:creationId xmlns:a16="http://schemas.microsoft.com/office/drawing/2014/main" id="{6D7CF17C-0D13-4246-B788-F898EFE8F8E7}"/>
              </a:ext>
            </a:extLst>
          </p:cNvPr>
          <p:cNvCxnSpPr>
            <a:cxnSpLocks/>
          </p:cNvCxnSpPr>
          <p:nvPr/>
        </p:nvCxnSpPr>
        <p:spPr bwMode="auto">
          <a:xfrm>
            <a:off x="3089008" y="2837734"/>
            <a:ext cx="311417" cy="31788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0" name="Straight Arrow Connector 188">
            <a:extLst>
              <a:ext uri="{FF2B5EF4-FFF2-40B4-BE49-F238E27FC236}">
                <a16:creationId xmlns:a16="http://schemas.microsoft.com/office/drawing/2014/main" id="{17558F54-53F8-4FE7-B44A-AD7CCA7098F4}"/>
              </a:ext>
            </a:extLst>
          </p:cNvPr>
          <p:cNvCxnSpPr>
            <a:cxnSpLocks/>
          </p:cNvCxnSpPr>
          <p:nvPr/>
        </p:nvCxnSpPr>
        <p:spPr bwMode="auto">
          <a:xfrm>
            <a:off x="3493165" y="2837735"/>
            <a:ext cx="34260" cy="31665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1" name="Straight Arrow Connector 188">
            <a:extLst>
              <a:ext uri="{FF2B5EF4-FFF2-40B4-BE49-F238E27FC236}">
                <a16:creationId xmlns:a16="http://schemas.microsoft.com/office/drawing/2014/main" id="{06DCDF13-C478-4BA0-8CC6-5F2B107B9C75}"/>
              </a:ext>
            </a:extLst>
          </p:cNvPr>
          <p:cNvCxnSpPr>
            <a:cxnSpLocks/>
          </p:cNvCxnSpPr>
          <p:nvPr/>
        </p:nvCxnSpPr>
        <p:spPr bwMode="auto">
          <a:xfrm flipH="1">
            <a:off x="3639422" y="2837736"/>
            <a:ext cx="257900" cy="31788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2" name="Straight Arrow Connector 188">
            <a:extLst>
              <a:ext uri="{FF2B5EF4-FFF2-40B4-BE49-F238E27FC236}">
                <a16:creationId xmlns:a16="http://schemas.microsoft.com/office/drawing/2014/main" id="{AC61C4A1-06F0-4E14-9D5D-EF876428C642}"/>
              </a:ext>
            </a:extLst>
          </p:cNvPr>
          <p:cNvCxnSpPr>
            <a:cxnSpLocks/>
          </p:cNvCxnSpPr>
          <p:nvPr/>
        </p:nvCxnSpPr>
        <p:spPr bwMode="auto">
          <a:xfrm flipH="1">
            <a:off x="3804582" y="2837734"/>
            <a:ext cx="496897" cy="31665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3" name="Straight Arrow Connector 188">
            <a:extLst>
              <a:ext uri="{FF2B5EF4-FFF2-40B4-BE49-F238E27FC236}">
                <a16:creationId xmlns:a16="http://schemas.microsoft.com/office/drawing/2014/main" id="{C81C4B20-4C7D-42A5-BCD2-3928F1D2BF65}"/>
              </a:ext>
            </a:extLst>
          </p:cNvPr>
          <p:cNvCxnSpPr>
            <a:cxnSpLocks/>
          </p:cNvCxnSpPr>
          <p:nvPr/>
        </p:nvCxnSpPr>
        <p:spPr bwMode="auto">
          <a:xfrm flipH="1">
            <a:off x="4059422" y="2837735"/>
            <a:ext cx="646213" cy="31665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5" name="Straight Arrow Connector 188">
            <a:extLst>
              <a:ext uri="{FF2B5EF4-FFF2-40B4-BE49-F238E27FC236}">
                <a16:creationId xmlns:a16="http://schemas.microsoft.com/office/drawing/2014/main" id="{0B2151CC-662A-450F-BAA6-F2F3779ACC05}"/>
              </a:ext>
            </a:extLst>
          </p:cNvPr>
          <p:cNvCxnSpPr>
            <a:cxnSpLocks/>
          </p:cNvCxnSpPr>
          <p:nvPr/>
        </p:nvCxnSpPr>
        <p:spPr bwMode="auto">
          <a:xfrm flipH="1">
            <a:off x="2684851" y="3396917"/>
            <a:ext cx="570010" cy="38594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6" name="Straight Arrow Connector 188">
            <a:extLst>
              <a:ext uri="{FF2B5EF4-FFF2-40B4-BE49-F238E27FC236}">
                <a16:creationId xmlns:a16="http://schemas.microsoft.com/office/drawing/2014/main" id="{1DD3DE32-C0EF-4E51-AF9A-F40E47AF1A6E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9008" y="3409896"/>
            <a:ext cx="282844" cy="37296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8" name="Straight Arrow Connector 188">
            <a:extLst>
              <a:ext uri="{FF2B5EF4-FFF2-40B4-BE49-F238E27FC236}">
                <a16:creationId xmlns:a16="http://schemas.microsoft.com/office/drawing/2014/main" id="{317E60DD-9D69-4ADE-94F3-2F32EDB12043}"/>
              </a:ext>
            </a:extLst>
          </p:cNvPr>
          <p:cNvCxnSpPr>
            <a:cxnSpLocks/>
          </p:cNvCxnSpPr>
          <p:nvPr/>
        </p:nvCxnSpPr>
        <p:spPr bwMode="auto">
          <a:xfrm flipH="1">
            <a:off x="3493165" y="3416387"/>
            <a:ext cx="46438" cy="36647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9" name="Straight Arrow Connector 188">
            <a:extLst>
              <a:ext uri="{FF2B5EF4-FFF2-40B4-BE49-F238E27FC236}">
                <a16:creationId xmlns:a16="http://schemas.microsoft.com/office/drawing/2014/main" id="{6D12BC97-C3E1-43D5-81EA-A8F86877B071}"/>
              </a:ext>
            </a:extLst>
          </p:cNvPr>
          <p:cNvCxnSpPr>
            <a:cxnSpLocks/>
          </p:cNvCxnSpPr>
          <p:nvPr/>
        </p:nvCxnSpPr>
        <p:spPr bwMode="auto">
          <a:xfrm>
            <a:off x="3685033" y="3396917"/>
            <a:ext cx="212289" cy="38594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0" name="Straight Arrow Connector 188">
            <a:extLst>
              <a:ext uri="{FF2B5EF4-FFF2-40B4-BE49-F238E27FC236}">
                <a16:creationId xmlns:a16="http://schemas.microsoft.com/office/drawing/2014/main" id="{573DA28A-094C-4FF9-8A95-CE007B04D4D2}"/>
              </a:ext>
            </a:extLst>
          </p:cNvPr>
          <p:cNvCxnSpPr>
            <a:cxnSpLocks/>
          </p:cNvCxnSpPr>
          <p:nvPr/>
        </p:nvCxnSpPr>
        <p:spPr bwMode="auto">
          <a:xfrm>
            <a:off x="3859539" y="3390813"/>
            <a:ext cx="441940" cy="39204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2" name="Straight Arrow Connector 188">
            <a:extLst>
              <a:ext uri="{FF2B5EF4-FFF2-40B4-BE49-F238E27FC236}">
                <a16:creationId xmlns:a16="http://schemas.microsoft.com/office/drawing/2014/main" id="{90750F60-76F8-4AF9-BEE3-2E33FF32B0FD}"/>
              </a:ext>
            </a:extLst>
          </p:cNvPr>
          <p:cNvCxnSpPr>
            <a:cxnSpLocks/>
          </p:cNvCxnSpPr>
          <p:nvPr/>
        </p:nvCxnSpPr>
        <p:spPr bwMode="auto">
          <a:xfrm>
            <a:off x="4118266" y="3380839"/>
            <a:ext cx="587369" cy="40202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A4FA8D45-0B11-4ADA-B9AF-517FAE59DD9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495033" y="1886857"/>
                <a:ext cx="3453304" cy="1208023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5763" indent="-385763" algn="l" defTabSz="646376" rtl="0" eaLnBrk="1" fontAlgn="base" hangingPunct="1">
                  <a:spcBef>
                    <a:spcPct val="0"/>
                  </a:spcBef>
                  <a:spcAft>
                    <a:spcPts val="450"/>
                  </a:spcAft>
                  <a:buSzPct val="80000"/>
                  <a:buFont typeface="+mj-lt"/>
                  <a:buAutoNum type="arabicPeriod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557213" indent="-257175" algn="l" defTabSz="646376" rtl="0" eaLnBrk="1" fontAlgn="base" hangingPunct="1">
                  <a:spcBef>
                    <a:spcPct val="0"/>
                  </a:spcBef>
                  <a:spcAft>
                    <a:spcPts val="450"/>
                  </a:spcAft>
                  <a:buSzPct val="100000"/>
                  <a:buFont typeface="Lucida Grande"/>
                  <a:buChar char="-"/>
                  <a:defRPr sz="21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813197" indent="-213122" algn="l" defTabSz="646376" rtl="0" eaLnBrk="1" fontAlgn="base" hangingPunct="1">
                  <a:spcBef>
                    <a:spcPct val="0"/>
                  </a:spcBef>
                  <a:spcAft>
                    <a:spcPts val="225"/>
                  </a:spcAft>
                  <a:buFont typeface="Arial"/>
                  <a:buChar char="•"/>
                  <a:tabLst/>
                  <a:defRPr sz="1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071563" indent="-214313" algn="l" defTabSz="646376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1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285875" indent="-128588" algn="l" defTabSz="646376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15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86141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6pPr>
                <a:lvl7pPr marL="122786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7pPr>
                <a:lvl8pPr marL="159431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8pPr>
                <a:lvl9pPr marL="1960765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Direct TLFG</a:t>
                </a:r>
              </a:p>
              <a:p>
                <a:pPr marL="285750" indent="-28575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edges</a:t>
                </a:r>
              </a:p>
              <a:p>
                <a:pPr marL="285750" indent="-285750">
                  <a:buClrTx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Depth = 1</a:t>
                </a:r>
              </a:p>
              <a:p>
                <a:pPr marL="285750" indent="-285750">
                  <a:buClrTx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Works for any join condition</a:t>
                </a:r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A4FA8D45-0B11-4ADA-B9AF-517FAE59D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5033" y="1886857"/>
                <a:ext cx="3453304" cy="1208023"/>
              </a:xfrm>
              <a:prstGeom prst="rect">
                <a:avLst/>
              </a:prstGeom>
              <a:blipFill>
                <a:blip r:embed="rId5"/>
                <a:stretch>
                  <a:fillRect l="-4056" t="-6566" b="-9091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188">
            <a:extLst>
              <a:ext uri="{FF2B5EF4-FFF2-40B4-BE49-F238E27FC236}">
                <a16:creationId xmlns:a16="http://schemas.microsoft.com/office/drawing/2014/main" id="{32B2DD8E-6870-436A-B3A9-550BA15E870B}"/>
              </a:ext>
            </a:extLst>
          </p:cNvPr>
          <p:cNvCxnSpPr>
            <a:cxnSpLocks/>
            <a:stCxn id="4" idx="4"/>
            <a:endCxn id="124" idx="0"/>
          </p:cNvCxnSpPr>
          <p:nvPr/>
        </p:nvCxnSpPr>
        <p:spPr bwMode="auto">
          <a:xfrm>
            <a:off x="2684851" y="1539494"/>
            <a:ext cx="808314" cy="94512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0" name="Straight Arrow Connector 188">
            <a:extLst>
              <a:ext uri="{FF2B5EF4-FFF2-40B4-BE49-F238E27FC236}">
                <a16:creationId xmlns:a16="http://schemas.microsoft.com/office/drawing/2014/main" id="{5BCBF9E3-40D6-466B-840F-FEAA7E57B23F}"/>
              </a:ext>
            </a:extLst>
          </p:cNvPr>
          <p:cNvCxnSpPr>
            <a:cxnSpLocks/>
            <a:stCxn id="4" idx="4"/>
            <a:endCxn id="125" idx="0"/>
          </p:cNvCxnSpPr>
          <p:nvPr/>
        </p:nvCxnSpPr>
        <p:spPr bwMode="auto">
          <a:xfrm>
            <a:off x="2684851" y="1539494"/>
            <a:ext cx="1212471" cy="9451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3" name="Straight Arrow Connector 188">
            <a:extLst>
              <a:ext uri="{FF2B5EF4-FFF2-40B4-BE49-F238E27FC236}">
                <a16:creationId xmlns:a16="http://schemas.microsoft.com/office/drawing/2014/main" id="{11D62B16-97DE-46D9-B3B8-1A2B2F97FC56}"/>
              </a:ext>
            </a:extLst>
          </p:cNvPr>
          <p:cNvCxnSpPr>
            <a:cxnSpLocks/>
            <a:stCxn id="4" idx="4"/>
            <a:endCxn id="126" idx="0"/>
          </p:cNvCxnSpPr>
          <p:nvPr/>
        </p:nvCxnSpPr>
        <p:spPr bwMode="auto">
          <a:xfrm>
            <a:off x="2684851" y="1539494"/>
            <a:ext cx="1616628" cy="94512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6" name="Straight Arrow Connector 188">
            <a:extLst>
              <a:ext uri="{FF2B5EF4-FFF2-40B4-BE49-F238E27FC236}">
                <a16:creationId xmlns:a16="http://schemas.microsoft.com/office/drawing/2014/main" id="{A2789B8A-A212-4280-A6EB-E8C3C61DAC43}"/>
              </a:ext>
            </a:extLst>
          </p:cNvPr>
          <p:cNvCxnSpPr>
            <a:cxnSpLocks/>
            <a:stCxn id="4" idx="4"/>
            <a:endCxn id="127" idx="0"/>
          </p:cNvCxnSpPr>
          <p:nvPr/>
        </p:nvCxnSpPr>
        <p:spPr bwMode="auto">
          <a:xfrm>
            <a:off x="2684851" y="1539494"/>
            <a:ext cx="2020784" cy="94512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2" name="Straight Arrow Connector 188">
            <a:extLst>
              <a:ext uri="{FF2B5EF4-FFF2-40B4-BE49-F238E27FC236}">
                <a16:creationId xmlns:a16="http://schemas.microsoft.com/office/drawing/2014/main" id="{D80E59E1-C21C-42BE-89C9-F381F7B14D5F}"/>
              </a:ext>
            </a:extLst>
          </p:cNvPr>
          <p:cNvCxnSpPr>
            <a:cxnSpLocks/>
            <a:stCxn id="5" idx="4"/>
            <a:endCxn id="125" idx="0"/>
          </p:cNvCxnSpPr>
          <p:nvPr/>
        </p:nvCxnSpPr>
        <p:spPr bwMode="auto">
          <a:xfrm>
            <a:off x="3089008" y="1539492"/>
            <a:ext cx="808314" cy="94513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4" name="Straight Arrow Connector 188">
            <a:extLst>
              <a:ext uri="{FF2B5EF4-FFF2-40B4-BE49-F238E27FC236}">
                <a16:creationId xmlns:a16="http://schemas.microsoft.com/office/drawing/2014/main" id="{29ADDA1D-A3AE-4D09-9CA9-8E92CDD29375}"/>
              </a:ext>
            </a:extLst>
          </p:cNvPr>
          <p:cNvCxnSpPr>
            <a:cxnSpLocks/>
            <a:stCxn id="5" idx="4"/>
            <a:endCxn id="126" idx="0"/>
          </p:cNvCxnSpPr>
          <p:nvPr/>
        </p:nvCxnSpPr>
        <p:spPr bwMode="auto">
          <a:xfrm>
            <a:off x="3089008" y="1539492"/>
            <a:ext cx="1212471" cy="9451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5" name="Straight Arrow Connector 188">
            <a:extLst>
              <a:ext uri="{FF2B5EF4-FFF2-40B4-BE49-F238E27FC236}">
                <a16:creationId xmlns:a16="http://schemas.microsoft.com/office/drawing/2014/main" id="{8C304602-5F2A-48CD-92A8-02883CA111B5}"/>
              </a:ext>
            </a:extLst>
          </p:cNvPr>
          <p:cNvCxnSpPr>
            <a:cxnSpLocks/>
            <a:stCxn id="5" idx="4"/>
            <a:endCxn id="127" idx="0"/>
          </p:cNvCxnSpPr>
          <p:nvPr/>
        </p:nvCxnSpPr>
        <p:spPr bwMode="auto">
          <a:xfrm>
            <a:off x="3089008" y="1539492"/>
            <a:ext cx="1616627" cy="94512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7" name="Straight Arrow Connector 188">
            <a:extLst>
              <a:ext uri="{FF2B5EF4-FFF2-40B4-BE49-F238E27FC236}">
                <a16:creationId xmlns:a16="http://schemas.microsoft.com/office/drawing/2014/main" id="{F7A1C437-F669-4DE8-A619-74A57463C207}"/>
              </a:ext>
            </a:extLst>
          </p:cNvPr>
          <p:cNvCxnSpPr>
            <a:cxnSpLocks/>
            <a:stCxn id="6" idx="4"/>
            <a:endCxn id="125" idx="0"/>
          </p:cNvCxnSpPr>
          <p:nvPr/>
        </p:nvCxnSpPr>
        <p:spPr bwMode="auto">
          <a:xfrm>
            <a:off x="3493165" y="1539493"/>
            <a:ext cx="404157" cy="94512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8" name="Straight Arrow Connector 188">
            <a:extLst>
              <a:ext uri="{FF2B5EF4-FFF2-40B4-BE49-F238E27FC236}">
                <a16:creationId xmlns:a16="http://schemas.microsoft.com/office/drawing/2014/main" id="{6BA9A088-F7EA-4E4A-B9CB-74B376FBA4BF}"/>
              </a:ext>
            </a:extLst>
          </p:cNvPr>
          <p:cNvCxnSpPr>
            <a:cxnSpLocks/>
            <a:stCxn id="6" idx="4"/>
            <a:endCxn id="126" idx="0"/>
          </p:cNvCxnSpPr>
          <p:nvPr/>
        </p:nvCxnSpPr>
        <p:spPr bwMode="auto">
          <a:xfrm>
            <a:off x="3493165" y="1539493"/>
            <a:ext cx="808314" cy="94512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9" name="Straight Arrow Connector 188">
            <a:extLst>
              <a:ext uri="{FF2B5EF4-FFF2-40B4-BE49-F238E27FC236}">
                <a16:creationId xmlns:a16="http://schemas.microsoft.com/office/drawing/2014/main" id="{DAD14169-08BA-4517-B134-9D3D869AA5E8}"/>
              </a:ext>
            </a:extLst>
          </p:cNvPr>
          <p:cNvCxnSpPr>
            <a:cxnSpLocks/>
            <a:stCxn id="6" idx="4"/>
            <a:endCxn id="127" idx="0"/>
          </p:cNvCxnSpPr>
          <p:nvPr/>
        </p:nvCxnSpPr>
        <p:spPr bwMode="auto">
          <a:xfrm>
            <a:off x="3493165" y="1539493"/>
            <a:ext cx="1212470" cy="9451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01" name="Straight Arrow Connector 188">
            <a:extLst>
              <a:ext uri="{FF2B5EF4-FFF2-40B4-BE49-F238E27FC236}">
                <a16:creationId xmlns:a16="http://schemas.microsoft.com/office/drawing/2014/main" id="{CA41ECC9-9BE5-48DC-9A4B-8E9801C5688C}"/>
              </a:ext>
            </a:extLst>
          </p:cNvPr>
          <p:cNvCxnSpPr>
            <a:cxnSpLocks/>
            <a:stCxn id="8" idx="4"/>
            <a:endCxn id="127" idx="0"/>
          </p:cNvCxnSpPr>
          <p:nvPr/>
        </p:nvCxnSpPr>
        <p:spPr bwMode="auto">
          <a:xfrm>
            <a:off x="3897322" y="1539494"/>
            <a:ext cx="808313" cy="94512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0673D6-27CF-4E51-9934-66BBB70D3265}"/>
                  </a:ext>
                </a:extLst>
              </p:cNvPr>
              <p:cNvSpPr txBox="1"/>
              <p:nvPr/>
            </p:nvSpPr>
            <p:spPr>
              <a:xfrm>
                <a:off x="5403188" y="3329457"/>
                <a:ext cx="2651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TT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50673D6-27CF-4E51-9934-66BBB70D3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188" y="3329457"/>
                <a:ext cx="265181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2">
            <a:extLst>
              <a:ext uri="{FF2B5EF4-FFF2-40B4-BE49-F238E27FC236}">
                <a16:creationId xmlns:a16="http://schemas.microsoft.com/office/drawing/2014/main" id="{89D042C4-589C-4099-A60B-CD4BB198E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46" y="3134506"/>
            <a:ext cx="749579" cy="7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5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6"/>
    </mc:Choice>
    <mc:Fallback xmlns="">
      <p:transition spd="slow" advTm="21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9" grpId="0"/>
    </p:bldLst>
  </p:timing>
  <p:extLst>
    <p:ext uri="{3A86A75C-4F4B-4683-9AE1-C65F6400EC91}">
      <p14:laserTraceLst xmlns:p14="http://schemas.microsoft.com/office/powerpoint/2010/main">
        <p14:tracePtLst>
          <p14:tracePt t="645" x="5095875" y="1041400"/>
          <p14:tracePt t="653" x="5100638" y="1041400"/>
          <p14:tracePt t="661" x="5106988" y="1041400"/>
          <p14:tracePt t="666" x="5119688" y="1041400"/>
          <p14:tracePt t="671" x="5124450" y="1041400"/>
          <p14:tracePt t="673" x="5130800" y="1041400"/>
          <p14:tracePt t="677" x="5137150" y="1035050"/>
          <p14:tracePt t="688" x="5143500" y="1035050"/>
          <p14:tracePt t="4271" x="5143500" y="1028700"/>
          <p14:tracePt t="4407" x="5143500" y="1035050"/>
          <p14:tracePt t="4526" x="5143500" y="1041400"/>
          <p14:tracePt t="4657" x="5143500" y="1046163"/>
          <p14:tracePt t="4662" x="5143500" y="1052513"/>
          <p14:tracePt t="4666" x="5143500" y="1058863"/>
          <p14:tracePt t="4675" x="5143500" y="1065213"/>
          <p14:tracePt t="4684" x="5143500" y="1069975"/>
          <p14:tracePt t="4692" x="5143500" y="1076325"/>
          <p14:tracePt t="4697" x="5149850" y="1076325"/>
          <p14:tracePt t="4700" x="5149850" y="1082675"/>
          <p14:tracePt t="4715" x="5154613" y="1089025"/>
          <p14:tracePt t="4758" x="5154613" y="1093788"/>
          <p14:tracePt t="4782" x="5154613" y="1100138"/>
          <p14:tracePt t="4790" x="5154613" y="1106488"/>
          <p14:tracePt t="4804" x="5154613" y="1112838"/>
          <p14:tracePt t="4814" x="5154613" y="1119188"/>
          <p14:tracePt t="4829" x="5154613" y="1123950"/>
          <p14:tracePt t="4835" x="5154613" y="1130300"/>
          <p14:tracePt t="4846" x="5160963" y="1130300"/>
          <p14:tracePt t="4860" x="5160963" y="1136650"/>
          <p14:tracePt t="4894" x="5160963" y="1143000"/>
          <p14:tracePt t="4906" x="5160963" y="1147763"/>
          <p14:tracePt t="4913" x="5160963" y="1154113"/>
          <p14:tracePt t="4919" x="5160963" y="1160463"/>
          <p14:tracePt t="4927" x="5160963" y="1166813"/>
          <p14:tracePt t="4929" x="5154613" y="1166813"/>
          <p14:tracePt t="4934" x="5154613" y="1171575"/>
          <p14:tracePt t="4937" x="5149850" y="1177925"/>
          <p14:tracePt t="4943" x="5149850" y="1184275"/>
          <p14:tracePt t="4949" x="5149850" y="1190625"/>
          <p14:tracePt t="4953" x="5143500" y="1190625"/>
          <p14:tracePt t="4956" x="5143500" y="1195388"/>
          <p14:tracePt t="4962" x="5143500" y="1201738"/>
          <p14:tracePt t="4965" x="5143500" y="1208088"/>
          <p14:tracePt t="4973" x="5143500" y="1214438"/>
          <p14:tracePt t="4977" x="5137150" y="1214438"/>
          <p14:tracePt t="4983" x="5137150" y="1220788"/>
          <p14:tracePt t="4995" x="5130800" y="1220788"/>
          <p14:tracePt t="4998" x="5130800" y="1225550"/>
          <p14:tracePt t="5000" x="5130800" y="1231900"/>
          <p14:tracePt t="5007" x="5124450" y="1231900"/>
          <p14:tracePt t="5013" x="5124450" y="1238250"/>
          <p14:tracePt t="5016" x="5119688" y="1238250"/>
          <p14:tracePt t="5029" x="5113338" y="1244600"/>
          <p14:tracePt t="5041" x="5106988" y="1249363"/>
          <p14:tracePt t="5047" x="5106988" y="1255713"/>
          <p14:tracePt t="5050" x="5100638" y="1255713"/>
          <p14:tracePt t="5053" x="5095875" y="1255713"/>
          <p14:tracePt t="5057" x="5095875" y="1262063"/>
          <p14:tracePt t="5065" x="5089525" y="1268413"/>
          <p14:tracePt t="5075" x="5089525" y="1273175"/>
          <p14:tracePt t="5079" x="5089525" y="1279525"/>
          <p14:tracePt t="5081" x="5083175" y="1279525"/>
          <p14:tracePt t="5089" x="5083175" y="1285875"/>
          <p14:tracePt t="5095" x="5076825" y="1285875"/>
          <p14:tracePt t="5099" x="5076825" y="1292225"/>
          <p14:tracePt t="5105" x="5072063" y="1292225"/>
          <p14:tracePt t="5109" x="5072063" y="1298575"/>
          <p14:tracePt t="5115" x="5072063" y="1303338"/>
          <p14:tracePt t="5129" x="5065713" y="1303338"/>
          <p14:tracePt t="5131" x="5065713" y="1309688"/>
          <p14:tracePt t="8964" x="5065713" y="1316038"/>
          <p14:tracePt t="8974" x="5065713" y="1322388"/>
          <p14:tracePt t="8978" x="5065713" y="1327150"/>
          <p14:tracePt t="8986" x="5065713" y="1333500"/>
          <p14:tracePt t="8996" x="5065713" y="1339850"/>
          <p14:tracePt t="9001" x="5065713" y="1346200"/>
          <p14:tracePt t="9005" x="5065713" y="1350963"/>
          <p14:tracePt t="9012" x="5065713" y="1357313"/>
          <p14:tracePt t="9014" x="5065713" y="1363663"/>
          <p14:tracePt t="9018" x="5065713" y="1370013"/>
          <p14:tracePt t="9021" x="5065713" y="1376363"/>
          <p14:tracePt t="9023" x="5072063" y="1376363"/>
          <p14:tracePt t="9025" x="5072063" y="1381125"/>
          <p14:tracePt t="9027" x="5072063" y="1387475"/>
          <p14:tracePt t="9031" x="5072063" y="1393825"/>
          <p14:tracePt t="9033" x="5072063" y="1400175"/>
          <p14:tracePt t="9037" x="5076825" y="1404938"/>
          <p14:tracePt t="9039" x="5076825" y="1411288"/>
          <p14:tracePt t="9043" x="5076825" y="1417638"/>
          <p14:tracePt t="9045" x="5076825" y="1423988"/>
          <p14:tracePt t="9049" x="5076825" y="1428750"/>
          <p14:tracePt t="9051" x="5076825" y="1435100"/>
          <p14:tracePt t="9053" x="5083175" y="1441450"/>
          <p14:tracePt t="9055" x="5083175" y="1447800"/>
          <p14:tracePt t="9057" x="5083175" y="1452563"/>
          <p14:tracePt t="9059" x="5083175" y="1458913"/>
          <p14:tracePt t="9063" x="5089525" y="1465263"/>
          <p14:tracePt t="9065" x="5089525" y="1471613"/>
          <p14:tracePt t="9067" x="5089525" y="1477963"/>
          <p14:tracePt t="9069" x="5089525" y="1482725"/>
          <p14:tracePt t="9073" x="5089525" y="1489075"/>
          <p14:tracePt t="9075" x="5089525" y="1495425"/>
          <p14:tracePt t="9077" x="5095875" y="1501775"/>
          <p14:tracePt t="9081" x="5100638" y="1506538"/>
          <p14:tracePt t="9083" x="5100638" y="1512888"/>
          <p14:tracePt t="9086" x="5100638" y="1519238"/>
          <p14:tracePt t="9087" x="5100638" y="1525588"/>
          <p14:tracePt t="9091" x="5100638" y="1530350"/>
          <p14:tracePt t="9093" x="5100638" y="1536700"/>
          <p14:tracePt t="9095" x="5106988" y="1543050"/>
          <p14:tracePt t="9099" x="5106988" y="1555750"/>
          <p14:tracePt t="9104" x="5106988" y="1560513"/>
          <p14:tracePt t="9107" x="5113338" y="1566863"/>
          <p14:tracePt t="9109" x="5113338" y="1573213"/>
          <p14:tracePt t="9111" x="5113338" y="1579563"/>
          <p14:tracePt t="9116" x="5113338" y="1584325"/>
          <p14:tracePt t="9117" x="5119688" y="1590675"/>
          <p14:tracePt t="9119" x="5119688" y="1597025"/>
          <p14:tracePt t="9123" x="5119688" y="1603375"/>
          <p14:tracePt t="9126" x="5119688" y="1608138"/>
          <p14:tracePt t="9129" x="5119688" y="1614488"/>
          <p14:tracePt t="9131" x="5119688" y="1620838"/>
          <p14:tracePt t="9134" x="5119688" y="1627188"/>
          <p14:tracePt t="9138" x="5119688" y="1638300"/>
          <p14:tracePt t="9141" x="5119688" y="1644650"/>
          <p14:tracePt t="9143" x="5124450" y="1644650"/>
          <p14:tracePt t="9146" x="5124450" y="1651000"/>
          <p14:tracePt t="9147" x="5124450" y="1657350"/>
          <p14:tracePt t="9149" x="5124450" y="1662113"/>
          <p14:tracePt t="9153" x="5124450" y="1668463"/>
          <p14:tracePt t="9155" x="5124450" y="1674813"/>
          <p14:tracePt t="9158" x="5124450" y="1681163"/>
          <p14:tracePt t="9161" x="5124450" y="1685925"/>
          <p14:tracePt t="9164" x="5124450" y="1692275"/>
          <p14:tracePt t="9167" x="5124450" y="1698625"/>
          <p14:tracePt t="9171" x="5124450" y="1709738"/>
          <p14:tracePt t="9176" x="5130800" y="1716088"/>
          <p14:tracePt t="9178" x="5130800" y="1722438"/>
          <p14:tracePt t="9179" x="5130800" y="1728788"/>
          <p14:tracePt t="9183" x="5130800" y="1735138"/>
          <p14:tracePt t="9188" x="5130800" y="1739900"/>
          <p14:tracePt t="9189" x="5130800" y="1746250"/>
          <p14:tracePt t="9194" x="5130800" y="1752600"/>
          <p14:tracePt t="9200" x="5130800" y="1758950"/>
          <p14:tracePt t="9201" x="5137150" y="1758950"/>
          <p14:tracePt t="9203" x="5137150" y="1763713"/>
          <p14:tracePt t="9205" x="5137150" y="1770063"/>
          <p14:tracePt t="9211" x="5137150" y="1776413"/>
          <p14:tracePt t="9218" x="5137150" y="1782763"/>
          <p14:tracePt t="9224" x="5143500" y="1787525"/>
          <p14:tracePt t="9226" x="5143500" y="1793875"/>
          <p14:tracePt t="9227" x="5143500" y="1800225"/>
          <p14:tracePt t="9233" x="5143500" y="1806575"/>
          <p14:tracePt t="9237" x="5143500" y="1812925"/>
          <p14:tracePt t="9239" x="5143500" y="1817688"/>
          <p14:tracePt t="9245" x="5143500" y="1824038"/>
          <p14:tracePt t="9249" x="5143500" y="1830388"/>
          <p14:tracePt t="9254" x="5143500" y="1836738"/>
          <p14:tracePt t="9257" x="5143500" y="1841500"/>
          <p14:tracePt t="9263" x="5149850" y="1847850"/>
          <p14:tracePt t="9269" x="5149850" y="1854200"/>
          <p14:tracePt t="9271" x="5149850" y="1860550"/>
          <p14:tracePt t="9275" x="5149850" y="1865313"/>
          <p14:tracePt t="9281" x="5149850" y="1871663"/>
          <p14:tracePt t="9287" x="5149850" y="1878013"/>
          <p14:tracePt t="9295" x="5149850" y="1884363"/>
          <p14:tracePt t="9297" x="5149850" y="1890713"/>
          <p14:tracePt t="9304" x="5149850" y="1895475"/>
          <p14:tracePt t="9310" x="5149850" y="1901825"/>
          <p14:tracePt t="9316" x="5154613" y="1908175"/>
          <p14:tracePt t="9319" x="5154613" y="1914525"/>
          <p14:tracePt t="9329" x="5154613" y="1919288"/>
          <p14:tracePt t="9335" x="5154613" y="1925638"/>
          <p14:tracePt t="9342" x="5154613" y="1931988"/>
          <p14:tracePt t="9343" x="5160963" y="1931988"/>
          <p14:tracePt t="9347" x="5160963" y="1938338"/>
          <p14:tracePt t="9349" x="5167313" y="1938338"/>
          <p14:tracePt t="9352" x="5167313" y="1943100"/>
          <p14:tracePt t="9355" x="5167313" y="1949450"/>
          <p14:tracePt t="9359" x="5173663" y="1949450"/>
          <p14:tracePt t="9361" x="5173663" y="1955800"/>
          <p14:tracePt t="9365" x="5173663" y="1962150"/>
          <p14:tracePt t="9367" x="5178425" y="1966913"/>
          <p14:tracePt t="9372" x="5184775" y="1973263"/>
          <p14:tracePt t="9373" x="5191125" y="1973263"/>
          <p14:tracePt t="9377" x="5191125" y="1979613"/>
          <p14:tracePt t="9377" x="5191125" y="1985963"/>
          <p14:tracePt t="9379" x="5197475" y="1985963"/>
          <p14:tracePt t="9383" x="5197475" y="1992313"/>
          <p14:tracePt t="9385" x="5202238" y="1997075"/>
          <p14:tracePt t="9389" x="5208588" y="2003425"/>
          <p14:tracePt t="9394" x="5214938" y="2009775"/>
          <p14:tracePt t="9397" x="5214938" y="2016125"/>
          <p14:tracePt t="9399" x="5221288" y="2016125"/>
          <p14:tracePt t="9403" x="5227638" y="2020888"/>
          <p14:tracePt t="9409" x="5227638" y="2027238"/>
          <p14:tracePt t="9411" x="5232400" y="2033588"/>
          <p14:tracePt t="9414" x="5238750" y="2033588"/>
          <p14:tracePt t="9419" x="5238750" y="2039938"/>
          <p14:tracePt t="9421" x="5245100" y="2039938"/>
          <p14:tracePt t="9429" x="5245100" y="2044700"/>
          <p14:tracePt t="9433" x="5251450" y="2044700"/>
          <p14:tracePt t="9439" x="5251450" y="2051050"/>
          <p14:tracePt t="9445" x="5256213" y="2051050"/>
          <p14:tracePt t="9451" x="5262563" y="2051050"/>
          <p14:tracePt t="9458" x="5262563" y="2057400"/>
          <p14:tracePt t="9465" x="5262563" y="2063750"/>
          <p14:tracePt t="9468" x="5268913" y="2063750"/>
          <p14:tracePt t="9479" x="5275263" y="2063750"/>
          <p14:tracePt t="9493" x="5280025" y="2063750"/>
          <p14:tracePt t="9496" x="5280025" y="2070100"/>
          <p14:tracePt t="9501" x="5286375" y="2070100"/>
          <p14:tracePt t="9507" x="5292725" y="2070100"/>
          <p14:tracePt t="9521" x="5299075" y="2070100"/>
          <p14:tracePt t="9533" x="5299075" y="2074863"/>
          <p14:tracePt t="9535" x="5303838" y="2074863"/>
          <p14:tracePt t="9543" x="5310188" y="2074863"/>
          <p14:tracePt t="9553" x="5316538" y="2074863"/>
          <p14:tracePt t="9565" x="5322888" y="2074863"/>
          <p14:tracePt t="9577" x="5329238" y="2074863"/>
          <p14:tracePt t="9593" x="5334000" y="2074863"/>
          <p14:tracePt t="9606" x="5340350" y="2074863"/>
          <p14:tracePt t="10035" x="5334000" y="2074863"/>
          <p14:tracePt t="10048" x="5329238" y="2074863"/>
          <p14:tracePt t="10066" x="5322888" y="2074863"/>
          <p14:tracePt t="10078" x="5316538" y="2074863"/>
          <p14:tracePt t="10087" x="5310188" y="2074863"/>
          <p14:tracePt t="10092" x="5303838" y="2081213"/>
          <p14:tracePt t="10099" x="5299075" y="2081213"/>
          <p14:tracePt t="10108" x="5292725" y="2087563"/>
          <p14:tracePt t="10119" x="5286375" y="2087563"/>
          <p14:tracePt t="10122" x="5280025" y="2087563"/>
          <p14:tracePt t="10128" x="5280025" y="2093913"/>
          <p14:tracePt t="10131" x="5275263" y="2093913"/>
          <p14:tracePt t="10145" x="5268913" y="2093913"/>
          <p14:tracePt t="10159" x="5268913" y="2098675"/>
          <p14:tracePt t="17025" x="5268913" y="2105025"/>
          <p14:tracePt t="17029" x="5268913" y="2111375"/>
          <p14:tracePt t="17034" x="5268913" y="2122488"/>
          <p14:tracePt t="17040" x="5268913" y="2128838"/>
          <p14:tracePt t="17044" x="5268913" y="2135188"/>
          <p14:tracePt t="17047" x="5268913" y="2147888"/>
          <p14:tracePt t="17052" x="5268913" y="2159000"/>
          <p14:tracePt t="17054" x="5268913" y="2165350"/>
          <p14:tracePt t="17055" x="5268913" y="2171700"/>
          <p14:tracePt t="17059" x="5268913" y="2182813"/>
          <p14:tracePt t="17062" x="5275263" y="2189163"/>
          <p14:tracePt t="17063" x="5275263" y="2195513"/>
          <p14:tracePt t="17066" x="5275263" y="2200275"/>
          <p14:tracePt t="17067" x="5280025" y="2206625"/>
          <p14:tracePt t="17069" x="5280025" y="2212975"/>
          <p14:tracePt t="17072" x="5280025" y="2219325"/>
          <p14:tracePt t="17073" x="5280025" y="2230438"/>
          <p14:tracePt t="17075" x="5280025" y="2236788"/>
          <p14:tracePt t="17079" x="5280025" y="2249488"/>
          <p14:tracePt t="17084" x="5280025" y="2254250"/>
          <p14:tracePt t="17085" x="5280025" y="2260600"/>
          <p14:tracePt t="17087" x="5280025" y="2266950"/>
          <p14:tracePt t="17090" x="5280025" y="2273300"/>
          <p14:tracePt t="17091" x="5280025" y="2278063"/>
          <p14:tracePt t="17093" x="5280025" y="2284413"/>
          <p14:tracePt t="17096" x="5280025" y="2290763"/>
          <p14:tracePt t="17100" x="5280025" y="2297113"/>
          <p14:tracePt t="17102" x="5280025" y="2301875"/>
          <p14:tracePt t="17103" x="5280025" y="2308225"/>
          <p14:tracePt t="17105" x="5275263" y="2314575"/>
          <p14:tracePt t="17109" x="5275263" y="2320925"/>
          <p14:tracePt t="17111" x="5275263" y="2327275"/>
          <p14:tracePt t="17115" x="5268913" y="2332038"/>
          <p14:tracePt t="17115" x="5268913" y="2338388"/>
          <p14:tracePt t="17120" x="5268913" y="2344738"/>
          <p14:tracePt t="17121" x="5262563" y="2351088"/>
          <p14:tracePt t="17127" x="5256213" y="2355850"/>
          <p14:tracePt t="17127" x="5256213" y="2362200"/>
          <p14:tracePt t="17129" x="5256213" y="2368550"/>
          <p14:tracePt t="17133" x="5256213" y="2374900"/>
          <p14:tracePt t="17135" x="5251450" y="2379663"/>
          <p14:tracePt t="17139" x="5251450" y="2386013"/>
          <p14:tracePt t="17145" x="5251450" y="2392363"/>
          <p14:tracePt t="17151" x="5251450" y="2405063"/>
          <p14:tracePt t="17157" x="5251450" y="2409825"/>
          <p14:tracePt t="17162" x="5251450" y="2422525"/>
          <p14:tracePt t="17165" x="5251450" y="2428875"/>
          <p14:tracePt t="17170" x="5251450" y="2433638"/>
          <p14:tracePt t="17174" x="5251450" y="2439988"/>
          <p14:tracePt t="17177" x="5251450" y="2452688"/>
          <p14:tracePt t="17181" x="5251450" y="2457450"/>
          <p14:tracePt t="17185" x="5251450" y="2463800"/>
          <p14:tracePt t="17187" x="5251450" y="2470150"/>
          <p14:tracePt t="17189" x="5251450" y="2476500"/>
          <p14:tracePt t="17191" x="5251450" y="2481263"/>
          <p14:tracePt t="17193" x="5251450" y="2487613"/>
          <p14:tracePt t="17197" x="5251450" y="2493963"/>
          <p14:tracePt t="17199" x="5251450" y="2500313"/>
          <p14:tracePt t="17203" x="5251450" y="2511425"/>
          <p14:tracePt t="17207" x="5251450" y="2517775"/>
          <p14:tracePt t="17209" x="5245100" y="2524125"/>
          <p14:tracePt t="17211" x="5245100" y="2530475"/>
          <p14:tracePt t="17213" x="5238750" y="2541588"/>
          <p14:tracePt t="17217" x="5238750" y="2547938"/>
          <p14:tracePt t="17219" x="5238750" y="2559050"/>
          <p14:tracePt t="17221" x="5232400" y="2565400"/>
          <p14:tracePt t="17223" x="5232400" y="2571750"/>
          <p14:tracePt t="17225" x="5227638" y="2584450"/>
          <p14:tracePt t="17227" x="5227638" y="2589213"/>
          <p14:tracePt t="17229" x="5227638" y="2595563"/>
          <p14:tracePt t="17231" x="5221288" y="2608263"/>
          <p14:tracePt t="17233" x="5214938" y="2613025"/>
          <p14:tracePt t="17235" x="5214938" y="2619375"/>
          <p14:tracePt t="17237" x="5214938" y="2636838"/>
          <p14:tracePt t="17239" x="5208588" y="2643188"/>
          <p14:tracePt t="17241" x="5202238" y="2649538"/>
          <p14:tracePt t="17243" x="5202238" y="2662238"/>
          <p14:tracePt t="17245" x="5197475" y="2679700"/>
          <p14:tracePt t="17247" x="5197475" y="2686050"/>
          <p14:tracePt t="17249" x="5197475" y="2697163"/>
          <p14:tracePt t="17251" x="5197475" y="2709863"/>
          <p14:tracePt t="17253" x="5191125" y="2720975"/>
          <p14:tracePt t="17255" x="5184775" y="2738438"/>
          <p14:tracePt t="17257" x="5184775" y="2751138"/>
          <p14:tracePt t="17259" x="5178425" y="2763838"/>
          <p14:tracePt t="17261" x="5178425" y="2768600"/>
          <p14:tracePt t="17263" x="5173663" y="2787650"/>
          <p14:tracePt t="17266" x="5167313" y="2798763"/>
          <p14:tracePt t="17267" x="5167313" y="2811463"/>
          <p14:tracePt t="17269" x="5167313" y="2816225"/>
          <p14:tracePt t="17271" x="5167313" y="2828925"/>
          <p14:tracePt t="17273" x="5160963" y="2841625"/>
          <p14:tracePt t="17275" x="5160963" y="2846388"/>
          <p14:tracePt t="17278" x="5154613" y="2859088"/>
          <p14:tracePt t="17279" x="5154613" y="2865438"/>
          <p14:tracePt t="17281" x="5154613" y="2876550"/>
          <p14:tracePt t="17284" x="5154613" y="2882900"/>
          <p14:tracePt t="17285" x="5154613" y="2889250"/>
          <p14:tracePt t="17287" x="5154613" y="2900363"/>
          <p14:tracePt t="17290" x="5149850" y="2906713"/>
          <p14:tracePt t="17291" x="5149850" y="2913063"/>
          <p14:tracePt t="17294" x="5149850" y="2924175"/>
          <p14:tracePt t="17296" x="5149850" y="2930525"/>
          <p14:tracePt t="17297" x="5143500" y="2930525"/>
          <p14:tracePt t="17299" x="5143500" y="2943225"/>
          <p14:tracePt t="17302" x="5143500" y="2947988"/>
          <p14:tracePt t="17303" x="5143500" y="2954338"/>
          <p14:tracePt t="17305" x="5143500" y="2960688"/>
          <p14:tracePt t="17308" x="5143500" y="2967038"/>
          <p14:tracePt t="17309" x="5143500" y="2971800"/>
          <p14:tracePt t="17311" x="5143500" y="2978150"/>
          <p14:tracePt t="17315" x="5143500" y="2990850"/>
          <p14:tracePt t="17317" x="5143500" y="2995613"/>
          <p14:tracePt t="17320" x="5143500" y="3001963"/>
          <p14:tracePt t="17323" x="5143500" y="3008313"/>
          <p14:tracePt t="17326" x="5143500" y="3014663"/>
          <p14:tracePt t="17327" x="5149850" y="3014663"/>
          <p14:tracePt t="17329" x="5149850" y="3021013"/>
          <p14:tracePt t="17332" x="5154613" y="3025775"/>
          <p14:tracePt t="17335" x="5154613" y="3032125"/>
          <p14:tracePt t="17338" x="5154613" y="3038475"/>
          <p14:tracePt t="17339" x="5160963" y="3044825"/>
          <p14:tracePt t="17345" x="5160963" y="3049588"/>
          <p14:tracePt t="17346" x="5160963" y="3055938"/>
          <p14:tracePt t="17347" x="5160963" y="3062288"/>
          <p14:tracePt t="17351" x="5167313" y="3068638"/>
          <p14:tracePt t="17353" x="5167313" y="3073400"/>
          <p14:tracePt t="17355" x="5173663" y="3079750"/>
          <p14:tracePt t="17358" x="5173663" y="3086100"/>
          <p14:tracePt t="17361" x="5173663" y="3098800"/>
          <p14:tracePt t="17365" x="5173663" y="3103563"/>
          <p14:tracePt t="17367" x="5178425" y="3109913"/>
          <p14:tracePt t="17369" x="5178425" y="3116263"/>
          <p14:tracePt t="17371" x="5178425" y="3122613"/>
          <p14:tracePt t="17373" x="5178425" y="3127375"/>
          <p14:tracePt t="17377" x="5184775" y="3140075"/>
          <p14:tracePt t="17379" x="5184775" y="3146425"/>
          <p14:tracePt t="17381" x="5184775" y="3151188"/>
          <p14:tracePt t="17383" x="5184775" y="3157538"/>
          <p14:tracePt t="17385" x="5184775" y="3163888"/>
          <p14:tracePt t="17387" x="5184775" y="3170238"/>
          <p14:tracePt t="17389" x="5191125" y="3176588"/>
          <p14:tracePt t="17391" x="5191125" y="3181350"/>
          <p14:tracePt t="17395" x="5191125" y="3187700"/>
          <p14:tracePt t="17397" x="5191125" y="3194050"/>
          <p14:tracePt t="17399" x="5191125" y="3200400"/>
          <p14:tracePt t="17401" x="5191125" y="3205163"/>
          <p14:tracePt t="17403" x="5197475" y="3211513"/>
          <p14:tracePt t="17407" x="5197475" y="3224213"/>
          <p14:tracePt t="17409" x="5202238" y="3224213"/>
          <p14:tracePt t="17411" x="5202238" y="3228975"/>
          <p14:tracePt t="17413" x="5202238" y="3235325"/>
          <p14:tracePt t="17415" x="5202238" y="3241675"/>
          <p14:tracePt t="17417" x="5208588" y="3241675"/>
          <p14:tracePt t="17419" x="5208588" y="3248025"/>
          <p14:tracePt t="17421" x="5208588" y="3259138"/>
          <p14:tracePt t="17425" x="5214938" y="3271838"/>
          <p14:tracePt t="17427" x="5221288" y="3271838"/>
          <p14:tracePt t="17430" x="5221288" y="3278188"/>
          <p14:tracePt t="17433" x="5221288" y="3289300"/>
          <p14:tracePt t="17436" x="5227638" y="3289300"/>
          <p14:tracePt t="17437" x="5227638" y="3295650"/>
          <p14:tracePt t="17441" x="5232400" y="3302000"/>
          <p14:tracePt t="17444" x="5238750" y="3306763"/>
          <p14:tracePt t="17445" x="5238750" y="3313113"/>
          <p14:tracePt t="17449" x="5238750" y="3319463"/>
          <p14:tracePt t="17451" x="5245100" y="3319463"/>
          <p14:tracePt t="17453" x="5245100" y="3325813"/>
          <p14:tracePt t="17459" x="5251450" y="3330575"/>
          <p14:tracePt t="17461" x="5251450" y="3336925"/>
          <p14:tracePt t="17467" x="5256213" y="3343275"/>
          <p14:tracePt t="17469" x="5256213" y="3349625"/>
          <p14:tracePt t="17471" x="5262563" y="3349625"/>
          <p14:tracePt t="17473" x="5262563" y="3355975"/>
          <p14:tracePt t="17478" x="5262563" y="3360738"/>
          <p14:tracePt t="17481" x="5262563" y="3367088"/>
          <p14:tracePt t="17484" x="5268913" y="3367088"/>
          <p14:tracePt t="17485" x="5268913" y="3373438"/>
          <p14:tracePt t="17487" x="5268913" y="3379788"/>
          <p14:tracePt t="17490" x="5268913" y="3384550"/>
          <p14:tracePt t="17491" x="5275263" y="3384550"/>
          <p14:tracePt t="17493" x="5275263" y="3390900"/>
          <p14:tracePt t="17497" x="5275263" y="3397250"/>
          <p14:tracePt t="17499" x="5280025" y="3403600"/>
          <p14:tracePt t="17502" x="5280025" y="3408363"/>
          <p14:tracePt t="17503" x="5286375" y="3408363"/>
          <p14:tracePt t="17506" x="5286375" y="3421063"/>
          <p14:tracePt t="17509" x="5286375" y="3427413"/>
          <p14:tracePt t="17511" x="5292725" y="3433763"/>
          <p14:tracePt t="17514" x="5292725" y="3438525"/>
          <p14:tracePt t="17517" x="5292725" y="3444875"/>
          <p14:tracePt t="17520" x="5299075" y="3451225"/>
          <p14:tracePt t="17522" x="5303838" y="3457575"/>
          <p14:tracePt t="17523" x="5303838" y="3462338"/>
          <p14:tracePt t="17527" x="5310188" y="3475038"/>
          <p14:tracePt t="17532" x="5310188" y="3481388"/>
          <p14:tracePt t="17533" x="5316538" y="3481388"/>
          <p14:tracePt t="17535" x="5322888" y="3492500"/>
          <p14:tracePt t="17539" x="5322888" y="3498850"/>
          <p14:tracePt t="17543" x="5329238" y="3505200"/>
          <p14:tracePt t="17547" x="5329238" y="3516313"/>
          <p14:tracePt t="17549" x="5334000" y="3516313"/>
          <p14:tracePt t="17551" x="5334000" y="3522663"/>
          <p14:tracePt t="17555" x="5346700" y="3529013"/>
          <p14:tracePt t="17559" x="5353050" y="3540125"/>
          <p14:tracePt t="17563" x="5353050" y="3546475"/>
          <p14:tracePt t="17565" x="5357813" y="3546475"/>
          <p14:tracePt t="17567" x="5357813" y="3552825"/>
          <p14:tracePt t="17571" x="5364163" y="3559175"/>
          <p14:tracePt t="17575" x="5364163" y="3563938"/>
          <p14:tracePt t="17581" x="5370513" y="3570288"/>
          <p14:tracePt t="17583" x="5376863" y="3570288"/>
          <p14:tracePt t="17585" x="5376863" y="3576638"/>
          <p14:tracePt t="17589" x="5381625" y="3582988"/>
          <p14:tracePt t="17593" x="5381625" y="3587750"/>
          <p14:tracePt t="17595" x="5387975" y="3587750"/>
          <p14:tracePt t="17599" x="5387975" y="3594100"/>
          <p14:tracePt t="17602" x="5394325" y="3594100"/>
          <p14:tracePt t="17603" x="5400675" y="3600450"/>
          <p14:tracePt t="17605" x="5400675" y="3606800"/>
          <p14:tracePt t="17609" x="5407025" y="3613150"/>
          <p14:tracePt t="17613" x="5407025" y="3617913"/>
          <p14:tracePt t="17615" x="5411788" y="3617913"/>
          <p14:tracePt t="17619" x="5411788" y="3624263"/>
          <p14:tracePt t="17621" x="5418138" y="3630613"/>
          <p14:tracePt t="17626" x="5424488" y="3630613"/>
          <p14:tracePt t="17627" x="5424488" y="3636963"/>
          <p14:tracePt t="17633" x="5430838" y="3641725"/>
          <p14:tracePt t="17641" x="5430838" y="3648075"/>
          <p14:tracePt t="17647" x="5430838" y="3654425"/>
          <p14:tracePt t="17651" x="5435600" y="3654425"/>
          <p14:tracePt t="17659" x="5435600" y="3660775"/>
          <p14:tracePt t="17663" x="5441950" y="3660775"/>
          <p14:tracePt t="17667" x="5441950" y="3665538"/>
          <p14:tracePt t="17672" x="5448300" y="3665538"/>
          <p14:tracePt t="17675" x="5448300" y="3671888"/>
          <p14:tracePt t="17681" x="5454650" y="3671888"/>
          <p14:tracePt t="17684" x="5454650" y="3678238"/>
          <p14:tracePt t="17687" x="5454650" y="3684588"/>
          <p14:tracePt t="17690" x="5459413" y="3684588"/>
          <p14:tracePt t="17693" x="5459413" y="3690938"/>
          <p14:tracePt t="17696" x="5465763" y="3690938"/>
          <p14:tracePt t="17699" x="5465763" y="3695700"/>
          <p14:tracePt t="17705" x="5472113" y="3702050"/>
          <p14:tracePt t="17708" x="5478463" y="3708400"/>
          <p14:tracePt t="17714" x="5478463" y="3714750"/>
          <p14:tracePt t="17715" x="5483225" y="3714750"/>
          <p14:tracePt t="17717" x="5483225" y="3719513"/>
          <p14:tracePt t="17721" x="5489575" y="3725863"/>
          <p14:tracePt t="17721" x="5495925" y="3725863"/>
          <p14:tracePt t="17723" x="5495925" y="3732213"/>
          <p14:tracePt t="17727" x="5502275" y="3732213"/>
          <p14:tracePt t="17729" x="5502275" y="3738563"/>
          <p14:tracePt t="17731" x="5502275" y="3743325"/>
          <p14:tracePt t="17733" x="5508625" y="3749675"/>
          <p14:tracePt t="17737" x="5513388" y="3756025"/>
          <p14:tracePt t="17741" x="5519738" y="3762375"/>
          <p14:tracePt t="17745" x="5526088" y="3767138"/>
          <p14:tracePt t="17747" x="5526088" y="3773488"/>
          <p14:tracePt t="17751" x="5532438" y="3779838"/>
          <p14:tracePt t="17756" x="5537200" y="3786188"/>
          <p14:tracePt t="17757" x="5543550" y="3786188"/>
          <p14:tracePt t="17759" x="5543550" y="3792538"/>
          <p14:tracePt t="17761" x="5549900" y="3797300"/>
          <p14:tracePt t="17765" x="5549900" y="3803650"/>
          <p14:tracePt t="17767" x="5556250" y="3803650"/>
          <p14:tracePt t="17769" x="5556250" y="3810000"/>
          <p14:tracePt t="17771" x="5561013" y="3810000"/>
          <p14:tracePt t="17773" x="5567363" y="3816350"/>
          <p14:tracePt t="17775" x="5567363" y="3821113"/>
          <p14:tracePt t="17777" x="5573713" y="3821113"/>
          <p14:tracePt t="17780" x="5573713" y="3827463"/>
          <p14:tracePt t="17781" x="5580063" y="3833813"/>
          <p14:tracePt t="17785" x="5586413" y="3840163"/>
          <p14:tracePt t="17787" x="5591175" y="3840163"/>
          <p14:tracePt t="17789" x="5591175" y="3844925"/>
          <p14:tracePt t="17791" x="5597525" y="3844925"/>
          <p14:tracePt t="17793" x="5597525" y="3851275"/>
          <p14:tracePt t="17795" x="5603875" y="3851275"/>
          <p14:tracePt t="17799" x="5610225" y="3857625"/>
          <p14:tracePt t="17801" x="5614988" y="3857625"/>
          <p14:tracePt t="17806" x="5621338" y="3863975"/>
          <p14:tracePt t="17807" x="5627688" y="3863975"/>
          <p14:tracePt t="17809" x="5634038" y="3870325"/>
          <p14:tracePt t="17813" x="5638800" y="3870325"/>
          <p14:tracePt t="17817" x="5645150" y="3875088"/>
          <p14:tracePt t="17820" x="5651500" y="3875088"/>
          <p14:tracePt t="17821" x="5657850" y="3875088"/>
          <p14:tracePt t="17823" x="5664200" y="3881438"/>
          <p14:tracePt t="17825" x="5668963" y="3881438"/>
          <p14:tracePt t="17827" x="5675313" y="3887788"/>
          <p14:tracePt t="17829" x="5681663" y="3887788"/>
          <p14:tracePt t="17831" x="5692775" y="3887788"/>
          <p14:tracePt t="17833" x="5699125" y="3894138"/>
          <p14:tracePt t="17835" x="5711825" y="3894138"/>
          <p14:tracePt t="17837" x="5711825" y="3898900"/>
          <p14:tracePt t="17839" x="5722938" y="3898900"/>
          <p14:tracePt t="17842" x="5729288" y="3898900"/>
          <p14:tracePt t="17843" x="5740400" y="3905250"/>
          <p14:tracePt t="17845" x="5753100" y="3905250"/>
          <p14:tracePt t="17848" x="5759450" y="3905250"/>
          <p14:tracePt t="17849" x="5765800" y="3905250"/>
          <p14:tracePt t="17851" x="5783263" y="3911600"/>
          <p14:tracePt t="17854" x="5789613" y="3911600"/>
          <p14:tracePt t="17855" x="5794375" y="3911600"/>
          <p14:tracePt t="17857" x="5800725" y="3911600"/>
          <p14:tracePt t="17860" x="5813425" y="3917950"/>
          <p14:tracePt t="17861" x="5824538" y="3917950"/>
          <p14:tracePt t="17863" x="5830888" y="3922713"/>
          <p14:tracePt t="17866" x="5843588" y="3922713"/>
          <p14:tracePt t="17867" x="5848350" y="3922713"/>
          <p14:tracePt t="17869" x="5861050" y="3922713"/>
          <p14:tracePt t="17873" x="5872163" y="3922713"/>
          <p14:tracePt t="17875" x="5884863" y="3929063"/>
          <p14:tracePt t="17878" x="5891213" y="3929063"/>
          <p14:tracePt t="17885" x="5915025" y="3929063"/>
          <p14:tracePt t="17887" x="5926138" y="3935413"/>
          <p14:tracePt t="17891" x="5932488" y="3935413"/>
          <p14:tracePt t="17893" x="5945188" y="3935413"/>
          <p14:tracePt t="17896" x="5949950" y="3941763"/>
          <p14:tracePt t="17897" x="5956300" y="3941763"/>
          <p14:tracePt t="17899" x="5962650" y="3941763"/>
          <p14:tracePt t="17902" x="5969000" y="3941763"/>
          <p14:tracePt t="17903" x="5973763" y="3941763"/>
          <p14:tracePt t="17905" x="5986463" y="3941763"/>
          <p14:tracePt t="17908" x="5992813" y="3941763"/>
          <p14:tracePt t="17909" x="5997575" y="3941763"/>
          <p14:tracePt t="17911" x="6003925" y="3941763"/>
          <p14:tracePt t="17914" x="6016625" y="3948113"/>
          <p14:tracePt t="17915" x="6022975" y="3948113"/>
          <p14:tracePt t="17917" x="6027738" y="3948113"/>
          <p14:tracePt t="17921" x="6040438" y="3948113"/>
          <p14:tracePt t="17921" x="6046788" y="3948113"/>
          <p14:tracePt t="17923" x="6051550" y="3948113"/>
          <p14:tracePt t="17925" x="6064250" y="3948113"/>
          <p14:tracePt t="17927" x="6075363" y="3952875"/>
          <p14:tracePt t="17929" x="6081713" y="3952875"/>
          <p14:tracePt t="17931" x="6088063" y="3952875"/>
          <p14:tracePt t="17933" x="6100763" y="3959225"/>
          <p14:tracePt t="17935" x="6111875" y="3959225"/>
          <p14:tracePt t="17937" x="6118225" y="3959225"/>
          <p14:tracePt t="17939" x="6129338" y="3959225"/>
          <p14:tracePt t="17941" x="6142038" y="3959225"/>
          <p14:tracePt t="17943" x="6153150" y="3959225"/>
          <p14:tracePt t="17945" x="6159500" y="3959225"/>
          <p14:tracePt t="17947" x="6172200" y="3965575"/>
          <p14:tracePt t="17949" x="6176963" y="3965575"/>
          <p14:tracePt t="17951" x="6196013" y="3971925"/>
          <p14:tracePt t="17953" x="6202363" y="3971925"/>
          <p14:tracePt t="17955" x="6207125" y="3971925"/>
          <p14:tracePt t="17957" x="6219825" y="3976688"/>
          <p14:tracePt t="17959" x="6237288" y="3976688"/>
          <p14:tracePt t="17961" x="6243638" y="3976688"/>
          <p14:tracePt t="17963" x="6249988" y="3976688"/>
          <p14:tracePt t="17965" x="6261100" y="3976688"/>
          <p14:tracePt t="17968" x="6267450" y="3976688"/>
          <p14:tracePt t="17969" x="6280150" y="3976688"/>
          <p14:tracePt t="17971" x="6291263" y="3976688"/>
          <p14:tracePt t="17973" x="6297613" y="3976688"/>
          <p14:tracePt t="17975" x="6303963" y="3976688"/>
          <p14:tracePt t="17977" x="6315075" y="3976688"/>
          <p14:tracePt t="17979" x="6321425" y="3976688"/>
          <p14:tracePt t="17981" x="6327775" y="3976688"/>
          <p14:tracePt t="17983" x="6332538" y="3976688"/>
          <p14:tracePt t="17985" x="6345238" y="3976688"/>
          <p14:tracePt t="17989" x="6356350" y="3976688"/>
          <p14:tracePt t="17991" x="6362700" y="3976688"/>
          <p14:tracePt t="17995" x="6375400" y="3976688"/>
          <p14:tracePt t="18000" x="6381750" y="3976688"/>
          <p14:tracePt t="18001" x="6392863" y="3976688"/>
          <p14:tracePt t="18006" x="6399213" y="3976688"/>
          <p14:tracePt t="18007" x="6405563" y="3976688"/>
          <p14:tracePt t="18009" x="6410325" y="3976688"/>
          <p14:tracePt t="18011" x="6416675" y="3976688"/>
          <p14:tracePt t="18013" x="6423025" y="3976688"/>
          <p14:tracePt t="18015" x="6429375" y="3976688"/>
          <p14:tracePt t="18019" x="6440488" y="3976688"/>
          <p14:tracePt t="18023" x="6446838" y="3976688"/>
          <p14:tracePt t="18027" x="6453188" y="3976688"/>
          <p14:tracePt t="18031" x="6459538" y="3976688"/>
          <p14:tracePt t="18033" x="6464300" y="3976688"/>
          <p14:tracePt t="18036" x="6470650" y="3976688"/>
          <p14:tracePt t="18039" x="6477000" y="3976688"/>
          <p14:tracePt t="18043" x="6488113" y="3976688"/>
          <p14:tracePt t="18048" x="6494463" y="3976688"/>
          <p14:tracePt t="18051" x="6500813" y="3976688"/>
          <p14:tracePt t="18055" x="6507163" y="3976688"/>
          <p14:tracePt t="18057" x="6511925" y="3976688"/>
          <p14:tracePt t="18061" x="6518275" y="3976688"/>
          <p14:tracePt t="18063" x="6524625" y="3976688"/>
          <p14:tracePt t="18067" x="6530975" y="3976688"/>
          <p14:tracePt t="18069" x="6537325" y="3976688"/>
          <p14:tracePt t="18072" x="6542088" y="3976688"/>
          <p14:tracePt t="18075" x="6548438" y="3976688"/>
          <p14:tracePt t="18078" x="6554788" y="3976688"/>
          <p14:tracePt t="18079" x="6561138" y="3976688"/>
          <p14:tracePt t="18084" x="6565900" y="3976688"/>
          <p14:tracePt t="18087" x="6572250" y="3976688"/>
          <p14:tracePt t="18091" x="6578600" y="3976688"/>
          <p14:tracePt t="18092" x="6584950" y="3976688"/>
          <p14:tracePt t="18096" x="6589713" y="3976688"/>
          <p14:tracePt t="18097" x="6596063" y="3976688"/>
          <p14:tracePt t="18102" x="6602413" y="3976688"/>
          <p14:tracePt t="18105" x="6608763" y="3976688"/>
          <p14:tracePt t="18109" x="6613525" y="3976688"/>
          <p14:tracePt t="18114" x="6619875" y="3976688"/>
          <p14:tracePt t="18119" x="6626225" y="3976688"/>
          <p14:tracePt t="18127" x="6632575" y="3976688"/>
          <p14:tracePt t="18136" x="6632575" y="3971925"/>
          <p14:tracePt t="18137" x="6638925" y="3971925"/>
          <p14:tracePt t="18141" x="6643688" y="3971925"/>
          <p14:tracePt t="18147" x="6643688" y="3965575"/>
          <p14:tracePt t="18149" x="6650038" y="3965575"/>
          <p14:tracePt t="18155" x="6656388" y="3959225"/>
          <p14:tracePt t="18162" x="6662738" y="3952875"/>
          <p14:tracePt t="18167" x="6667500" y="3948113"/>
          <p14:tracePt t="18171" x="6673850" y="3941763"/>
          <p14:tracePt t="18177" x="6680200" y="3935413"/>
          <p14:tracePt t="18181" x="6680200" y="3922713"/>
          <p14:tracePt t="18183" x="6691313" y="3922713"/>
          <p14:tracePt t="18187" x="6691313" y="3917950"/>
          <p14:tracePt t="18189" x="6697663" y="3917950"/>
          <p14:tracePt t="18191" x="6697663" y="3911600"/>
          <p14:tracePt t="18194" x="6697663" y="3905250"/>
          <p14:tracePt t="18195" x="6704013" y="3905250"/>
          <p14:tracePt t="18197" x="6704013" y="3898900"/>
          <p14:tracePt t="18199" x="6710363" y="3898900"/>
          <p14:tracePt t="18203" x="6710363" y="3894138"/>
          <p14:tracePt t="18217" x="6710363" y="3887788"/>
          <p14:tracePt t="18220" x="6716713" y="3887788"/>
          <p14:tracePt t="18237" x="6716713" y="3881438"/>
          <p14:tracePt t="18245" x="6716713" y="3875088"/>
          <p14:tracePt t="18253" x="6721475" y="3875088"/>
          <p14:tracePt t="18257" x="6721475" y="3870325"/>
          <p14:tracePt t="18271" x="6721475" y="3863975"/>
          <p14:tracePt t="18279" x="6721475" y="3857625"/>
          <p14:tracePt t="18282" x="6727825" y="3857625"/>
          <p14:tracePt t="18284" x="6727825" y="3851275"/>
          <p14:tracePt t="18293" x="6727825" y="3844925"/>
          <p14:tracePt t="18299" x="6734175" y="3840163"/>
          <p14:tracePt t="18303" x="6740525" y="3840163"/>
          <p14:tracePt t="18307" x="6740525" y="3833813"/>
          <p14:tracePt t="18310" x="6740525" y="3827463"/>
          <p14:tracePt t="18313" x="6745288" y="3827463"/>
          <p14:tracePt t="18317" x="6745288" y="3821113"/>
          <p14:tracePt t="18319" x="6751638" y="3821113"/>
          <p14:tracePt t="18327" x="6757988" y="3816350"/>
          <p14:tracePt t="18329" x="6764338" y="3816350"/>
          <p14:tracePt t="18335" x="6764338" y="3810000"/>
          <p14:tracePt t="18337" x="6769100" y="3810000"/>
          <p14:tracePt t="18339" x="6769100" y="3803650"/>
          <p14:tracePt t="18343" x="6775450" y="3803650"/>
          <p14:tracePt t="18349" x="6775450" y="3797300"/>
          <p14:tracePt t="18352" x="6781800" y="3797300"/>
          <p14:tracePt t="18357" x="6788150" y="3797300"/>
          <p14:tracePt t="18361" x="6788150" y="3792538"/>
          <p14:tracePt t="18375" x="6788150" y="3786188"/>
          <p14:tracePt t="18383" x="6788150" y="3779838"/>
          <p14:tracePt t="18389" x="6794500" y="3779838"/>
          <p14:tracePt t="18401" x="6794500" y="3773488"/>
          <p14:tracePt t="18411" x="6794500" y="3767138"/>
          <p14:tracePt t="18419" x="6794500" y="3762375"/>
          <p14:tracePt t="18425" x="6794500" y="3756025"/>
          <p14:tracePt t="18431" x="6799263" y="3756025"/>
          <p14:tracePt t="18433" x="6799263" y="3749675"/>
          <p14:tracePt t="18441" x="6799263" y="3743325"/>
          <p14:tracePt t="18449" x="6799263" y="3738563"/>
          <p14:tracePt t="18453" x="6799263" y="3732213"/>
          <p14:tracePt t="18461" x="6805613" y="3732213"/>
          <p14:tracePt t="18465" x="6805613" y="3725863"/>
          <p14:tracePt t="18483" x="6805613" y="3719513"/>
          <p14:tracePt t="18515" x="6805613" y="3714750"/>
          <p14:tracePt t="18538" x="6805613" y="3708400"/>
          <p14:tracePt t="18545" x="6799263" y="3708400"/>
          <p14:tracePt t="18554" x="6799263" y="3702050"/>
          <p14:tracePt t="18566" x="6794500" y="3702050"/>
          <p14:tracePt t="18576" x="6794500" y="3695700"/>
          <p14:tracePt t="18582" x="6788150" y="3695700"/>
          <p14:tracePt t="18589" x="6781800" y="3695700"/>
          <p14:tracePt t="18603" x="6775450" y="3695700"/>
          <p14:tracePt t="18607" x="6775450" y="3690938"/>
          <p14:tracePt t="18617" x="6769100" y="3690938"/>
          <p14:tracePt t="18627" x="6764338" y="3690938"/>
          <p14:tracePt t="18631" x="6757988" y="3690938"/>
          <p14:tracePt t="18639" x="6751638" y="3690938"/>
          <p14:tracePt t="18645" x="6745288" y="3690938"/>
          <p14:tracePt t="18653" x="6740525" y="3690938"/>
          <p14:tracePt t="18657" x="6734175" y="3690938"/>
          <p14:tracePt t="18666" x="6727825" y="3690938"/>
          <p14:tracePt t="18673" x="6721475" y="3690938"/>
          <p14:tracePt t="18681" x="6716713" y="3690938"/>
          <p14:tracePt t="18691" x="6710363" y="3690938"/>
          <p14:tracePt t="18695" x="6704013" y="3690938"/>
          <p14:tracePt t="18698" x="6704013" y="3695700"/>
          <p14:tracePt t="18715" x="6697663" y="3695700"/>
          <p14:tracePt t="18834" x="6697663" y="3702050"/>
          <p14:tracePt t="18843" x="6697663" y="3708400"/>
          <p14:tracePt t="18856" x="6697663" y="3714750"/>
          <p14:tracePt t="18872" x="6697663" y="3719513"/>
          <p14:tracePt t="18886" x="6697663" y="3725863"/>
          <p14:tracePt t="18902" x="6704013" y="3725863"/>
          <p14:tracePt t="18915" x="6704013" y="3732213"/>
          <p14:tracePt t="18918" x="6710363" y="3732213"/>
          <p14:tracePt t="18925" x="6710363" y="3738563"/>
          <p14:tracePt t="18930" x="6716713" y="3738563"/>
          <p14:tracePt t="18943" x="6721475" y="3738563"/>
          <p14:tracePt t="18956" x="6727825" y="3738563"/>
          <p14:tracePt t="18962" x="6727825" y="3743325"/>
          <p14:tracePt t="18965" x="6734175" y="3743325"/>
          <p14:tracePt t="18969" x="6740525" y="3743325"/>
          <p14:tracePt t="18979" x="6745288" y="3743325"/>
          <p14:tracePt t="18989" x="6751638" y="3743325"/>
          <p14:tracePt t="18997" x="6757988" y="3743325"/>
          <p14:tracePt t="18999" x="6764338" y="3743325"/>
          <p14:tracePt t="19007" x="6769100" y="3743325"/>
          <p14:tracePt t="19011" x="6769100" y="3749675"/>
          <p14:tracePt t="19015" x="6775450" y="3749675"/>
          <p14:tracePt t="19026" x="6781800" y="3749675"/>
          <p14:tracePt t="19031" x="6788150" y="3749675"/>
          <p14:tracePt t="19043" x="6794500" y="3749675"/>
          <p14:tracePt t="19059" x="6799263" y="3749675"/>
          <p14:tracePt t="19061" x="6799263" y="3756025"/>
          <p14:tracePt t="19075" x="6805613" y="3756025"/>
          <p14:tracePt t="19083" x="6811963" y="3756025"/>
          <p14:tracePt t="19103" x="6818313" y="3756025"/>
          <p14:tracePt t="19115" x="6818313" y="376237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8C161510-0B78-4E16-BA42-ED5CAC0B0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59" y="3172731"/>
            <a:ext cx="642347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6FA728A7-A291-461D-B54A-854E084CF60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495033" y="1886856"/>
                <a:ext cx="3453304" cy="1208023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5763" indent="-385763" algn="l" defTabSz="646376" rtl="0" eaLnBrk="1" fontAlgn="base" hangingPunct="1">
                  <a:spcBef>
                    <a:spcPct val="0"/>
                  </a:spcBef>
                  <a:spcAft>
                    <a:spcPts val="450"/>
                  </a:spcAft>
                  <a:buSzPct val="80000"/>
                  <a:buFont typeface="+mj-lt"/>
                  <a:buAutoNum type="arabicPeriod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557213" indent="-257175" algn="l" defTabSz="646376" rtl="0" eaLnBrk="1" fontAlgn="base" hangingPunct="1">
                  <a:spcBef>
                    <a:spcPct val="0"/>
                  </a:spcBef>
                  <a:spcAft>
                    <a:spcPts val="450"/>
                  </a:spcAft>
                  <a:buSzPct val="100000"/>
                  <a:buFont typeface="Lucida Grande"/>
                  <a:buChar char="-"/>
                  <a:defRPr sz="21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813197" indent="-213122" algn="l" defTabSz="646376" rtl="0" eaLnBrk="1" fontAlgn="base" hangingPunct="1">
                  <a:spcBef>
                    <a:spcPct val="0"/>
                  </a:spcBef>
                  <a:spcAft>
                    <a:spcPts val="225"/>
                  </a:spcAft>
                  <a:buFont typeface="Arial"/>
                  <a:buChar char="•"/>
                  <a:tabLst/>
                  <a:defRPr sz="1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071563" indent="-214313" algn="l" defTabSz="646376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1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285875" indent="-128588" algn="l" defTabSz="646376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15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86141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6pPr>
                <a:lvl7pPr marL="122786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7pPr>
                <a:lvl8pPr marL="159431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8pPr>
                <a:lvl9pPr marL="1960765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None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Binary Partitioning Method</a:t>
                </a:r>
              </a:p>
              <a:p>
                <a:pPr marL="285750" indent="-28575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size</a:t>
                </a:r>
              </a:p>
              <a:p>
                <a:pPr marL="285750" indent="-285750">
                  <a:buClrTx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Depth = 2</a:t>
                </a:r>
              </a:p>
              <a:p>
                <a:pPr marL="285750" indent="-285750">
                  <a:buClrTx/>
                  <a:buFont typeface="Arial" panose="020B0604020202020204" pitchFamily="34" charset="0"/>
                  <a:buChar char="•"/>
                </a:pPr>
                <a:r>
                  <a:rPr lang="en-US" sz="1600" b="0" dirty="0">
                    <a:latin typeface="+mn-lt"/>
                  </a:rPr>
                  <a:t>For 1 inequality predicate</a:t>
                </a:r>
              </a:p>
            </p:txBody>
          </p:sp>
        </mc:Choice>
        <mc:Fallback xmlns="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6FA728A7-A291-461D-B54A-854E084CF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5033" y="1886856"/>
                <a:ext cx="3453304" cy="1208023"/>
              </a:xfrm>
              <a:prstGeom prst="rect">
                <a:avLst/>
              </a:prstGeom>
              <a:blipFill>
                <a:blip r:embed="rId6"/>
                <a:stretch>
                  <a:fillRect l="-4056" t="-6566" b="-9091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20E8518-6F10-497E-BCD0-3EB68C58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6570710" cy="395878"/>
          </a:xfrm>
        </p:spPr>
        <p:txBody>
          <a:bodyPr/>
          <a:lstStyle/>
          <a:p>
            <a:r>
              <a:rPr lang="en-US" dirty="0"/>
              <a:t>Binary Partitioning for Inequality Predicate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1422B78-95BB-4151-BBFB-F389783ED9E4}"/>
              </a:ext>
            </a:extLst>
          </p:cNvPr>
          <p:cNvSpPr txBox="1"/>
          <p:nvPr/>
        </p:nvSpPr>
        <p:spPr>
          <a:xfrm>
            <a:off x="1444455" y="539054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n-lt"/>
              </a:rPr>
              <a:t>Enumeration Graph</a:t>
            </a:r>
            <a:endParaRPr lang="LID4096" sz="2400" u="sng" dirty="0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626B0F-3CF3-40B2-BF8B-1D68EE8C1743}"/>
              </a:ext>
            </a:extLst>
          </p:cNvPr>
          <p:cNvSpPr/>
          <p:nvPr/>
        </p:nvSpPr>
        <p:spPr>
          <a:xfrm>
            <a:off x="2492982" y="118310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CAE7B0-50E7-4763-B7F6-C190D3206512}"/>
              </a:ext>
            </a:extLst>
          </p:cNvPr>
          <p:cNvSpPr/>
          <p:nvPr/>
        </p:nvSpPr>
        <p:spPr>
          <a:xfrm>
            <a:off x="2897139" y="1183099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46251D-9C9D-422B-A03A-1E2EED906986}"/>
              </a:ext>
            </a:extLst>
          </p:cNvPr>
          <p:cNvSpPr/>
          <p:nvPr/>
        </p:nvSpPr>
        <p:spPr>
          <a:xfrm>
            <a:off x="3301296" y="118310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C356F5-C711-4A0B-8D50-C7DC66A07503}"/>
              </a:ext>
            </a:extLst>
          </p:cNvPr>
          <p:cNvSpPr/>
          <p:nvPr/>
        </p:nvSpPr>
        <p:spPr>
          <a:xfrm>
            <a:off x="3705453" y="118310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3F48C2-F5CD-41F4-8E8F-7F1BD4313AC9}"/>
              </a:ext>
            </a:extLst>
          </p:cNvPr>
          <p:cNvSpPr/>
          <p:nvPr/>
        </p:nvSpPr>
        <p:spPr>
          <a:xfrm>
            <a:off x="4109610" y="1183099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089485-B578-4D06-AF09-C32D9CC4C7F7}"/>
              </a:ext>
            </a:extLst>
          </p:cNvPr>
          <p:cNvSpPr/>
          <p:nvPr/>
        </p:nvSpPr>
        <p:spPr>
          <a:xfrm>
            <a:off x="4513766" y="118310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D75D4F4-E20C-4A6F-BAC4-4CAD29B59A12}"/>
              </a:ext>
            </a:extLst>
          </p:cNvPr>
          <p:cNvSpPr txBox="1"/>
          <p:nvPr/>
        </p:nvSpPr>
        <p:spPr>
          <a:xfrm>
            <a:off x="1429854" y="1087797"/>
            <a:ext cx="116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S(A,B)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8460A5D-23F1-4EAC-9E85-116C0B360B71}"/>
              </a:ext>
            </a:extLst>
          </p:cNvPr>
          <p:cNvSpPr txBox="1"/>
          <p:nvPr/>
        </p:nvSpPr>
        <p:spPr>
          <a:xfrm>
            <a:off x="1385557" y="3698789"/>
            <a:ext cx="135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R(E,F)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6BDE51A-BC2D-4961-BC24-894EFC477E98}"/>
              </a:ext>
            </a:extLst>
          </p:cNvPr>
          <p:cNvSpPr/>
          <p:nvPr/>
        </p:nvSpPr>
        <p:spPr>
          <a:xfrm>
            <a:off x="2447371" y="3782866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84411D8-09EB-4B25-9AB8-DEA5D046020A}"/>
              </a:ext>
            </a:extLst>
          </p:cNvPr>
          <p:cNvSpPr/>
          <p:nvPr/>
        </p:nvSpPr>
        <p:spPr>
          <a:xfrm>
            <a:off x="2851528" y="3782864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64535D6-AA0B-4ECA-B0BF-885A6F424CF3}"/>
              </a:ext>
            </a:extLst>
          </p:cNvPr>
          <p:cNvSpPr/>
          <p:nvPr/>
        </p:nvSpPr>
        <p:spPr>
          <a:xfrm>
            <a:off x="3255685" y="3782865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1,3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8B1B63D-19A8-4BCD-8A7E-7EB691692F2E}"/>
              </a:ext>
            </a:extLst>
          </p:cNvPr>
          <p:cNvSpPr/>
          <p:nvPr/>
        </p:nvSpPr>
        <p:spPr>
          <a:xfrm>
            <a:off x="3659842" y="3782866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1,4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50DC001-0608-46C3-8B8C-BD17CFAB3FDC}"/>
              </a:ext>
            </a:extLst>
          </p:cNvPr>
          <p:cNvSpPr/>
          <p:nvPr/>
        </p:nvSpPr>
        <p:spPr>
          <a:xfrm>
            <a:off x="4063999" y="3782864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,5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672EDDD-9427-46A5-9568-D5CF8E4B6AD6}"/>
              </a:ext>
            </a:extLst>
          </p:cNvPr>
          <p:cNvSpPr/>
          <p:nvPr/>
        </p:nvSpPr>
        <p:spPr>
          <a:xfrm>
            <a:off x="4468155" y="3782865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F74BC0-288A-420B-A5A0-A8C558690901}"/>
              </a:ext>
            </a:extLst>
          </p:cNvPr>
          <p:cNvSpPr txBox="1"/>
          <p:nvPr/>
        </p:nvSpPr>
        <p:spPr>
          <a:xfrm>
            <a:off x="1429853" y="2396474"/>
            <a:ext cx="12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T(C,D)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5315C7B-5C8A-41A6-A982-85A8DA9F9C8E}"/>
              </a:ext>
            </a:extLst>
          </p:cNvPr>
          <p:cNvSpPr/>
          <p:nvPr/>
        </p:nvSpPr>
        <p:spPr>
          <a:xfrm>
            <a:off x="2492982" y="2484622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3119CC4-18CD-421D-BFB6-761AAD844CAD}"/>
              </a:ext>
            </a:extLst>
          </p:cNvPr>
          <p:cNvSpPr/>
          <p:nvPr/>
        </p:nvSpPr>
        <p:spPr>
          <a:xfrm>
            <a:off x="2897139" y="248462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B9EB717-0CD8-4113-91FB-759979F4539C}"/>
              </a:ext>
            </a:extLst>
          </p:cNvPr>
          <p:cNvSpPr/>
          <p:nvPr/>
        </p:nvSpPr>
        <p:spPr>
          <a:xfrm>
            <a:off x="3301296" y="248462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8E2CB6D-8F80-48BE-8193-5AAC9E6D499C}"/>
              </a:ext>
            </a:extLst>
          </p:cNvPr>
          <p:cNvSpPr/>
          <p:nvPr/>
        </p:nvSpPr>
        <p:spPr>
          <a:xfrm>
            <a:off x="3705453" y="2484622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A30320A-B49A-4486-A033-6901D2B21E5D}"/>
              </a:ext>
            </a:extLst>
          </p:cNvPr>
          <p:cNvSpPr/>
          <p:nvPr/>
        </p:nvSpPr>
        <p:spPr>
          <a:xfrm>
            <a:off x="4109610" y="248462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3,5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A2F1A03-F252-44B1-BDB0-9465007F05DF}"/>
              </a:ext>
            </a:extLst>
          </p:cNvPr>
          <p:cNvSpPr/>
          <p:nvPr/>
        </p:nvSpPr>
        <p:spPr>
          <a:xfrm>
            <a:off x="4513766" y="248462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317FD051-1C6D-4F2D-8854-8060FE5DF4C0}"/>
              </a:ext>
            </a:extLst>
          </p:cNvPr>
          <p:cNvCxnSpPr>
            <a:cxnSpLocks/>
            <a:stCxn id="84" idx="1"/>
          </p:cNvCxnSpPr>
          <p:nvPr/>
        </p:nvCxnSpPr>
        <p:spPr bwMode="auto">
          <a:xfrm rot="10800000" flipV="1">
            <a:off x="1429854" y="1349406"/>
            <a:ext cx="1" cy="1296543"/>
          </a:xfrm>
          <a:prstGeom prst="curvedConnector3">
            <a:avLst>
              <a:gd name="adj1" fmla="val 2286010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42532759-59E0-45F7-A441-16F59BEC8B1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1429853" y="2645949"/>
            <a:ext cx="12700" cy="1297149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59B38CC-23A9-45E8-B8AD-52BE9615FAC4}"/>
              </a:ext>
            </a:extLst>
          </p:cNvPr>
          <p:cNvSpPr txBox="1"/>
          <p:nvPr/>
        </p:nvSpPr>
        <p:spPr>
          <a:xfrm>
            <a:off x="178281" y="1793923"/>
            <a:ext cx="1135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S.B &lt; T.D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D6A6AEF-A31F-4C19-A14E-874396BEE9E5}"/>
              </a:ext>
            </a:extLst>
          </p:cNvPr>
          <p:cNvSpPr txBox="1"/>
          <p:nvPr/>
        </p:nvSpPr>
        <p:spPr>
          <a:xfrm>
            <a:off x="155871" y="3109186"/>
            <a:ext cx="1135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T.C &gt; R.E</a:t>
            </a:r>
          </a:p>
        </p:txBody>
      </p:sp>
      <p:sp>
        <p:nvSpPr>
          <p:cNvPr id="86" name="Cloud 85">
            <a:extLst>
              <a:ext uri="{FF2B5EF4-FFF2-40B4-BE49-F238E27FC236}">
                <a16:creationId xmlns:a16="http://schemas.microsoft.com/office/drawing/2014/main" id="{C092CF13-1FE5-4719-9270-5066596A981A}"/>
              </a:ext>
            </a:extLst>
          </p:cNvPr>
          <p:cNvSpPr/>
          <p:nvPr/>
        </p:nvSpPr>
        <p:spPr>
          <a:xfrm>
            <a:off x="2897139" y="3026064"/>
            <a:ext cx="1642644" cy="555418"/>
          </a:xfrm>
          <a:prstGeom prst="cloud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LID4096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8" name="Straight Arrow Connector 188">
            <a:extLst>
              <a:ext uri="{FF2B5EF4-FFF2-40B4-BE49-F238E27FC236}">
                <a16:creationId xmlns:a16="http://schemas.microsoft.com/office/drawing/2014/main" id="{25F46EF9-A749-4E43-90DB-2346CD28B540}"/>
              </a:ext>
            </a:extLst>
          </p:cNvPr>
          <p:cNvCxnSpPr>
            <a:cxnSpLocks/>
          </p:cNvCxnSpPr>
          <p:nvPr/>
        </p:nvCxnSpPr>
        <p:spPr bwMode="auto">
          <a:xfrm>
            <a:off x="2684851" y="2837736"/>
            <a:ext cx="596025" cy="31788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29" name="Straight Arrow Connector 188">
            <a:extLst>
              <a:ext uri="{FF2B5EF4-FFF2-40B4-BE49-F238E27FC236}">
                <a16:creationId xmlns:a16="http://schemas.microsoft.com/office/drawing/2014/main" id="{6D7CF17C-0D13-4246-B788-F898EFE8F8E7}"/>
              </a:ext>
            </a:extLst>
          </p:cNvPr>
          <p:cNvCxnSpPr>
            <a:cxnSpLocks/>
          </p:cNvCxnSpPr>
          <p:nvPr/>
        </p:nvCxnSpPr>
        <p:spPr bwMode="auto">
          <a:xfrm>
            <a:off x="3089008" y="2837734"/>
            <a:ext cx="311417" cy="31788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0" name="Straight Arrow Connector 188">
            <a:extLst>
              <a:ext uri="{FF2B5EF4-FFF2-40B4-BE49-F238E27FC236}">
                <a16:creationId xmlns:a16="http://schemas.microsoft.com/office/drawing/2014/main" id="{17558F54-53F8-4FE7-B44A-AD7CCA7098F4}"/>
              </a:ext>
            </a:extLst>
          </p:cNvPr>
          <p:cNvCxnSpPr>
            <a:cxnSpLocks/>
          </p:cNvCxnSpPr>
          <p:nvPr/>
        </p:nvCxnSpPr>
        <p:spPr bwMode="auto">
          <a:xfrm>
            <a:off x="3493165" y="2837735"/>
            <a:ext cx="34260" cy="31665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1" name="Straight Arrow Connector 188">
            <a:extLst>
              <a:ext uri="{FF2B5EF4-FFF2-40B4-BE49-F238E27FC236}">
                <a16:creationId xmlns:a16="http://schemas.microsoft.com/office/drawing/2014/main" id="{06DCDF13-C478-4BA0-8CC6-5F2B107B9C75}"/>
              </a:ext>
            </a:extLst>
          </p:cNvPr>
          <p:cNvCxnSpPr>
            <a:cxnSpLocks/>
          </p:cNvCxnSpPr>
          <p:nvPr/>
        </p:nvCxnSpPr>
        <p:spPr bwMode="auto">
          <a:xfrm flipH="1">
            <a:off x="3639422" y="2837736"/>
            <a:ext cx="257900" cy="31788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2" name="Straight Arrow Connector 188">
            <a:extLst>
              <a:ext uri="{FF2B5EF4-FFF2-40B4-BE49-F238E27FC236}">
                <a16:creationId xmlns:a16="http://schemas.microsoft.com/office/drawing/2014/main" id="{AC61C4A1-06F0-4E14-9D5D-EF876428C642}"/>
              </a:ext>
            </a:extLst>
          </p:cNvPr>
          <p:cNvCxnSpPr>
            <a:cxnSpLocks/>
          </p:cNvCxnSpPr>
          <p:nvPr/>
        </p:nvCxnSpPr>
        <p:spPr bwMode="auto">
          <a:xfrm flipH="1">
            <a:off x="3804582" y="2837734"/>
            <a:ext cx="496897" cy="31665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3" name="Straight Arrow Connector 188">
            <a:extLst>
              <a:ext uri="{FF2B5EF4-FFF2-40B4-BE49-F238E27FC236}">
                <a16:creationId xmlns:a16="http://schemas.microsoft.com/office/drawing/2014/main" id="{C81C4B20-4C7D-42A5-BCD2-3928F1D2BF65}"/>
              </a:ext>
            </a:extLst>
          </p:cNvPr>
          <p:cNvCxnSpPr>
            <a:cxnSpLocks/>
          </p:cNvCxnSpPr>
          <p:nvPr/>
        </p:nvCxnSpPr>
        <p:spPr bwMode="auto">
          <a:xfrm flipH="1">
            <a:off x="4059422" y="2837735"/>
            <a:ext cx="646213" cy="31665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5" name="Straight Arrow Connector 188">
            <a:extLst>
              <a:ext uri="{FF2B5EF4-FFF2-40B4-BE49-F238E27FC236}">
                <a16:creationId xmlns:a16="http://schemas.microsoft.com/office/drawing/2014/main" id="{0B2151CC-662A-450F-BAA6-F2F3779ACC05}"/>
              </a:ext>
            </a:extLst>
          </p:cNvPr>
          <p:cNvCxnSpPr>
            <a:cxnSpLocks/>
          </p:cNvCxnSpPr>
          <p:nvPr/>
        </p:nvCxnSpPr>
        <p:spPr bwMode="auto">
          <a:xfrm flipH="1">
            <a:off x="2684851" y="3396917"/>
            <a:ext cx="570010" cy="38594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6" name="Straight Arrow Connector 188">
            <a:extLst>
              <a:ext uri="{FF2B5EF4-FFF2-40B4-BE49-F238E27FC236}">
                <a16:creationId xmlns:a16="http://schemas.microsoft.com/office/drawing/2014/main" id="{1DD3DE32-C0EF-4E51-AF9A-F40E47AF1A6E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9008" y="3409896"/>
            <a:ext cx="282844" cy="37296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8" name="Straight Arrow Connector 188">
            <a:extLst>
              <a:ext uri="{FF2B5EF4-FFF2-40B4-BE49-F238E27FC236}">
                <a16:creationId xmlns:a16="http://schemas.microsoft.com/office/drawing/2014/main" id="{317E60DD-9D69-4ADE-94F3-2F32EDB12043}"/>
              </a:ext>
            </a:extLst>
          </p:cNvPr>
          <p:cNvCxnSpPr>
            <a:cxnSpLocks/>
          </p:cNvCxnSpPr>
          <p:nvPr/>
        </p:nvCxnSpPr>
        <p:spPr bwMode="auto">
          <a:xfrm flipH="1">
            <a:off x="3493165" y="3416387"/>
            <a:ext cx="46438" cy="36647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9" name="Straight Arrow Connector 188">
            <a:extLst>
              <a:ext uri="{FF2B5EF4-FFF2-40B4-BE49-F238E27FC236}">
                <a16:creationId xmlns:a16="http://schemas.microsoft.com/office/drawing/2014/main" id="{6D12BC97-C3E1-43D5-81EA-A8F86877B071}"/>
              </a:ext>
            </a:extLst>
          </p:cNvPr>
          <p:cNvCxnSpPr>
            <a:cxnSpLocks/>
          </p:cNvCxnSpPr>
          <p:nvPr/>
        </p:nvCxnSpPr>
        <p:spPr bwMode="auto">
          <a:xfrm>
            <a:off x="3685033" y="3396917"/>
            <a:ext cx="212289" cy="38594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0" name="Straight Arrow Connector 188">
            <a:extLst>
              <a:ext uri="{FF2B5EF4-FFF2-40B4-BE49-F238E27FC236}">
                <a16:creationId xmlns:a16="http://schemas.microsoft.com/office/drawing/2014/main" id="{573DA28A-094C-4FF9-8A95-CE007B04D4D2}"/>
              </a:ext>
            </a:extLst>
          </p:cNvPr>
          <p:cNvCxnSpPr>
            <a:cxnSpLocks/>
          </p:cNvCxnSpPr>
          <p:nvPr/>
        </p:nvCxnSpPr>
        <p:spPr bwMode="auto">
          <a:xfrm>
            <a:off x="3859539" y="3390813"/>
            <a:ext cx="441940" cy="39204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2" name="Straight Arrow Connector 188">
            <a:extLst>
              <a:ext uri="{FF2B5EF4-FFF2-40B4-BE49-F238E27FC236}">
                <a16:creationId xmlns:a16="http://schemas.microsoft.com/office/drawing/2014/main" id="{90750F60-76F8-4AF9-BEE3-2E33FF32B0FD}"/>
              </a:ext>
            </a:extLst>
          </p:cNvPr>
          <p:cNvCxnSpPr>
            <a:cxnSpLocks/>
          </p:cNvCxnSpPr>
          <p:nvPr/>
        </p:nvCxnSpPr>
        <p:spPr bwMode="auto">
          <a:xfrm>
            <a:off x="4118266" y="3380839"/>
            <a:ext cx="587369" cy="40202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64" name="Oval 183">
            <a:extLst>
              <a:ext uri="{FF2B5EF4-FFF2-40B4-BE49-F238E27FC236}">
                <a16:creationId xmlns:a16="http://schemas.microsoft.com/office/drawing/2014/main" id="{D234A0A7-191A-4E4B-AD17-C84335E4E0AB}"/>
              </a:ext>
            </a:extLst>
          </p:cNvPr>
          <p:cNvSpPr/>
          <p:nvPr/>
        </p:nvSpPr>
        <p:spPr>
          <a:xfrm>
            <a:off x="2592365" y="1823143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 fontAlgn="base">
              <a:spcBef>
                <a:spcPct val="0"/>
              </a:spcBef>
              <a:spcAft>
                <a:spcPct val="0"/>
              </a:spcAft>
              <a:buClrTx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6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Oval 184">
            <a:extLst>
              <a:ext uri="{FF2B5EF4-FFF2-40B4-BE49-F238E27FC236}">
                <a16:creationId xmlns:a16="http://schemas.microsoft.com/office/drawing/2014/main" id="{3F55B991-7A48-4BA4-9F9C-B243A4C025EA}"/>
              </a:ext>
            </a:extLst>
          </p:cNvPr>
          <p:cNvSpPr/>
          <p:nvPr/>
        </p:nvSpPr>
        <p:spPr>
          <a:xfrm>
            <a:off x="3048246" y="1823143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 fontAlgn="base">
              <a:spcBef>
                <a:spcPct val="0"/>
              </a:spcBef>
              <a:spcAft>
                <a:spcPct val="0"/>
              </a:spcAft>
              <a:buClrTx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6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1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Oval 185">
            <a:extLst>
              <a:ext uri="{FF2B5EF4-FFF2-40B4-BE49-F238E27FC236}">
                <a16:creationId xmlns:a16="http://schemas.microsoft.com/office/drawing/2014/main" id="{D2C34255-CD4F-4AB0-A4BD-921FF1959FDA}"/>
              </a:ext>
            </a:extLst>
          </p:cNvPr>
          <p:cNvSpPr/>
          <p:nvPr/>
        </p:nvSpPr>
        <p:spPr>
          <a:xfrm>
            <a:off x="3504127" y="1823143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 fontAlgn="base">
              <a:spcBef>
                <a:spcPct val="0"/>
              </a:spcBef>
              <a:spcAft>
                <a:spcPct val="0"/>
              </a:spcAft>
              <a:buClrTx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6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Oval 186">
            <a:extLst>
              <a:ext uri="{FF2B5EF4-FFF2-40B4-BE49-F238E27FC236}">
                <a16:creationId xmlns:a16="http://schemas.microsoft.com/office/drawing/2014/main" id="{D1E801A6-82A6-46F4-96D7-EC500F894DBB}"/>
              </a:ext>
            </a:extLst>
          </p:cNvPr>
          <p:cNvSpPr/>
          <p:nvPr/>
        </p:nvSpPr>
        <p:spPr>
          <a:xfrm>
            <a:off x="3960008" y="1823143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 fontAlgn="base">
              <a:spcBef>
                <a:spcPct val="0"/>
              </a:spcBef>
              <a:spcAft>
                <a:spcPct val="0"/>
              </a:spcAft>
              <a:buClrTx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6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9" name="Oval 187">
            <a:extLst>
              <a:ext uri="{FF2B5EF4-FFF2-40B4-BE49-F238E27FC236}">
                <a16:creationId xmlns:a16="http://schemas.microsoft.com/office/drawing/2014/main" id="{EDDEE18C-D15F-4543-9DEF-25F72FB31B8B}"/>
              </a:ext>
            </a:extLst>
          </p:cNvPr>
          <p:cNvSpPr/>
          <p:nvPr/>
        </p:nvSpPr>
        <p:spPr>
          <a:xfrm>
            <a:off x="4415888" y="1823143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 fontAlgn="base">
              <a:spcBef>
                <a:spcPct val="0"/>
              </a:spcBef>
              <a:spcAft>
                <a:spcPct val="0"/>
              </a:spcAft>
              <a:buClrTx/>
              <a:tabLst>
                <a:tab pos="533400" algn="r"/>
              </a:tabLst>
            </a:pPr>
            <a:r>
              <a:rPr lang="en-US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1600" baseline="-25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1" name="Straight Arrow Connector 189">
            <a:extLst>
              <a:ext uri="{FF2B5EF4-FFF2-40B4-BE49-F238E27FC236}">
                <a16:creationId xmlns:a16="http://schemas.microsoft.com/office/drawing/2014/main" id="{E4C50F3F-AF2A-456F-82EC-BF2577B34237}"/>
              </a:ext>
            </a:extLst>
          </p:cNvPr>
          <p:cNvCxnSpPr>
            <a:cxnSpLocks/>
            <a:stCxn id="64" idx="4"/>
            <a:endCxn id="123" idx="0"/>
          </p:cNvCxnSpPr>
          <p:nvPr/>
        </p:nvCxnSpPr>
        <p:spPr bwMode="auto">
          <a:xfrm>
            <a:off x="2784234" y="2179536"/>
            <a:ext cx="304774" cy="30508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2" name="Straight Arrow Connector 190">
            <a:extLst>
              <a:ext uri="{FF2B5EF4-FFF2-40B4-BE49-F238E27FC236}">
                <a16:creationId xmlns:a16="http://schemas.microsoft.com/office/drawing/2014/main" id="{20968E4E-4980-43FD-95EE-FFE78B14BFAF}"/>
              </a:ext>
            </a:extLst>
          </p:cNvPr>
          <p:cNvCxnSpPr>
            <a:cxnSpLocks/>
            <a:stCxn id="64" idx="4"/>
            <a:endCxn id="124" idx="0"/>
          </p:cNvCxnSpPr>
          <p:nvPr/>
        </p:nvCxnSpPr>
        <p:spPr bwMode="auto">
          <a:xfrm>
            <a:off x="2784234" y="2179536"/>
            <a:ext cx="708931" cy="30508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5" name="Straight Arrow Connector 198">
            <a:extLst>
              <a:ext uri="{FF2B5EF4-FFF2-40B4-BE49-F238E27FC236}">
                <a16:creationId xmlns:a16="http://schemas.microsoft.com/office/drawing/2014/main" id="{0A078BE8-4630-4E3E-9051-BFCA7BC0BCFB}"/>
              </a:ext>
            </a:extLst>
          </p:cNvPr>
          <p:cNvCxnSpPr>
            <a:cxnSpLocks/>
            <a:stCxn id="65" idx="4"/>
            <a:endCxn id="124" idx="0"/>
          </p:cNvCxnSpPr>
          <p:nvPr/>
        </p:nvCxnSpPr>
        <p:spPr bwMode="auto">
          <a:xfrm>
            <a:off x="3240115" y="2179536"/>
            <a:ext cx="253050" cy="30508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7" name="Straight Arrow Connector 199">
            <a:extLst>
              <a:ext uri="{FF2B5EF4-FFF2-40B4-BE49-F238E27FC236}">
                <a16:creationId xmlns:a16="http://schemas.microsoft.com/office/drawing/2014/main" id="{2FEFB460-2137-4245-B0C2-4BE358BD4B31}"/>
              </a:ext>
            </a:extLst>
          </p:cNvPr>
          <p:cNvCxnSpPr>
            <a:cxnSpLocks/>
            <a:stCxn id="66" idx="4"/>
            <a:endCxn id="125" idx="0"/>
          </p:cNvCxnSpPr>
          <p:nvPr/>
        </p:nvCxnSpPr>
        <p:spPr bwMode="auto">
          <a:xfrm>
            <a:off x="3695996" y="2179536"/>
            <a:ext cx="201326" cy="30508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8" name="Straight Arrow Connector 202">
            <a:extLst>
              <a:ext uri="{FF2B5EF4-FFF2-40B4-BE49-F238E27FC236}">
                <a16:creationId xmlns:a16="http://schemas.microsoft.com/office/drawing/2014/main" id="{2EBB1EAC-F096-42DC-8186-E94D72D8F690}"/>
              </a:ext>
            </a:extLst>
          </p:cNvPr>
          <p:cNvCxnSpPr>
            <a:cxnSpLocks/>
            <a:stCxn id="66" idx="4"/>
            <a:endCxn id="126" idx="0"/>
          </p:cNvCxnSpPr>
          <p:nvPr/>
        </p:nvCxnSpPr>
        <p:spPr bwMode="auto">
          <a:xfrm>
            <a:off x="3695996" y="2179536"/>
            <a:ext cx="605483" cy="30508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0" name="Straight Arrow Connector 205">
            <a:extLst>
              <a:ext uri="{FF2B5EF4-FFF2-40B4-BE49-F238E27FC236}">
                <a16:creationId xmlns:a16="http://schemas.microsoft.com/office/drawing/2014/main" id="{F80A401C-EC90-4C28-93FB-8BFABCF83C66}"/>
              </a:ext>
            </a:extLst>
          </p:cNvPr>
          <p:cNvCxnSpPr>
            <a:cxnSpLocks/>
            <a:stCxn id="66" idx="4"/>
            <a:endCxn id="127" idx="0"/>
          </p:cNvCxnSpPr>
          <p:nvPr/>
        </p:nvCxnSpPr>
        <p:spPr bwMode="auto">
          <a:xfrm>
            <a:off x="3695996" y="2179536"/>
            <a:ext cx="1009639" cy="30508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1" name="Straight Arrow Connector 208">
            <a:extLst>
              <a:ext uri="{FF2B5EF4-FFF2-40B4-BE49-F238E27FC236}">
                <a16:creationId xmlns:a16="http://schemas.microsoft.com/office/drawing/2014/main" id="{F4AEC8FC-E73C-43DE-8CFB-B4B766502CDD}"/>
              </a:ext>
            </a:extLst>
          </p:cNvPr>
          <p:cNvCxnSpPr>
            <a:cxnSpLocks/>
            <a:stCxn id="68" idx="4"/>
            <a:endCxn id="126" idx="0"/>
          </p:cNvCxnSpPr>
          <p:nvPr/>
        </p:nvCxnSpPr>
        <p:spPr bwMode="auto">
          <a:xfrm>
            <a:off x="4151877" y="2179536"/>
            <a:ext cx="149602" cy="30508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3" name="Straight Arrow Connector 211">
            <a:extLst>
              <a:ext uri="{FF2B5EF4-FFF2-40B4-BE49-F238E27FC236}">
                <a16:creationId xmlns:a16="http://schemas.microsoft.com/office/drawing/2014/main" id="{BC484006-8915-4562-8E48-6F7833FA90C8}"/>
              </a:ext>
            </a:extLst>
          </p:cNvPr>
          <p:cNvCxnSpPr>
            <a:cxnSpLocks/>
            <a:stCxn id="68" idx="4"/>
            <a:endCxn id="127" idx="0"/>
          </p:cNvCxnSpPr>
          <p:nvPr/>
        </p:nvCxnSpPr>
        <p:spPr bwMode="auto">
          <a:xfrm>
            <a:off x="4151877" y="2179536"/>
            <a:ext cx="553758" cy="30508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96" name="Straight Arrow Connector 215">
            <a:extLst>
              <a:ext uri="{FF2B5EF4-FFF2-40B4-BE49-F238E27FC236}">
                <a16:creationId xmlns:a16="http://schemas.microsoft.com/office/drawing/2014/main" id="{04DC60FB-7570-47CB-9FEE-268030096828}"/>
              </a:ext>
            </a:extLst>
          </p:cNvPr>
          <p:cNvCxnSpPr>
            <a:cxnSpLocks/>
            <a:stCxn id="69" idx="4"/>
            <a:endCxn id="127" idx="0"/>
          </p:cNvCxnSpPr>
          <p:nvPr/>
        </p:nvCxnSpPr>
        <p:spPr bwMode="auto">
          <a:xfrm>
            <a:off x="4607757" y="2179536"/>
            <a:ext cx="97878" cy="30508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00" name="Straight Arrow Connector 188">
            <a:extLst>
              <a:ext uri="{FF2B5EF4-FFF2-40B4-BE49-F238E27FC236}">
                <a16:creationId xmlns:a16="http://schemas.microsoft.com/office/drawing/2014/main" id="{3FA6B29D-D9FD-4F07-8F0C-06ACD3E2B5C1}"/>
              </a:ext>
            </a:extLst>
          </p:cNvPr>
          <p:cNvCxnSpPr>
            <a:cxnSpLocks/>
            <a:stCxn id="4" idx="4"/>
            <a:endCxn id="64" idx="0"/>
          </p:cNvCxnSpPr>
          <p:nvPr/>
        </p:nvCxnSpPr>
        <p:spPr bwMode="auto">
          <a:xfrm>
            <a:off x="2684851" y="1539494"/>
            <a:ext cx="99383" cy="28364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03" name="Straight Arrow Connector 192">
            <a:extLst>
              <a:ext uri="{FF2B5EF4-FFF2-40B4-BE49-F238E27FC236}">
                <a16:creationId xmlns:a16="http://schemas.microsoft.com/office/drawing/2014/main" id="{CBBB3043-69B8-4008-B940-735873667964}"/>
              </a:ext>
            </a:extLst>
          </p:cNvPr>
          <p:cNvCxnSpPr>
            <a:cxnSpLocks/>
            <a:stCxn id="4" idx="4"/>
            <a:endCxn id="66" idx="0"/>
          </p:cNvCxnSpPr>
          <p:nvPr/>
        </p:nvCxnSpPr>
        <p:spPr bwMode="auto">
          <a:xfrm>
            <a:off x="2684851" y="1539494"/>
            <a:ext cx="1011145" cy="28364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21" name="Straight Arrow Connector 188">
            <a:extLst>
              <a:ext uri="{FF2B5EF4-FFF2-40B4-BE49-F238E27FC236}">
                <a16:creationId xmlns:a16="http://schemas.microsoft.com/office/drawing/2014/main" id="{878016C2-7697-42DC-884D-2922F104E3DD}"/>
              </a:ext>
            </a:extLst>
          </p:cNvPr>
          <p:cNvCxnSpPr>
            <a:cxnSpLocks/>
            <a:stCxn id="5" idx="4"/>
            <a:endCxn id="65" idx="0"/>
          </p:cNvCxnSpPr>
          <p:nvPr/>
        </p:nvCxnSpPr>
        <p:spPr bwMode="auto">
          <a:xfrm>
            <a:off x="3089008" y="1539492"/>
            <a:ext cx="151107" cy="28365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4" name="Straight Arrow Connector 188">
            <a:extLst>
              <a:ext uri="{FF2B5EF4-FFF2-40B4-BE49-F238E27FC236}">
                <a16:creationId xmlns:a16="http://schemas.microsoft.com/office/drawing/2014/main" id="{B3F1626E-C55B-4C69-BB13-2E0042F1C50E}"/>
              </a:ext>
            </a:extLst>
          </p:cNvPr>
          <p:cNvCxnSpPr>
            <a:cxnSpLocks/>
            <a:stCxn id="5" idx="4"/>
            <a:endCxn id="66" idx="0"/>
          </p:cNvCxnSpPr>
          <p:nvPr/>
        </p:nvCxnSpPr>
        <p:spPr bwMode="auto">
          <a:xfrm>
            <a:off x="3089008" y="1539492"/>
            <a:ext cx="606988" cy="28365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7" name="Straight Arrow Connector 188">
            <a:extLst>
              <a:ext uri="{FF2B5EF4-FFF2-40B4-BE49-F238E27FC236}">
                <a16:creationId xmlns:a16="http://schemas.microsoft.com/office/drawing/2014/main" id="{85D27A5A-4ADA-43AA-BB78-8BF24F729B77}"/>
              </a:ext>
            </a:extLst>
          </p:cNvPr>
          <p:cNvCxnSpPr>
            <a:cxnSpLocks/>
            <a:stCxn id="6" idx="4"/>
            <a:endCxn id="66" idx="0"/>
          </p:cNvCxnSpPr>
          <p:nvPr/>
        </p:nvCxnSpPr>
        <p:spPr bwMode="auto">
          <a:xfrm>
            <a:off x="3493165" y="1539493"/>
            <a:ext cx="202831" cy="28365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1" name="Straight Arrow Connector 188">
            <a:extLst>
              <a:ext uri="{FF2B5EF4-FFF2-40B4-BE49-F238E27FC236}">
                <a16:creationId xmlns:a16="http://schemas.microsoft.com/office/drawing/2014/main" id="{8FE04399-6631-42AA-BE49-72B485971EFB}"/>
              </a:ext>
            </a:extLst>
          </p:cNvPr>
          <p:cNvCxnSpPr>
            <a:cxnSpLocks/>
            <a:stCxn id="8" idx="4"/>
            <a:endCxn id="68" idx="0"/>
          </p:cNvCxnSpPr>
          <p:nvPr/>
        </p:nvCxnSpPr>
        <p:spPr bwMode="auto">
          <a:xfrm>
            <a:off x="3897322" y="1539494"/>
            <a:ext cx="254555" cy="28364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3" name="Straight Arrow Connector 188">
            <a:extLst>
              <a:ext uri="{FF2B5EF4-FFF2-40B4-BE49-F238E27FC236}">
                <a16:creationId xmlns:a16="http://schemas.microsoft.com/office/drawing/2014/main" id="{9E66DDAA-D7FF-43BB-93B9-CE80AD4CDEC2}"/>
              </a:ext>
            </a:extLst>
          </p:cNvPr>
          <p:cNvCxnSpPr>
            <a:cxnSpLocks/>
            <a:stCxn id="9" idx="4"/>
            <a:endCxn id="69" idx="0"/>
          </p:cNvCxnSpPr>
          <p:nvPr/>
        </p:nvCxnSpPr>
        <p:spPr bwMode="auto">
          <a:xfrm>
            <a:off x="4301479" y="1539492"/>
            <a:ext cx="306278" cy="28365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453D0B-D14D-4C64-89A6-4D48DFCABF76}"/>
                  </a:ext>
                </a:extLst>
              </p:cNvPr>
              <p:cNvSpPr txBox="1"/>
              <p:nvPr/>
            </p:nvSpPr>
            <p:spPr>
              <a:xfrm>
                <a:off x="5403188" y="3329457"/>
                <a:ext cx="3131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TT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A453D0B-D14D-4C64-89A6-4D48DFCAB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188" y="3329457"/>
                <a:ext cx="3131178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40B198-03D5-4E67-A5F6-66918E215C39}"/>
                  </a:ext>
                </a:extLst>
              </p:cNvPr>
              <p:cNvSpPr txBox="1"/>
              <p:nvPr/>
            </p:nvSpPr>
            <p:spPr>
              <a:xfrm>
                <a:off x="5706059" y="3896467"/>
                <a:ext cx="9396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</m:oMath>
                  </m:oMathPara>
                </a14:m>
                <a:endParaRPr lang="en-US" sz="3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40B198-03D5-4E67-A5F6-66918E215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59" y="3896467"/>
                <a:ext cx="93961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row: Right 90">
            <a:extLst>
              <a:ext uri="{FF2B5EF4-FFF2-40B4-BE49-F238E27FC236}">
                <a16:creationId xmlns:a16="http://schemas.microsoft.com/office/drawing/2014/main" id="{686D6E79-EC2D-492E-954C-2D27DF22DE1C}"/>
              </a:ext>
            </a:extLst>
          </p:cNvPr>
          <p:cNvSpPr/>
          <p:nvPr/>
        </p:nvSpPr>
        <p:spPr>
          <a:xfrm>
            <a:off x="6819903" y="4139257"/>
            <a:ext cx="401782" cy="33250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4DE4CB1-331C-47EF-914D-3456820A7237}"/>
                  </a:ext>
                </a:extLst>
              </p:cNvPr>
              <p:cNvSpPr txBox="1"/>
              <p:nvPr/>
            </p:nvSpPr>
            <p:spPr>
              <a:xfrm>
                <a:off x="7547918" y="3893525"/>
                <a:ext cx="9396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</m:oMath>
                  </m:oMathPara>
                </a14:m>
                <a:endParaRPr lang="en-US" sz="3000" dirty="0">
                  <a:latin typeface="+mn-lt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4DE4CB1-331C-47EF-914D-3456820A7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918" y="3893525"/>
                <a:ext cx="93961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A7828CC-DFD3-487F-98EB-D104D44FCDA0}"/>
                  </a:ext>
                </a:extLst>
              </p:cNvPr>
              <p:cNvSpPr txBox="1"/>
              <p:nvPr/>
            </p:nvSpPr>
            <p:spPr>
              <a:xfrm>
                <a:off x="5427248" y="4471766"/>
                <a:ext cx="1497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-size relations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A7828CC-DFD3-487F-98EB-D104D44FC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248" y="4471766"/>
                <a:ext cx="1497237" cy="646331"/>
              </a:xfrm>
              <a:prstGeom prst="rect">
                <a:avLst/>
              </a:prstGeom>
              <a:blipFill>
                <a:blip r:embed="rId10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D536AD9-B131-4B18-BD37-361F52057B2A}"/>
                  </a:ext>
                </a:extLst>
              </p:cNvPr>
              <p:cNvSpPr txBox="1"/>
              <p:nvPr/>
            </p:nvSpPr>
            <p:spPr>
              <a:xfrm>
                <a:off x="7275981" y="4471766"/>
                <a:ext cx="16058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-size relations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D536AD9-B131-4B18-BD37-361F52057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981" y="4471766"/>
                <a:ext cx="1605869" cy="646331"/>
              </a:xfrm>
              <a:prstGeom prst="rect">
                <a:avLst/>
              </a:prstGeom>
              <a:blipFill>
                <a:blip r:embed="rId11"/>
                <a:stretch>
                  <a:fillRect t="-5660" r="-570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817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10"/>
    </mc:Choice>
    <mc:Fallback xmlns="">
      <p:transition spd="slow" advTm="51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5" grpId="0" animBg="1"/>
      <p:bldP spid="66" grpId="0" animBg="1"/>
      <p:bldP spid="68" grpId="0" animBg="1"/>
      <p:bldP spid="69" grpId="0" animBg="1"/>
      <p:bldP spid="67" grpId="0"/>
      <p:bldP spid="13" grpId="0"/>
      <p:bldP spid="91" grpId="0" animBg="1"/>
      <p:bldP spid="92" grpId="0"/>
      <p:bldP spid="93" grpId="0"/>
      <p:bldP spid="94" grpId="0"/>
    </p:bldLst>
  </p:timing>
  <p:extLst>
    <p:ext uri="{3A86A75C-4F4B-4683-9AE1-C65F6400EC91}">
      <p14:laserTraceLst xmlns:p14="http://schemas.microsoft.com/office/powerpoint/2010/main">
        <p14:tracePtLst>
          <p14:tracePt t="477" x="5119688" y="2070100"/>
          <p14:tracePt t="5401" x="5149850" y="2057400"/>
          <p14:tracePt t="5533" x="5154613" y="2057400"/>
          <p14:tracePt t="5604" x="5167313" y="2057400"/>
          <p14:tracePt t="5641" x="5184775" y="2057400"/>
          <p14:tracePt t="5677" x="5221288" y="2070100"/>
          <p14:tracePt t="5713" x="5245100" y="2074863"/>
          <p14:tracePt t="5746" x="5256213" y="2081213"/>
          <p14:tracePt t="5783" x="5292725" y="2081213"/>
          <p14:tracePt t="5817" x="5310188" y="2081213"/>
          <p14:tracePt t="5887" x="5329238" y="2081213"/>
          <p14:tracePt t="6030" x="5334000" y="2081213"/>
          <p14:tracePt t="6339" x="5316538" y="2105025"/>
          <p14:tracePt t="6375" x="5316538" y="2111375"/>
          <p14:tracePt t="6908" x="5310188" y="2111375"/>
          <p14:tracePt t="6941" x="5292725" y="2105025"/>
          <p14:tracePt t="6981" x="5268913" y="2081213"/>
          <p14:tracePt t="7015" x="5232400" y="2033588"/>
          <p14:tracePt t="7053" x="5149850" y="1949450"/>
          <p14:tracePt t="7088" x="5100638" y="1925638"/>
          <p14:tracePt t="7143" x="5083175" y="1925638"/>
          <p14:tracePt t="7179" x="5076825" y="1925638"/>
          <p14:tracePt t="7212" x="5065713" y="1919288"/>
          <p14:tracePt t="7379" x="5041900" y="1895475"/>
          <p14:tracePt t="7385" x="5035550" y="1884363"/>
          <p14:tracePt t="7419" x="4999038" y="1854200"/>
          <p14:tracePt t="7457" x="4951413" y="1824038"/>
          <p14:tracePt t="7497" x="4879975" y="1787525"/>
          <p14:tracePt t="7535" x="4795838" y="1763713"/>
          <p14:tracePt t="7589" x="4664075" y="1752600"/>
          <p14:tracePt t="7738" x="4251325" y="1722438"/>
          <p14:tracePt t="7772" x="4125913" y="1716088"/>
          <p14:tracePt t="7778" x="4114800" y="1716088"/>
          <p14:tracePt t="7807" x="3935413" y="1709738"/>
          <p14:tracePt t="7843" x="3719513" y="1709738"/>
          <p14:tracePt t="7874" x="3594100" y="1709738"/>
          <p14:tracePt t="7875" x="3587750" y="1709738"/>
          <p14:tracePt t="7912" x="3451225" y="1739900"/>
          <p14:tracePt t="7943" x="3349625" y="1739900"/>
          <p14:tracePt t="7979" x="3282950" y="1739900"/>
          <p14:tracePt t="8012" x="3224213" y="1739900"/>
          <p14:tracePt t="8050" x="3151188" y="1739900"/>
          <p14:tracePt t="8058" x="3140075" y="1739900"/>
          <p14:tracePt t="8087" x="3103563" y="1728788"/>
          <p14:tracePt t="8123" x="3049588" y="1728788"/>
          <p14:tracePt t="8156" x="2984500" y="1728788"/>
          <p14:tracePt t="8191" x="2924175" y="1728788"/>
          <p14:tracePt t="8226" x="2870200" y="1735138"/>
          <p14:tracePt t="8228" x="2863850" y="1735138"/>
          <p14:tracePt t="8265" x="2787650" y="1758950"/>
          <p14:tracePt t="8304" x="2703513" y="1770063"/>
          <p14:tracePt t="8336" x="2660650" y="1776413"/>
          <p14:tracePt t="8338" x="2660650" y="1782763"/>
          <p14:tracePt t="8378" x="2606675" y="1812925"/>
          <p14:tracePt t="8409" x="2541588" y="1847850"/>
          <p14:tracePt t="8447" x="2481263" y="1890713"/>
          <p14:tracePt t="8479" x="2463800" y="1919288"/>
          <p14:tracePt t="8516" x="2457450" y="1973263"/>
          <p14:tracePt t="8549" x="2457450" y="2016125"/>
          <p14:tracePt t="8584" x="2463800" y="2070100"/>
          <p14:tracePt t="8617" x="2493963" y="2117725"/>
          <p14:tracePt t="8667" x="2554288" y="2165350"/>
          <p14:tracePt t="8711" x="2595563" y="2176463"/>
          <p14:tracePt t="8751" x="2643188" y="2182813"/>
          <p14:tracePt t="8789" x="2703513" y="2195513"/>
          <p14:tracePt t="8827" x="2781300" y="2206625"/>
          <p14:tracePt t="8860" x="2846388" y="2206625"/>
          <p14:tracePt t="8892" x="2889250" y="2219325"/>
          <p14:tracePt t="8903" x="2906713" y="2219325"/>
          <p14:tracePt t="8932" x="2941638" y="2224088"/>
          <p14:tracePt t="8967" x="2978150" y="2230438"/>
          <p14:tracePt t="9000" x="3019425" y="2236788"/>
          <p14:tracePt t="9037" x="3103563" y="2249488"/>
          <p14:tracePt t="9072" x="3198813" y="2249488"/>
          <p14:tracePt t="9113" x="3295650" y="2260600"/>
          <p14:tracePt t="9145" x="3373438" y="2266950"/>
          <p14:tracePt t="9183" x="3498850" y="2278063"/>
          <p14:tracePt t="9226" x="3660775" y="2301875"/>
          <p14:tracePt t="9228" x="3671888" y="2301875"/>
          <p14:tracePt t="9261" x="3773488" y="2301875"/>
          <p14:tracePt t="9296" x="3863975" y="2297113"/>
          <p14:tracePt t="9329" x="3994150" y="2278063"/>
          <p14:tracePt t="9368" x="4149725" y="2273300"/>
          <p14:tracePt t="9399" x="4264025" y="2273300"/>
          <p14:tracePt t="9435" x="4467225" y="2273300"/>
          <p14:tracePt t="9469" x="4670425" y="2273300"/>
          <p14:tracePt t="9513" x="4784725" y="2260600"/>
          <p14:tracePt t="9543" x="4814888" y="2243138"/>
          <p14:tracePt t="9578" x="4849813" y="2224088"/>
          <p14:tracePt t="9609" x="4862513" y="2219325"/>
          <p14:tracePt t="9771" x="4867275" y="2219325"/>
          <p14:tracePt t="9804" x="4879975" y="2206625"/>
          <p14:tracePt t="9841" x="4897438" y="2171700"/>
          <p14:tracePt t="9877" x="4921250" y="2051050"/>
          <p14:tracePt t="9916" x="4921250" y="1914525"/>
          <p14:tracePt t="9949" x="4921250" y="1847850"/>
          <p14:tracePt t="9983" x="4921250" y="1812925"/>
          <p14:tracePt t="10016" x="4921250" y="1793875"/>
          <p14:tracePt t="10051" x="4921250" y="1787525"/>
          <p14:tracePt t="10116" x="4921250" y="1812925"/>
          <p14:tracePt t="10147" x="4933950" y="1854200"/>
          <p14:tracePt t="10186" x="4951413" y="1938338"/>
          <p14:tracePt t="10187" x="4957763" y="1943100"/>
          <p14:tracePt t="10220" x="4964113" y="2020888"/>
          <p14:tracePt t="10255" x="4964113" y="2057400"/>
          <p14:tracePt t="10285" x="4964113" y="2063750"/>
          <p14:tracePt t="10357" x="4964113" y="2081213"/>
          <p14:tracePt t="10390" x="4964113" y="2105025"/>
          <p14:tracePt t="10426" x="4964113" y="2128838"/>
          <p14:tracePt t="10456" x="4964113" y="2147888"/>
          <p14:tracePt t="10493" x="4964113" y="2176463"/>
          <p14:tracePt t="10524" x="4964113" y="2189163"/>
          <p14:tracePt t="10814" x="4970463" y="2189163"/>
          <p14:tracePt t="10845" x="4975225" y="2189163"/>
          <p14:tracePt t="11003" x="4981575" y="2189163"/>
          <p14:tracePt t="11039" x="4994275" y="2195513"/>
          <p14:tracePt t="11074" x="5011738" y="2195513"/>
          <p14:tracePt t="11110" x="5046663" y="2212975"/>
          <p14:tracePt t="11145" x="5083175" y="2243138"/>
          <p14:tracePt t="11181" x="5100638" y="2254250"/>
          <p14:tracePt t="11406" x="5106988" y="2260600"/>
          <p14:tracePt t="11439" x="5113338" y="2266950"/>
          <p14:tracePt t="11476" x="5119688" y="2278063"/>
          <p14:tracePt t="11512" x="5119688" y="2290763"/>
          <p14:tracePt t="11545" x="5119688" y="2297113"/>
          <p14:tracePt t="11582" x="5106988" y="2301875"/>
          <p14:tracePt t="11614" x="5100638" y="2301875"/>
          <p14:tracePt t="11900" x="5095875" y="2301875"/>
          <p14:tracePt t="16118" x="5100638" y="2301875"/>
          <p14:tracePt t="16154" x="5191125" y="2308225"/>
          <p14:tracePt t="16186" x="5191125" y="2314575"/>
          <p14:tracePt t="16218" x="5197475" y="2320925"/>
          <p14:tracePt t="16252" x="5256213" y="2351088"/>
          <p14:tracePt t="16287" x="5268913" y="2351088"/>
          <p14:tracePt t="16294" x="5275263" y="2351088"/>
          <p14:tracePt t="16323" x="5310188" y="2362200"/>
          <p14:tracePt t="16360" x="5357813" y="2368550"/>
          <p14:tracePt t="16392" x="5394325" y="2386013"/>
          <p14:tracePt t="16428" x="5424488" y="2392363"/>
          <p14:tracePt t="16458" x="5454650" y="2386013"/>
          <p14:tracePt t="16494" x="5495925" y="2374900"/>
          <p14:tracePt t="16592" x="5502275" y="2374900"/>
          <p14:tracePt t="16624" x="5519738" y="2374900"/>
          <p14:tracePt t="16656" x="5532438" y="2374900"/>
          <p14:tracePt t="16693" x="5543550" y="2374900"/>
          <p14:tracePt t="16723" x="5549900" y="2374900"/>
          <p14:tracePt t="16788" x="5549900" y="2386013"/>
          <p14:tracePt t="16821" x="5549900" y="2392363"/>
          <p14:tracePt t="16823" x="5549900" y="2398713"/>
          <p14:tracePt t="16889" x="5543550" y="2398713"/>
          <p14:tracePt t="16928" x="5532438" y="2398713"/>
          <p14:tracePt t="16962" x="5526088" y="2398713"/>
          <p14:tracePt t="19568" x="5513388" y="2416175"/>
          <p14:tracePt t="19606" x="5489575" y="2493963"/>
          <p14:tracePt t="19637" x="5478463" y="2547938"/>
          <p14:tracePt t="19673" x="5472113" y="2578100"/>
          <p14:tracePt t="19707" x="5454650" y="2589213"/>
          <p14:tracePt t="19713" x="5454650" y="2595563"/>
          <p14:tracePt t="19749" x="5435600" y="2601913"/>
          <p14:tracePt t="19814" x="5435600" y="2613025"/>
          <p14:tracePt t="19849" x="5435600" y="2625725"/>
          <p14:tracePt t="19887" x="5454650" y="2632075"/>
          <p14:tracePt t="19888" x="5454650" y="2636838"/>
          <p14:tracePt t="19918" x="5459413" y="2643188"/>
          <p14:tracePt t="19953" x="5465763" y="2667000"/>
          <p14:tracePt t="19987" x="5472113" y="2690813"/>
          <p14:tracePt t="20020" x="5472113" y="2697163"/>
          <p14:tracePt t="23601" x="5411788" y="2697163"/>
          <p14:tracePt t="23607" x="5400675" y="2703513"/>
          <p14:tracePt t="23636" x="5346700" y="2733675"/>
          <p14:tracePt t="23673" x="5346700" y="2738438"/>
          <p14:tracePt t="23703" x="5329238" y="2757488"/>
          <p14:tracePt t="23742" x="5310188" y="2816225"/>
          <p14:tracePt t="23776" x="5303838" y="2865438"/>
          <p14:tracePt t="23810" x="5303838" y="2870200"/>
          <p14:tracePt t="23902" x="5303838" y="2876550"/>
          <p14:tracePt t="23938" x="5303838" y="2882900"/>
          <p14:tracePt t="23970" x="5303838" y="2889250"/>
          <p14:tracePt t="24126" x="5303838" y="2894013"/>
          <p14:tracePt t="24156" x="5303838" y="2900363"/>
          <p14:tracePt t="24190" x="5303838" y="2913063"/>
          <p14:tracePt t="24223" x="5303838" y="2919413"/>
          <p14:tracePt t="24411" x="5299075" y="2930525"/>
          <p14:tracePt t="24445" x="5299075" y="2954338"/>
          <p14:tracePt t="24482" x="5299075" y="2995613"/>
          <p14:tracePt t="24515" x="5292725" y="3049588"/>
          <p14:tracePt t="24549" x="5286375" y="3127375"/>
          <p14:tracePt t="24585" x="5286375" y="3187700"/>
          <p14:tracePt t="24586" x="5280025" y="3194050"/>
          <p14:tracePt t="24589" x="5280025" y="3200400"/>
          <p14:tracePt t="24618" x="5275263" y="3259138"/>
          <p14:tracePt t="24656" x="5268913" y="3306763"/>
          <p14:tracePt t="24686" x="5268913" y="3313113"/>
          <p14:tracePt t="24723" x="5268913" y="3325813"/>
          <p14:tracePt t="24762" x="5262563" y="3373438"/>
          <p14:tracePt t="24796" x="5262563" y="3457575"/>
          <p14:tracePt t="24830" x="5262563" y="3535363"/>
          <p14:tracePt t="24867" x="5275263" y="3624263"/>
          <p14:tracePt t="24903" x="5299075" y="3671888"/>
          <p14:tracePt t="24904" x="5299075" y="3678238"/>
          <p14:tracePt t="24935" x="5303838" y="3690938"/>
          <p14:tracePt t="24966" x="5303838" y="3708400"/>
          <p14:tracePt t="25004" x="5310188" y="3708400"/>
          <p14:tracePt t="25039" x="5322888" y="3719513"/>
          <p14:tracePt t="25076" x="5370513" y="3797300"/>
          <p14:tracePt t="25111" x="5411788" y="3827463"/>
          <p14:tracePt t="25303" x="5418138" y="3827463"/>
          <p14:tracePt t="29921" x="5418138" y="3779838"/>
          <p14:tracePt t="29952" x="5418138" y="3767138"/>
          <p14:tracePt t="30026" x="5435600" y="3767138"/>
          <p14:tracePt t="30091" x="5448300" y="3767138"/>
          <p14:tracePt t="30125" x="5526088" y="3767138"/>
          <p14:tracePt t="30161" x="5561013" y="3762375"/>
          <p14:tracePt t="30197" x="5573713" y="3762375"/>
          <p14:tracePt t="30235" x="5614988" y="3762375"/>
          <p14:tracePt t="30269" x="5634038" y="3762375"/>
          <p14:tracePt t="30304" x="5681663" y="3762375"/>
          <p14:tracePt t="30336" x="5735638" y="3762375"/>
          <p14:tracePt t="30377" x="5789613" y="3762375"/>
          <p14:tracePt t="30407" x="5813425" y="3756025"/>
          <p14:tracePt t="30443" x="5837238" y="3749675"/>
          <p14:tracePt t="30449" x="5848350" y="3749675"/>
          <p14:tracePt t="30487" x="5997575" y="3743325"/>
          <p14:tracePt t="30522" x="6226175" y="3738563"/>
          <p14:tracePt t="30560" x="6338888" y="3732213"/>
          <p14:tracePt t="30594" x="6369050" y="3732213"/>
          <p14:tracePt t="30629" x="6399213" y="3732213"/>
          <p14:tracePt t="30660" x="6423025" y="3732213"/>
          <p14:tracePt t="30695" x="6464300" y="3725863"/>
          <p14:tracePt t="30731" x="6507163" y="3719513"/>
          <p14:tracePt t="30772" x="6548438" y="3719513"/>
          <p14:tracePt t="30775" x="6554788" y="3719513"/>
          <p14:tracePt t="30806" x="6578600" y="3719513"/>
          <p14:tracePt t="30845" x="6673850" y="3719513"/>
          <p14:tracePt t="30881" x="6794500" y="3719513"/>
          <p14:tracePt t="30913" x="6805613" y="3719513"/>
          <p14:tracePt t="31287" x="6799263" y="3719513"/>
          <p14:tracePt t="31293" x="6799263" y="3725863"/>
          <p14:tracePt t="31331" x="6775450" y="3725863"/>
          <p14:tracePt t="31374" x="6769100" y="3725863"/>
          <p14:tracePt t="31487" x="6764338" y="3725863"/>
          <p14:tracePt t="31528" x="6757988" y="3725863"/>
          <p14:tracePt t="31569" x="6751638" y="3725863"/>
          <p14:tracePt t="31609" x="6740525" y="3725863"/>
          <p14:tracePt t="31652" x="6734175" y="3725863"/>
          <p14:tracePt t="31989" x="6727825" y="3719513"/>
          <p14:tracePt t="32253" x="6721475" y="3719513"/>
          <p14:tracePt t="32291" x="6710363" y="3719513"/>
          <p14:tracePt t="32329" x="6704013" y="3725863"/>
          <p14:tracePt t="33139" x="6686550" y="3725863"/>
          <p14:tracePt t="33177" x="6686550" y="3719513"/>
          <p14:tracePt t="33258" x="6686550" y="3714750"/>
          <p14:tracePt t="33298" x="6680200" y="3714750"/>
          <p14:tracePt t="33344" x="6667500" y="3714750"/>
          <p14:tracePt t="33654" x="6667500" y="3708400"/>
          <p14:tracePt t="33696" x="6656388" y="3695700"/>
          <p14:tracePt t="33737" x="6650038" y="3690938"/>
          <p14:tracePt t="33854" x="6656388" y="3690938"/>
          <p14:tracePt t="33902" x="6673850" y="3690938"/>
          <p14:tracePt t="33950" x="6686550" y="3690938"/>
          <p14:tracePt t="34026" x="6721475" y="3690938"/>
          <p14:tracePt t="34103" x="6757988" y="3690938"/>
          <p14:tracePt t="34169" x="6883400" y="3695700"/>
          <p14:tracePt t="34223" x="6948488" y="3690938"/>
          <p14:tracePt t="34273" x="7038975" y="3684588"/>
          <p14:tracePt t="34277" x="7050088" y="3684588"/>
          <p14:tracePt t="34315" x="7086600" y="3684588"/>
          <p14:tracePt t="34361" x="7127875" y="3684588"/>
          <p14:tracePt t="34398" x="7134225" y="3684588"/>
          <p14:tracePt t="34448" x="7140575" y="3684588"/>
          <p14:tracePt t="34490" x="7146925" y="3684588"/>
          <p14:tracePt t="34534" x="7158038" y="3684588"/>
          <p14:tracePt t="34579" x="7177088" y="3684588"/>
          <p14:tracePt t="34779" x="7181850" y="3684588"/>
          <p14:tracePt t="34826" x="7200900" y="3684588"/>
          <p14:tracePt t="34867" x="7218363" y="3684588"/>
          <p14:tracePt t="34908" x="7224713" y="3684588"/>
          <p14:tracePt t="34945" x="7231063" y="3684588"/>
          <p14:tracePt t="34987" x="7235825" y="3684588"/>
          <p14:tracePt t="35116" x="7242175" y="3684588"/>
          <p14:tracePt t="35238" x="7248525" y="3684588"/>
          <p14:tracePt t="35322" x="7254875" y="3684588"/>
          <p14:tracePt t="35363" x="7259638" y="3684588"/>
          <p14:tracePt t="35403" x="7278688" y="3695700"/>
          <p14:tracePt t="35449" x="7296150" y="3708400"/>
          <p14:tracePt t="35488" x="7302500" y="3708400"/>
          <p14:tracePt t="35735" x="7373938" y="3708400"/>
          <p14:tracePt t="35775" x="7421563" y="3708400"/>
          <p14:tracePt t="35816" x="7462838" y="3708400"/>
          <p14:tracePt t="35853" x="7493000" y="3708400"/>
          <p14:tracePt t="35901" x="7499350" y="3702050"/>
          <p14:tracePt t="35946" x="7512050" y="3702050"/>
          <p14:tracePt t="35949" x="7516813" y="3702050"/>
          <p14:tracePt t="35987" x="7535863" y="3702050"/>
          <p14:tracePt t="36035" x="7600950" y="3702050"/>
          <p14:tracePt t="36077" x="7642225" y="3702050"/>
          <p14:tracePt t="36122" x="7661275" y="3702050"/>
          <p14:tracePt t="36164" x="7672388" y="3702050"/>
          <p14:tracePt t="36168" x="7678738" y="3702050"/>
          <p14:tracePt t="36216" x="7685088" y="3702050"/>
          <p14:tracePt t="36297" x="7691438" y="3702050"/>
          <p14:tracePt t="36579" x="7678738" y="3702050"/>
          <p14:tracePt t="36624" x="7648575" y="3714750"/>
          <p14:tracePt t="36663" x="7642225" y="3714750"/>
          <p14:tracePt t="39967" x="7624763" y="3708400"/>
          <p14:tracePt t="40016" x="7439025" y="3695700"/>
          <p14:tracePt t="40059" x="7404100" y="3695700"/>
          <p14:tracePt t="40100" x="7212013" y="3732213"/>
          <p14:tracePt t="40147" x="7056438" y="3779838"/>
          <p14:tracePt t="40153" x="7045325" y="3786188"/>
          <p14:tracePt t="40194" x="6973888" y="3797300"/>
          <p14:tracePt t="40239" x="6896100" y="3810000"/>
          <p14:tracePt t="40285" x="6818313" y="3810000"/>
          <p14:tracePt t="40328" x="6721475" y="3821113"/>
          <p14:tracePt t="40369" x="6589713" y="3833813"/>
          <p14:tracePt t="40416" x="6500813" y="3840163"/>
          <p14:tracePt t="40462" x="6321425" y="3875088"/>
          <p14:tracePt t="40508" x="6075363" y="3905250"/>
          <p14:tracePt t="40550" x="6016625" y="3905250"/>
          <p14:tracePt t="40601" x="5902325" y="3971925"/>
          <p14:tracePt t="40638" x="5783263" y="4013200"/>
          <p14:tracePt t="40682" x="5722938" y="4030663"/>
          <p14:tracePt t="40730" x="5526088" y="4138613"/>
          <p14:tracePt t="40769" x="5357813" y="4229100"/>
          <p14:tracePt t="40815" x="5340350" y="4240213"/>
          <p14:tracePt t="40858" x="5340350" y="4257675"/>
          <p14:tracePt t="40899" x="5357813" y="4281488"/>
          <p14:tracePt t="40901" x="5364163" y="4281488"/>
          <p14:tracePt t="40947" x="5376863" y="4311650"/>
          <p14:tracePt t="40988" x="5381625" y="4324350"/>
          <p14:tracePt t="41201" x="5381625" y="4318000"/>
          <p14:tracePt t="41246" x="5381625" y="4311650"/>
          <p14:tracePt t="44757" x="5454650" y="4257675"/>
          <p14:tracePt t="44802" x="5489575" y="4229100"/>
          <p14:tracePt t="44856" x="5610225" y="4168775"/>
          <p14:tracePt t="44899" x="5699125" y="4114800"/>
          <p14:tracePt t="44944" x="5759450" y="4090988"/>
          <p14:tracePt t="44989" x="5861050" y="4049713"/>
          <p14:tracePt t="45037" x="5969000" y="4006850"/>
          <p14:tracePt t="45085" x="6022975" y="3989388"/>
          <p14:tracePt t="45135" x="6183313" y="3941763"/>
          <p14:tracePt t="45181" x="6434138" y="3911600"/>
          <p14:tracePt t="45225" x="6488113" y="3905250"/>
          <p14:tracePt t="45271" x="6554788" y="3894138"/>
          <p14:tracePt t="45318" x="6697663" y="3887788"/>
          <p14:tracePt t="45359" x="6769100" y="3875088"/>
          <p14:tracePt t="45411" x="6896100" y="3870325"/>
          <p14:tracePt t="45458" x="7026275" y="3870325"/>
          <p14:tracePt t="45466" x="7038975" y="3870325"/>
          <p14:tracePt t="45512" x="7116763" y="3870325"/>
          <p14:tracePt t="45560" x="7181850" y="3887788"/>
          <p14:tracePt t="45605" x="7289800" y="3935413"/>
          <p14:tracePt t="45650" x="7350125" y="3941763"/>
          <p14:tracePt t="45785" x="7356475" y="3941763"/>
          <p14:tracePt t="45995" x="7361238" y="3941763"/>
          <p14:tracePt t="46083" x="7361238" y="3948113"/>
          <p14:tracePt t="46126" x="7367588" y="3948113"/>
          <p14:tracePt t="46285" x="7373938" y="3948113"/>
          <p14:tracePt t="46502" x="7373938" y="3959225"/>
          <p14:tracePt t="46544" x="7337425" y="3983038"/>
          <p14:tracePt t="46592" x="7332663" y="3989388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8518-6F10-497E-BCD0-3EB68C58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656724" cy="395878"/>
          </a:xfrm>
        </p:spPr>
        <p:txBody>
          <a:bodyPr/>
          <a:lstStyle/>
          <a:p>
            <a:r>
              <a:rPr lang="en-US"/>
              <a:t>Generalization and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C7ECC-151B-4113-8957-CFE413D8A8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801" y="690880"/>
            <a:ext cx="8752840" cy="3062377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Band predicates </a:t>
            </a:r>
            <a:r>
              <a:rPr lang="en-US" sz="2000" dirty="0">
                <a:latin typeface="+mj-lt"/>
              </a:rPr>
              <a:t>(</a:t>
            </a:r>
            <a:r>
              <a:rPr lang="en-US" sz="2000" b="1" dirty="0">
                <a:latin typeface="+mj-lt"/>
              </a:rPr>
              <a:t>|S.A – T.B| &lt; </a:t>
            </a:r>
            <a:r>
              <a:rPr lang="el-GR" sz="2000" b="1" dirty="0">
                <a:latin typeface="+mj-lt"/>
              </a:rPr>
              <a:t>ε</a:t>
            </a:r>
            <a:r>
              <a:rPr lang="en-US" sz="2000" dirty="0">
                <a:latin typeface="+mj-lt"/>
              </a:rPr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Non-equality predicates</a:t>
            </a:r>
            <a:r>
              <a:rPr lang="el-GR" sz="2000" dirty="0"/>
              <a:t> </a:t>
            </a:r>
            <a:r>
              <a:rPr lang="en-US" sz="2000" dirty="0">
                <a:latin typeface="+mj-lt"/>
              </a:rPr>
              <a:t>(</a:t>
            </a:r>
            <a:r>
              <a:rPr lang="en-US" sz="2000" b="1" dirty="0">
                <a:latin typeface="+mj-lt"/>
              </a:rPr>
              <a:t>S.A ≠ T.B</a:t>
            </a:r>
            <a:r>
              <a:rPr lang="en-US" sz="2000" dirty="0">
                <a:latin typeface="+mj-lt"/>
              </a:rPr>
              <a:t>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Conjunctions/Disjunctions of predicates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Cyclic joins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1700" dirty="0"/>
              <a:t>Higher complexity</a:t>
            </a:r>
            <a:br>
              <a:rPr lang="en-US" sz="1700" dirty="0"/>
            </a:br>
            <a:endParaRPr lang="en-US" sz="17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Memory consumption analysis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Optimizations for improved memory consumption</a:t>
            </a:r>
          </a:p>
        </p:txBody>
      </p:sp>
    </p:spTree>
    <p:extLst>
      <p:ext uri="{BB962C8B-B14F-4D97-AF65-F5344CB8AC3E}">
        <p14:creationId xmlns:p14="http://schemas.microsoft.com/office/powerpoint/2010/main" val="18363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9"/>
    </mc:Choice>
    <mc:Fallback xmlns="">
      <p:transition spd="slow" advTm="22879"/>
    </mc:Fallback>
  </mc:AlternateContent>
  <p:extLst>
    <p:ext uri="{3A86A75C-4F4B-4683-9AE1-C65F6400EC91}">
      <p14:laserTraceLst xmlns:p14="http://schemas.microsoft.com/office/powerpoint/2010/main">
        <p14:tracePtLst>
          <p14:tracePt t="44" x="4802188" y="855663"/>
          <p14:tracePt t="2502" x="4795838" y="855663"/>
          <p14:tracePt t="2529" x="4791075" y="855663"/>
          <p14:tracePt t="2607" x="4784725" y="855663"/>
          <p14:tracePt t="2645" x="4778375" y="855663"/>
          <p14:tracePt t="2655" x="4778375" y="862013"/>
          <p14:tracePt t="2672" x="4772025" y="862013"/>
          <p14:tracePt t="2689" x="4765675" y="862013"/>
          <p14:tracePt t="3029" x="4760913" y="862013"/>
          <p14:tracePt t="3043" x="4754563" y="862013"/>
          <p14:tracePt t="3057" x="4748213" y="862013"/>
          <p14:tracePt t="3062" x="4741863" y="862013"/>
          <p14:tracePt t="3074" x="4737100" y="862013"/>
          <p14:tracePt t="3084" x="4730750" y="862013"/>
          <p14:tracePt t="3098" x="4724400" y="862013"/>
          <p14:tracePt t="3102" x="4718050" y="862013"/>
          <p14:tracePt t="3126" x="4713288" y="862013"/>
          <p14:tracePt t="3413" x="4706938" y="855663"/>
          <p14:tracePt t="3429" x="4700588" y="855663"/>
          <p14:tracePt t="3432" x="4700588" y="849313"/>
          <p14:tracePt t="3437" x="4694238" y="849313"/>
          <p14:tracePt t="3449" x="4687888" y="842963"/>
          <p14:tracePt t="3456" x="4683125" y="842963"/>
          <p14:tracePt t="3467" x="4676775" y="836613"/>
          <p14:tracePt t="3470" x="4670425" y="836613"/>
          <p14:tracePt t="3478" x="4664075" y="836613"/>
          <p14:tracePt t="3488" x="4659313" y="836613"/>
          <p14:tracePt t="3496" x="4652963" y="836613"/>
          <p14:tracePt t="3498" x="4646613" y="836613"/>
          <p14:tracePt t="3506" x="4640263" y="836613"/>
          <p14:tracePt t="3514" x="4640263" y="842963"/>
          <p14:tracePt t="3518" x="4635500" y="842963"/>
          <p14:tracePt t="3536" x="4629150" y="842963"/>
          <p14:tracePt t="3769" x="4622800" y="842963"/>
          <p14:tracePt t="3782" x="4616450" y="842963"/>
          <p14:tracePt t="3802" x="4610100" y="842963"/>
          <p14:tracePt t="3824" x="4605338" y="842963"/>
          <p14:tracePt t="3913" x="4598988" y="842963"/>
          <p14:tracePt t="3931" x="4592638" y="842963"/>
          <p14:tracePt t="3960" x="4586288" y="842963"/>
          <p14:tracePt t="4026" x="4581525" y="842963"/>
          <p14:tracePt t="4042" x="4575175" y="842963"/>
          <p14:tracePt t="4050" x="4568825" y="842963"/>
          <p14:tracePt t="4097" x="4562475" y="842963"/>
          <p14:tracePt t="4117" x="4557713" y="842963"/>
          <p14:tracePt t="4129" x="4551363" y="842963"/>
          <p14:tracePt t="4135" x="4545013" y="842963"/>
          <p14:tracePt t="4147" x="4538663" y="842963"/>
          <p14:tracePt t="4171" x="4533900" y="842963"/>
          <p14:tracePt t="4211" x="4527550" y="842963"/>
          <p14:tracePt t="4220" x="4521200" y="842963"/>
          <p14:tracePt t="4235" x="4521200" y="836613"/>
          <p14:tracePt t="4243" x="4514850" y="836613"/>
          <p14:tracePt t="4263" x="4508500" y="836613"/>
          <p14:tracePt t="4269" x="4508500" y="831850"/>
          <p14:tracePt t="4326" x="4503738" y="831850"/>
          <p14:tracePt t="4370" x="4497388" y="831850"/>
          <p14:tracePt t="4514" x="4491038" y="831850"/>
          <p14:tracePt t="4723" x="4491038" y="825500"/>
          <p14:tracePt t="4744" x="4497388" y="825500"/>
          <p14:tracePt t="4766" x="4503738" y="825500"/>
          <p14:tracePt t="4802" x="4508500" y="825500"/>
          <p14:tracePt t="4845" x="4514850" y="819150"/>
          <p14:tracePt t="4896" x="4521200" y="819150"/>
          <p14:tracePt t="4979" x="4527550" y="819150"/>
          <p14:tracePt t="5113" x="4533900" y="819150"/>
          <p14:tracePt t="5141" x="4533900" y="825500"/>
          <p14:tracePt t="5144" x="4538663" y="825500"/>
          <p14:tracePt t="5175" x="4545013" y="825500"/>
          <p14:tracePt t="5196" x="4551363" y="825500"/>
          <p14:tracePt t="5223" x="4557713" y="825500"/>
          <p14:tracePt t="5242" x="4562475" y="825500"/>
          <p14:tracePt t="5263" x="4568825" y="825500"/>
          <p14:tracePt t="5277" x="4575175" y="825500"/>
          <p14:tracePt t="5293" x="4581525" y="825500"/>
          <p14:tracePt t="5303" x="4586288" y="825500"/>
          <p14:tracePt t="5317" x="4592638" y="825500"/>
          <p14:tracePt t="5327" x="4598988" y="825500"/>
          <p14:tracePt t="5357" x="4605338" y="825500"/>
          <p14:tracePt t="5371" x="4605338" y="831850"/>
          <p14:tracePt t="5379" x="4610100" y="831850"/>
          <p14:tracePt t="5389" x="4610100" y="836613"/>
          <p14:tracePt t="5395" x="4616450" y="836613"/>
          <p14:tracePt t="5417" x="4622800" y="836613"/>
          <p14:tracePt t="5423" x="4629150" y="842963"/>
          <p14:tracePt t="5439" x="4635500" y="842963"/>
          <p14:tracePt t="5457" x="4640263" y="849313"/>
          <p14:tracePt t="5496" x="4646613" y="849313"/>
          <p14:tracePt t="5500" x="4652963" y="849313"/>
          <p14:tracePt t="5507" x="4652963" y="855663"/>
          <p14:tracePt t="5523" x="4659313" y="855663"/>
          <p14:tracePt t="5529" x="4659313" y="862013"/>
          <p14:tracePt t="5549" x="4664075" y="862013"/>
          <p14:tracePt t="5555" x="4664075" y="866775"/>
          <p14:tracePt t="5569" x="4670425" y="866775"/>
          <p14:tracePt t="5575" x="4670425" y="873125"/>
          <p14:tracePt t="5577" x="4676775" y="873125"/>
          <p14:tracePt t="5611" x="4676775" y="879475"/>
          <p14:tracePt t="5621" x="4676775" y="885825"/>
          <p14:tracePt t="5634" x="4676775" y="890588"/>
          <p14:tracePt t="5643" x="4676775" y="896938"/>
          <p14:tracePt t="5646" x="4683125" y="896938"/>
          <p14:tracePt t="5653" x="4683125" y="903288"/>
          <p14:tracePt t="5658" x="4683125" y="909638"/>
          <p14:tracePt t="5662" x="4683125" y="914400"/>
          <p14:tracePt t="5671" x="4683125" y="920750"/>
          <p14:tracePt t="5679" x="4687888" y="927100"/>
          <p14:tracePt t="5687" x="4687888" y="933450"/>
          <p14:tracePt t="5693" x="4687888" y="938213"/>
          <p14:tracePt t="5703" x="4687888" y="944563"/>
          <p14:tracePt t="5713" x="4687888" y="950913"/>
          <p14:tracePt t="5719" x="4687888" y="957263"/>
          <p14:tracePt t="5731" x="4687888" y="963613"/>
          <p14:tracePt t="5741" x="4687888" y="968375"/>
          <p14:tracePt t="5751" x="4687888" y="974725"/>
          <p14:tracePt t="5755" x="4687888" y="981075"/>
          <p14:tracePt t="5763" x="4687888" y="987425"/>
          <p14:tracePt t="5769" x="4687888" y="992188"/>
          <p14:tracePt t="5775" x="4687888" y="998538"/>
          <p14:tracePt t="5781" x="4687888" y="1004888"/>
          <p14:tracePt t="5783" x="4687888" y="1011238"/>
          <p14:tracePt t="5789" x="4687888" y="1016000"/>
          <p14:tracePt t="5793" x="4687888" y="1022350"/>
          <p14:tracePt t="5799" x="4687888" y="1028700"/>
          <p14:tracePt t="5801" x="4687888" y="1035050"/>
          <p14:tracePt t="5807" x="4687888" y="1041400"/>
          <p14:tracePt t="5815" x="4687888" y="1046163"/>
          <p14:tracePt t="5824" x="4687888" y="1052513"/>
          <p14:tracePt t="5831" x="4687888" y="1058863"/>
          <p14:tracePt t="5841" x="4687888" y="1065213"/>
          <p14:tracePt t="5853" x="4683125" y="1065213"/>
          <p14:tracePt t="5855" x="4683125" y="1069975"/>
          <p14:tracePt t="5865" x="4683125" y="1076325"/>
          <p14:tracePt t="5869" x="4683125" y="1082675"/>
          <p14:tracePt t="5871" x="4676775" y="1082675"/>
          <p14:tracePt t="5876" x="4676775" y="1089025"/>
          <p14:tracePt t="5878" x="4670425" y="1089025"/>
          <p14:tracePt t="5887" x="4670425" y="1093788"/>
          <p14:tracePt t="5895" x="4664075" y="1100138"/>
          <p14:tracePt t="5896" x="4664075" y="1106488"/>
          <p14:tracePt t="5905" x="4664075" y="1112838"/>
          <p14:tracePt t="5911" x="4659313" y="1112838"/>
          <p14:tracePt t="5917" x="4659313" y="1119188"/>
          <p14:tracePt t="5927" x="4652963" y="1119188"/>
          <p14:tracePt t="5929" x="4652963" y="1123950"/>
          <p14:tracePt t="5933" x="4646613" y="1123950"/>
          <p14:tracePt t="5934" x="4646613" y="1130300"/>
          <p14:tracePt t="5943" x="4640263" y="1130300"/>
          <p14:tracePt t="5949" x="4640263" y="1136650"/>
          <p14:tracePt t="5955" x="4635500" y="1136650"/>
          <p14:tracePt t="5963" x="4629150" y="1143000"/>
          <p14:tracePt t="5966" x="4622800" y="1143000"/>
          <p14:tracePt t="5971" x="4622800" y="1147763"/>
          <p14:tracePt t="5977" x="4616450" y="1154113"/>
          <p14:tracePt t="5985" x="4610100" y="1154113"/>
          <p14:tracePt t="5987" x="4610100" y="1160463"/>
          <p14:tracePt t="5992" x="4605338" y="1160463"/>
          <p14:tracePt t="5997" x="4605338" y="1166813"/>
          <p14:tracePt t="6001" x="4598988" y="1166813"/>
          <p14:tracePt t="6007" x="4592638" y="1171575"/>
          <p14:tracePt t="6015" x="4586288" y="1171575"/>
          <p14:tracePt t="6027" x="4586288" y="1177925"/>
          <p14:tracePt t="6035" x="4581525" y="1177925"/>
          <p14:tracePt t="6073" x="4575175" y="1177925"/>
          <p14:tracePt t="6077" x="4575175" y="1184275"/>
          <p14:tracePt t="6084" x="4568825" y="1184275"/>
          <p14:tracePt t="6104" x="4562475" y="1184275"/>
          <p14:tracePt t="6107" x="4562475" y="1190625"/>
          <p14:tracePt t="6600" x="4557713" y="1190625"/>
          <p14:tracePt t="6628" x="4551363" y="1190625"/>
          <p14:tracePt t="6644" x="4545013" y="1190625"/>
          <p14:tracePt t="6698" x="4545013" y="1195388"/>
          <p14:tracePt t="7245" x="4551363" y="1195388"/>
          <p14:tracePt t="7258" x="4557713" y="1195388"/>
          <p14:tracePt t="7271" x="4562475" y="1195388"/>
          <p14:tracePt t="7282" x="4568825" y="1195388"/>
          <p14:tracePt t="7288" x="4575175" y="1195388"/>
          <p14:tracePt t="7295" x="4581525" y="1195388"/>
          <p14:tracePt t="7301" x="4586288" y="1195388"/>
          <p14:tracePt t="7307" x="4592638" y="1201738"/>
          <p14:tracePt t="7309" x="4598988" y="1201738"/>
          <p14:tracePt t="7317" x="4605338" y="1201738"/>
          <p14:tracePt t="7321" x="4610100" y="1201738"/>
          <p14:tracePt t="7323" x="4610100" y="1208088"/>
          <p14:tracePt t="7327" x="4616450" y="1208088"/>
          <p14:tracePt t="7333" x="4622800" y="1208088"/>
          <p14:tracePt t="7334" x="4629150" y="1208088"/>
          <p14:tracePt t="7342" x="4635500" y="1208088"/>
          <p14:tracePt t="7351" x="4640263" y="1214438"/>
          <p14:tracePt t="7361" x="4646613" y="1214438"/>
          <p14:tracePt t="7366" x="4652963" y="1214438"/>
          <p14:tracePt t="7381" x="4659313" y="1214438"/>
          <p14:tracePt t="7388" x="4664075" y="1214438"/>
          <p14:tracePt t="7396" x="4664075" y="1220788"/>
          <p14:tracePt t="7398" x="4670425" y="1220788"/>
          <p14:tracePt t="7403" x="4676775" y="1220788"/>
          <p14:tracePt t="7412" x="4683125" y="1220788"/>
          <p14:tracePt t="7425" x="4687888" y="1220788"/>
          <p14:tracePt t="7443" x="4694238" y="1220788"/>
          <p14:tracePt t="7453" x="4700588" y="1220788"/>
          <p14:tracePt t="7469" x="4706938" y="1225550"/>
          <p14:tracePt t="7479" x="4713288" y="1225550"/>
          <p14:tracePt t="7486" x="4718050" y="1225550"/>
          <p14:tracePt t="7491" x="4724400" y="1225550"/>
          <p14:tracePt t="7498" x="4730750" y="1225550"/>
          <p14:tracePt t="7506" x="4737100" y="1225550"/>
          <p14:tracePt t="7512" x="4741863" y="1225550"/>
          <p14:tracePt t="7514" x="4748213" y="1225550"/>
          <p14:tracePt t="7518" x="4754563" y="1225550"/>
          <p14:tracePt t="7521" x="4754563" y="1231900"/>
          <p14:tracePt t="7522" x="4760913" y="1231900"/>
          <p14:tracePt t="7526" x="4772025" y="1231900"/>
          <p14:tracePt t="7530" x="4778375" y="1238250"/>
          <p14:tracePt t="7532" x="4784725" y="1238250"/>
          <p14:tracePt t="7536" x="4791075" y="1238250"/>
          <p14:tracePt t="7539" x="4795838" y="1244600"/>
          <p14:tracePt t="7540" x="4802188" y="1244600"/>
          <p14:tracePt t="7542" x="4808538" y="1249363"/>
          <p14:tracePt t="7546" x="4819650" y="1249363"/>
          <p14:tracePt t="7548" x="4819650" y="1255713"/>
          <p14:tracePt t="7550" x="4826000" y="1255713"/>
          <p14:tracePt t="7552" x="4838700" y="1262063"/>
          <p14:tracePt t="7554" x="4843463" y="1262063"/>
          <p14:tracePt t="7556" x="4849813" y="1268413"/>
          <p14:tracePt t="7561" x="4856163" y="1273175"/>
          <p14:tracePt t="7563" x="4867275" y="1279525"/>
          <p14:tracePt t="7565" x="4873625" y="1279525"/>
          <p14:tracePt t="7567" x="4886325" y="1285875"/>
          <p14:tracePt t="7568" x="4897438" y="1292225"/>
          <p14:tracePt t="7570" x="4903788" y="1292225"/>
          <p14:tracePt t="7572" x="4910138" y="1298575"/>
          <p14:tracePt t="7574" x="4921250" y="1303338"/>
          <p14:tracePt t="7577" x="4927600" y="1303338"/>
          <p14:tracePt t="7579" x="4940300" y="1309688"/>
          <p14:tracePt t="7581" x="4951413" y="1316038"/>
          <p14:tracePt t="7582" x="4957763" y="1316038"/>
          <p14:tracePt t="7584" x="4970463" y="1322388"/>
          <p14:tracePt t="7586" x="4981575" y="1327150"/>
          <p14:tracePt t="7588" x="4987925" y="1333500"/>
          <p14:tracePt t="7590" x="4994275" y="1333500"/>
          <p14:tracePt t="7592" x="5005388" y="1339850"/>
          <p14:tracePt t="7594" x="5011738" y="1346200"/>
          <p14:tracePt t="7596" x="5022850" y="1346200"/>
          <p14:tracePt t="7598" x="5029200" y="1350963"/>
          <p14:tracePt t="7600" x="5029200" y="1357313"/>
          <p14:tracePt t="7603" x="5041900" y="1357313"/>
          <p14:tracePt t="7606" x="5046663" y="1363663"/>
          <p14:tracePt t="7609" x="5053013" y="1363663"/>
          <p14:tracePt t="7610" x="5059363" y="1363663"/>
          <p14:tracePt t="7612" x="5065713" y="1370013"/>
          <p14:tracePt t="7616" x="5072063" y="1370013"/>
          <p14:tracePt t="7618" x="5076825" y="1376363"/>
          <p14:tracePt t="7622" x="5076825" y="1381125"/>
          <p14:tracePt t="7624" x="5083175" y="1381125"/>
          <p14:tracePt t="7630" x="5083175" y="1387475"/>
          <p14:tracePt t="7634" x="5089525" y="1387475"/>
          <p14:tracePt t="7645" x="5089525" y="1393825"/>
          <p14:tracePt t="7647" x="5095875" y="1393825"/>
          <p14:tracePt t="7655" x="5095875" y="1400175"/>
          <p14:tracePt t="7659" x="5095875" y="1404938"/>
          <p14:tracePt t="7669" x="5095875" y="1411288"/>
          <p14:tracePt t="7675" x="5100638" y="1417638"/>
          <p14:tracePt t="7680" x="5100638" y="1423988"/>
          <p14:tracePt t="7682" x="5100638" y="1428750"/>
          <p14:tracePt t="7688" x="5100638" y="1435100"/>
          <p14:tracePt t="7693" x="5100638" y="1441450"/>
          <p14:tracePt t="7696" x="5106988" y="1441450"/>
          <p14:tracePt t="7698" x="5106988" y="1447800"/>
          <p14:tracePt t="7700" x="5106988" y="1452563"/>
          <p14:tracePt t="7705" x="5106988" y="1458913"/>
          <p14:tracePt t="7709" x="5106988" y="1465263"/>
          <p14:tracePt t="7713" x="5113338" y="1465263"/>
          <p14:tracePt t="7714" x="5113338" y="1471613"/>
          <p14:tracePt t="7716" x="5113338" y="1477963"/>
          <p14:tracePt t="7720" x="5113338" y="1482725"/>
          <p14:tracePt t="7722" x="5119688" y="1482725"/>
          <p14:tracePt t="7726" x="5119688" y="1489075"/>
          <p14:tracePt t="7728" x="5124450" y="1489075"/>
          <p14:tracePt t="7732" x="5124450" y="1495425"/>
          <p14:tracePt t="7734" x="5124450" y="1501775"/>
          <p14:tracePt t="7740" x="5130800" y="1506538"/>
          <p14:tracePt t="7751" x="5130800" y="1512888"/>
          <p14:tracePt t="7763" x="5130800" y="1519238"/>
          <p14:tracePt t="7771" x="5130800" y="1525588"/>
          <p14:tracePt t="7781" x="5130800" y="1530350"/>
          <p14:tracePt t="7796" x="5130800" y="1536700"/>
          <p14:tracePt t="7809" x="5130800" y="1543050"/>
          <p14:tracePt t="7817" x="5130800" y="1549400"/>
          <p14:tracePt t="7822" x="5124450" y="1555750"/>
          <p14:tracePt t="7831" x="5124450" y="1560513"/>
          <p14:tracePt t="7832" x="5119688" y="1560513"/>
          <p14:tracePt t="7841" x="5119688" y="1566863"/>
          <p14:tracePt t="7848" x="5119688" y="1573213"/>
          <p14:tracePt t="7852" x="5113338" y="1579563"/>
          <p14:tracePt t="7858" x="5113338" y="1584325"/>
          <p14:tracePt t="7862" x="5113338" y="1590675"/>
          <p14:tracePt t="7869" x="5113338" y="1597025"/>
          <p14:tracePt t="7871" x="5106988" y="1603375"/>
          <p14:tracePt t="7879" x="5106988" y="1608138"/>
          <p14:tracePt t="7882" x="5106988" y="1614488"/>
          <p14:tracePt t="7891" x="5100638" y="1620838"/>
          <p14:tracePt t="7894" x="5100638" y="1627188"/>
          <p14:tracePt t="7900" x="5095875" y="1627188"/>
          <p14:tracePt t="7906" x="5095875" y="1633538"/>
          <p14:tracePt t="7915" x="5089525" y="1633538"/>
          <p14:tracePt t="7923" x="5089525" y="1638300"/>
          <p14:tracePt t="7930" x="5083175" y="1638300"/>
          <p14:tracePt t="7955" x="5076825" y="1638300"/>
          <p14:tracePt t="7958" x="5076825" y="1644650"/>
          <p14:tracePt t="7965" x="5072063" y="1644650"/>
          <p14:tracePt t="7977" x="5065713" y="1644650"/>
          <p14:tracePt t="7979" x="5065713" y="1651000"/>
          <p14:tracePt t="7993" x="5059363" y="1651000"/>
          <p14:tracePt t="8009" x="5053013" y="1651000"/>
          <p14:tracePt t="8013" x="5046663" y="1651000"/>
          <p14:tracePt t="8016" x="5046663" y="1657350"/>
          <p14:tracePt t="8035" x="5041900" y="1657350"/>
          <p14:tracePt t="10316" x="5035550" y="1662113"/>
          <p14:tracePt t="10323" x="5029200" y="1668463"/>
          <p14:tracePt t="10327" x="5022850" y="1674813"/>
          <p14:tracePt t="10332" x="5022850" y="1681163"/>
          <p14:tracePt t="10335" x="5018088" y="1685925"/>
          <p14:tracePt t="10340" x="5011738" y="1692275"/>
          <p14:tracePt t="10341" x="5011738" y="1698625"/>
          <p14:tracePt t="10344" x="5005388" y="1704975"/>
          <p14:tracePt t="10349" x="4999038" y="1709738"/>
          <p14:tracePt t="10352" x="4999038" y="1716088"/>
          <p14:tracePt t="10354" x="4994275" y="1722438"/>
          <p14:tracePt t="10361" x="4994275" y="1728788"/>
          <p14:tracePt t="10365" x="4987925" y="1728788"/>
          <p14:tracePt t="10367" x="4987925" y="1735138"/>
          <p14:tracePt t="10371" x="4987925" y="1739900"/>
          <p14:tracePt t="10377" x="4987925" y="1746250"/>
          <p14:tracePt t="10378" x="4981575" y="1746250"/>
          <p14:tracePt t="10383" x="4975225" y="1752600"/>
          <p14:tracePt t="10391" x="4975225" y="1758950"/>
          <p14:tracePt t="10395" x="4975225" y="1763713"/>
          <p14:tracePt t="10396" x="4970463" y="1770063"/>
          <p14:tracePt t="10400" x="4970463" y="1776413"/>
          <p14:tracePt t="10405" x="4970463" y="1782763"/>
          <p14:tracePt t="10406" x="4970463" y="1787525"/>
          <p14:tracePt t="10408" x="4964113" y="1787525"/>
          <p14:tracePt t="10410" x="4964113" y="1793875"/>
          <p14:tracePt t="10414" x="4964113" y="1800225"/>
          <p14:tracePt t="10417" x="4957763" y="1800225"/>
          <p14:tracePt t="10418" x="4957763" y="1806575"/>
          <p14:tracePt t="10420" x="4951413" y="1812925"/>
          <p14:tracePt t="10423" x="4951413" y="1817688"/>
          <p14:tracePt t="10424" x="4945063" y="1817688"/>
          <p14:tracePt t="10427" x="4945063" y="1824038"/>
          <p14:tracePt t="10429" x="4940300" y="1830388"/>
          <p14:tracePt t="10431" x="4940300" y="1836738"/>
          <p14:tracePt t="10433" x="4933950" y="1841500"/>
          <p14:tracePt t="10435" x="4933950" y="1847850"/>
          <p14:tracePt t="10436" x="4927600" y="1847850"/>
          <p14:tracePt t="10438" x="4927600" y="1854200"/>
          <p14:tracePt t="10441" x="4921250" y="1860550"/>
          <p14:tracePt t="10442" x="4916488" y="1865313"/>
          <p14:tracePt t="10444" x="4916488" y="1871663"/>
          <p14:tracePt t="10447" x="4903788" y="1871663"/>
          <p14:tracePt t="10448" x="4903788" y="1884363"/>
          <p14:tracePt t="10450" x="4897438" y="1884363"/>
          <p14:tracePt t="10453" x="4892675" y="1890713"/>
          <p14:tracePt t="10454" x="4892675" y="1895475"/>
          <p14:tracePt t="10456" x="4886325" y="1901825"/>
          <p14:tracePt t="10459" x="4879975" y="1908175"/>
          <p14:tracePt t="10460" x="4873625" y="1914525"/>
          <p14:tracePt t="10462" x="4867275" y="1919288"/>
          <p14:tracePt t="10465" x="4862513" y="1925638"/>
          <p14:tracePt t="10466" x="4856163" y="1925638"/>
          <p14:tracePt t="10468" x="4856163" y="1931988"/>
          <p14:tracePt t="10470" x="4843463" y="1938338"/>
          <p14:tracePt t="10473" x="4838700" y="1943100"/>
          <p14:tracePt t="10474" x="4832350" y="1949450"/>
          <p14:tracePt t="10476" x="4826000" y="1949450"/>
          <p14:tracePt t="10478" x="4819650" y="1955800"/>
          <p14:tracePt t="10480" x="4808538" y="1962150"/>
          <p14:tracePt t="10482" x="4808538" y="1966913"/>
          <p14:tracePt t="10484" x="4802188" y="1966913"/>
          <p14:tracePt t="10486" x="4795838" y="1973263"/>
          <p14:tracePt t="10488" x="4791075" y="1979613"/>
          <p14:tracePt t="10490" x="4778375" y="1979613"/>
          <p14:tracePt t="10492" x="4778375" y="1985963"/>
          <p14:tracePt t="10494" x="4772025" y="1992313"/>
          <p14:tracePt t="10497" x="4765675" y="1992313"/>
          <p14:tracePt t="10498" x="4760913" y="1997075"/>
          <p14:tracePt t="10500" x="4754563" y="1997075"/>
          <p14:tracePt t="10502" x="4748213" y="2003425"/>
          <p14:tracePt t="10504" x="4741863" y="2003425"/>
          <p14:tracePt t="10507" x="4737100" y="2009775"/>
          <p14:tracePt t="10508" x="4730750" y="2009775"/>
          <p14:tracePt t="10511" x="4724400" y="2016125"/>
          <p14:tracePt t="10513" x="4718050" y="2016125"/>
          <p14:tracePt t="10514" x="4713288" y="2020888"/>
          <p14:tracePt t="10517" x="4706938" y="2027238"/>
          <p14:tracePt t="10520" x="4694238" y="2027238"/>
          <p14:tracePt t="10522" x="4687888" y="2033588"/>
          <p14:tracePt t="10524" x="4683125" y="2033588"/>
          <p14:tracePt t="10526" x="4676775" y="2039938"/>
          <p14:tracePt t="10530" x="4664075" y="2044700"/>
          <p14:tracePt t="10532" x="4659313" y="2044700"/>
          <p14:tracePt t="10534" x="4652963" y="2051050"/>
          <p14:tracePt t="10536" x="4640263" y="2057400"/>
          <p14:tracePt t="10540" x="4635500" y="2057400"/>
          <p14:tracePt t="10542" x="4622800" y="2070100"/>
          <p14:tracePt t="10544" x="4616450" y="2070100"/>
          <p14:tracePt t="10546" x="4605338" y="2074863"/>
          <p14:tracePt t="10548" x="4598988" y="2081213"/>
          <p14:tracePt t="10550" x="4592638" y="2081213"/>
          <p14:tracePt t="10552" x="4581525" y="2087563"/>
          <p14:tracePt t="10554" x="4575175" y="2098675"/>
          <p14:tracePt t="10556" x="4568825" y="2098675"/>
          <p14:tracePt t="10558" x="4557713" y="2105025"/>
          <p14:tracePt t="10560" x="4551363" y="2111375"/>
          <p14:tracePt t="10562" x="4538663" y="2117725"/>
          <p14:tracePt t="10564" x="4527550" y="2122488"/>
          <p14:tracePt t="10566" x="4514850" y="2135188"/>
          <p14:tracePt t="10568" x="4503738" y="2141538"/>
          <p14:tracePt t="10570" x="4491038" y="2147888"/>
          <p14:tracePt t="10572" x="4484688" y="2152650"/>
          <p14:tracePt t="10574" x="4473575" y="2159000"/>
          <p14:tracePt t="10576" x="4460875" y="2165350"/>
          <p14:tracePt t="10578" x="4449763" y="2171700"/>
          <p14:tracePt t="10580" x="4437063" y="2182813"/>
          <p14:tracePt t="10582" x="4425950" y="2189163"/>
          <p14:tracePt t="10584" x="4406900" y="2195513"/>
          <p14:tracePt t="10586" x="4402138" y="2206625"/>
          <p14:tracePt t="10588" x="4389438" y="2206625"/>
          <p14:tracePt t="10590" x="4378325" y="2212975"/>
          <p14:tracePt t="10592" x="4359275" y="2224088"/>
          <p14:tracePt t="10594" x="4352925" y="2224088"/>
          <p14:tracePt t="10596" x="4341813" y="2236788"/>
          <p14:tracePt t="10598" x="4324350" y="2236788"/>
          <p14:tracePt t="10600" x="4318000" y="2243138"/>
          <p14:tracePt t="10602" x="4305300" y="2249488"/>
          <p14:tracePt t="10604" x="4294188" y="2254250"/>
          <p14:tracePt t="10606" x="4281488" y="2260600"/>
          <p14:tracePt t="10608" x="4270375" y="2266950"/>
          <p14:tracePt t="10610" x="4264025" y="2266950"/>
          <p14:tracePt t="10612" x="4251325" y="2273300"/>
          <p14:tracePt t="10614" x="4240213" y="2278063"/>
          <p14:tracePt t="10616" x="4227513" y="2284413"/>
          <p14:tracePt t="10618" x="4222750" y="2284413"/>
          <p14:tracePt t="10620" x="4210050" y="2284413"/>
          <p14:tracePt t="10622" x="4198938" y="2290763"/>
          <p14:tracePt t="10624" x="4192588" y="2297113"/>
          <p14:tracePt t="10626" x="4179888" y="2297113"/>
          <p14:tracePt t="10629" x="4168775" y="2301875"/>
          <p14:tracePt t="10630" x="4156075" y="2308225"/>
          <p14:tracePt t="10633" x="4144963" y="2308225"/>
          <p14:tracePt t="10635" x="4132263" y="2314575"/>
          <p14:tracePt t="10637" x="4114800" y="2314575"/>
          <p14:tracePt t="10638" x="4108450" y="2320925"/>
          <p14:tracePt t="10641" x="4097338" y="2320925"/>
          <p14:tracePt t="10642" x="4078288" y="2327275"/>
          <p14:tracePt t="10644" x="4067175" y="2332038"/>
          <p14:tracePt t="10647" x="4048125" y="2332038"/>
          <p14:tracePt t="10648" x="4030663" y="2338388"/>
          <p14:tracePt t="10650" x="4019550" y="2344738"/>
          <p14:tracePt t="10653" x="4006850" y="2344738"/>
          <p14:tracePt t="10654" x="3989388" y="2351088"/>
          <p14:tracePt t="10656" x="3970338" y="2355850"/>
          <p14:tracePt t="10659" x="3959225" y="2355850"/>
          <p14:tracePt t="10660" x="3941763" y="2362200"/>
          <p14:tracePt t="10662" x="3922713" y="2368550"/>
          <p14:tracePt t="10664" x="3905250" y="2368550"/>
          <p14:tracePt t="10666" x="3892550" y="2374900"/>
          <p14:tracePt t="10668" x="3875088" y="2374900"/>
          <p14:tracePt t="10670" x="3857625" y="2379663"/>
          <p14:tracePt t="10672" x="3844925" y="2379663"/>
          <p14:tracePt t="10674" x="3827463" y="2386013"/>
          <p14:tracePt t="10676" x="3814763" y="2386013"/>
          <p14:tracePt t="10678" x="3797300" y="2392363"/>
          <p14:tracePt t="10680" x="3779838" y="2398713"/>
          <p14:tracePt t="10682" x="3756025" y="2405063"/>
          <p14:tracePt t="10684" x="3743325" y="2405063"/>
          <p14:tracePt t="10686" x="3725863" y="2405063"/>
          <p14:tracePt t="10688" x="3708400" y="2409825"/>
          <p14:tracePt t="10690" x="3695700" y="2409825"/>
          <p14:tracePt t="10692" x="3678238" y="2409825"/>
          <p14:tracePt t="10694" x="3665538" y="2416175"/>
          <p14:tracePt t="10696" x="3648075" y="2416175"/>
          <p14:tracePt t="10699" x="3635375" y="2422525"/>
          <p14:tracePt t="10700" x="3617913" y="2422525"/>
          <p14:tracePt t="10702" x="3606800" y="2422525"/>
          <p14:tracePt t="10704" x="3587750" y="2422525"/>
          <p14:tracePt t="10706" x="3576638" y="2422525"/>
          <p14:tracePt t="10708" x="3557588" y="2422525"/>
          <p14:tracePt t="10710" x="3546475" y="2428875"/>
          <p14:tracePt t="10712" x="3533775" y="2428875"/>
          <p14:tracePt t="10714" x="3516313" y="2428875"/>
          <p14:tracePt t="10716" x="3509963" y="2428875"/>
          <p14:tracePt t="10718" x="3492500" y="2428875"/>
          <p14:tracePt t="10720" x="3479800" y="2428875"/>
          <p14:tracePt t="10722" x="3468688" y="2433638"/>
          <p14:tracePt t="10724" x="3455988" y="2433638"/>
          <p14:tracePt t="10726" x="3444875" y="2433638"/>
          <p14:tracePt t="10728" x="3432175" y="2433638"/>
          <p14:tracePt t="10730" x="3421063" y="2433638"/>
          <p14:tracePt t="10732" x="3408363" y="2433638"/>
          <p14:tracePt t="10734" x="3397250" y="2433638"/>
          <p14:tracePt t="10736" x="3390900" y="2433638"/>
          <p14:tracePt t="10738" x="3378200" y="2433638"/>
          <p14:tracePt t="10740" x="3367088" y="2433638"/>
          <p14:tracePt t="10742" x="3354388" y="2433638"/>
          <p14:tracePt t="10744" x="3349625" y="2433638"/>
          <p14:tracePt t="10746" x="3343275" y="2433638"/>
          <p14:tracePt t="10749" x="3330575" y="2439988"/>
          <p14:tracePt t="10750" x="3325813" y="2439988"/>
          <p14:tracePt t="10752" x="3319463" y="2439988"/>
          <p14:tracePt t="10754" x="3313113" y="2439988"/>
          <p14:tracePt t="10756" x="3300413" y="2439988"/>
          <p14:tracePt t="10760" x="3295650" y="2439988"/>
          <p14:tracePt t="10762" x="3289300" y="2439988"/>
          <p14:tracePt t="10765" x="3282950" y="2439988"/>
          <p14:tracePt t="10768" x="3276600" y="2439988"/>
          <p14:tracePt t="10772" x="3271838" y="2439988"/>
          <p14:tracePt t="10776" x="3265488" y="2439988"/>
          <p14:tracePt t="10778" x="3259138" y="2439988"/>
          <p14:tracePt t="10785" x="3252788" y="2439988"/>
          <p14:tracePt t="10791" x="3248025" y="2439988"/>
          <p14:tracePt t="10797" x="3241675" y="2439988"/>
          <p14:tracePt t="10798" x="3235325" y="2446338"/>
          <p14:tracePt t="10809" x="3228975" y="2446338"/>
          <p14:tracePt t="10816" x="3224213" y="2446338"/>
          <p14:tracePt t="10824" x="3217863" y="2446338"/>
          <p14:tracePt t="10830" x="3211513" y="2446338"/>
          <p14:tracePt t="10838" x="3205163" y="2446338"/>
          <p14:tracePt t="10844" x="3198813" y="2446338"/>
          <p14:tracePt t="10850" x="3194050" y="2446338"/>
          <p14:tracePt t="10853" x="3187700" y="2446338"/>
          <p14:tracePt t="10856" x="3181350" y="2446338"/>
          <p14:tracePt t="10862" x="3175000" y="2446338"/>
          <p14:tracePt t="10866" x="3170238" y="2446338"/>
          <p14:tracePt t="10868" x="3163888" y="2446338"/>
          <p14:tracePt t="10872" x="3157538" y="2446338"/>
          <p14:tracePt t="10876" x="3151188" y="2446338"/>
          <p14:tracePt t="10881" x="3146425" y="2446338"/>
          <p14:tracePt t="10882" x="3140075" y="2439988"/>
          <p14:tracePt t="10887" x="3133725" y="2433638"/>
          <p14:tracePt t="10890" x="3127375" y="2433638"/>
          <p14:tracePt t="10897" x="3121025" y="2433638"/>
          <p14:tracePt t="10898" x="3116263" y="2428875"/>
          <p14:tracePt t="10905" x="3109913" y="2428875"/>
          <p14:tracePt t="10913" x="3103563" y="2428875"/>
          <p14:tracePt t="10922" x="3097213" y="2428875"/>
          <p14:tracePt t="10924" x="3092450" y="2428875"/>
          <p14:tracePt t="10935" x="3086100" y="2428875"/>
          <p14:tracePt t="10936" x="3086100" y="2422525"/>
          <p14:tracePt t="11127" x="3086100" y="2416175"/>
          <p14:tracePt t="11131" x="3086100" y="2409825"/>
          <p14:tracePt t="11135" x="3079750" y="2409825"/>
          <p14:tracePt t="15096" x="3086100" y="2405063"/>
          <p14:tracePt t="15234" x="3092450" y="2405063"/>
          <p14:tracePt t="15240" x="3097213" y="2405063"/>
          <p14:tracePt t="15245" x="3103563" y="2405063"/>
          <p14:tracePt t="15250" x="3109913" y="2405063"/>
          <p14:tracePt t="15257" x="3116263" y="2405063"/>
          <p14:tracePt t="15261" x="3121025" y="2405063"/>
          <p14:tracePt t="15264" x="3121025" y="2409825"/>
          <p14:tracePt t="15266" x="3127375" y="2409825"/>
          <p14:tracePt t="15270" x="3127375" y="2416175"/>
          <p14:tracePt t="15272" x="3133725" y="2416175"/>
          <p14:tracePt t="15276" x="3140075" y="2416175"/>
          <p14:tracePt t="15278" x="3146425" y="2416175"/>
          <p14:tracePt t="15283" x="3146425" y="2422525"/>
          <p14:tracePt t="15285" x="3151188" y="2422525"/>
          <p14:tracePt t="15288" x="3157538" y="2422525"/>
          <p14:tracePt t="15290" x="3157538" y="2428875"/>
          <p14:tracePt t="15295" x="3163888" y="2428875"/>
          <p14:tracePt t="15299" x="3170238" y="2433638"/>
          <p14:tracePt t="15301" x="3175000" y="2433638"/>
          <p14:tracePt t="15304" x="3175000" y="2439988"/>
          <p14:tracePt t="15307" x="3181350" y="2439988"/>
          <p14:tracePt t="15310" x="3187700" y="2446338"/>
          <p14:tracePt t="15317" x="3198813" y="2452688"/>
          <p14:tracePt t="15321" x="3205163" y="2452688"/>
          <p14:tracePt t="15327" x="3211513" y="2457450"/>
          <p14:tracePt t="15329" x="3217863" y="2457450"/>
          <p14:tracePt t="15330" x="3217863" y="2463800"/>
          <p14:tracePt t="15332" x="3224213" y="2463800"/>
          <p14:tracePt t="15338" x="3228975" y="2463800"/>
          <p14:tracePt t="15341" x="3228975" y="2470150"/>
          <p14:tracePt t="15342" x="3235325" y="2470150"/>
          <p14:tracePt t="15347" x="3241675" y="2470150"/>
          <p14:tracePt t="15353" x="3248025" y="2476500"/>
          <p14:tracePt t="15357" x="3252788" y="2476500"/>
          <p14:tracePt t="15361" x="3259138" y="2476500"/>
          <p14:tracePt t="15365" x="3265488" y="2481263"/>
          <p14:tracePt t="15369" x="3271838" y="2481263"/>
          <p14:tracePt t="15371" x="3271838" y="2487613"/>
          <p14:tracePt t="15372" x="3276600" y="2487613"/>
          <p14:tracePt t="15377" x="3282950" y="2487613"/>
          <p14:tracePt t="15381" x="3289300" y="2487613"/>
          <p14:tracePt t="15383" x="3295650" y="2493963"/>
          <p14:tracePt t="15386" x="3300413" y="2493963"/>
          <p14:tracePt t="15390" x="3306763" y="2500313"/>
          <p14:tracePt t="15392" x="3313113" y="2500313"/>
          <p14:tracePt t="15395" x="3319463" y="2500313"/>
          <p14:tracePt t="15398" x="3325813" y="2506663"/>
          <p14:tracePt t="15401" x="3325813" y="2511425"/>
          <p14:tracePt t="15402" x="3330575" y="2511425"/>
          <p14:tracePt t="15404" x="3336925" y="2511425"/>
          <p14:tracePt t="15408" x="3343275" y="2517775"/>
          <p14:tracePt t="15412" x="3349625" y="2517775"/>
          <p14:tracePt t="15414" x="3349625" y="2524125"/>
          <p14:tracePt t="15416" x="3354388" y="2524125"/>
          <p14:tracePt t="15418" x="3360738" y="2524125"/>
          <p14:tracePt t="15420" x="3367088" y="2530475"/>
          <p14:tracePt t="15424" x="3367088" y="2535238"/>
          <p14:tracePt t="15426" x="3373438" y="2535238"/>
          <p14:tracePt t="15428" x="3378200" y="2535238"/>
          <p14:tracePt t="15432" x="3384550" y="2535238"/>
          <p14:tracePt t="15434" x="3384550" y="2541588"/>
          <p14:tracePt t="15436" x="3390900" y="2541588"/>
          <p14:tracePt t="15443" x="3397250" y="2541588"/>
          <p14:tracePt t="15444" x="3403600" y="2547938"/>
          <p14:tracePt t="15446" x="3408363" y="2547938"/>
          <p14:tracePt t="15452" x="3414713" y="2547938"/>
          <p14:tracePt t="15454" x="3421063" y="2554288"/>
          <p14:tracePt t="15458" x="3427413" y="2554288"/>
          <p14:tracePt t="15460" x="3427413" y="2559050"/>
          <p14:tracePt t="15462" x="3438525" y="2559050"/>
          <p14:tracePt t="15466" x="3438525" y="2565400"/>
          <p14:tracePt t="15468" x="3444875" y="2565400"/>
          <p14:tracePt t="15473" x="3455988" y="2571750"/>
          <p14:tracePt t="15474" x="3462338" y="2571750"/>
          <p14:tracePt t="15478" x="3468688" y="2578100"/>
          <p14:tracePt t="15480" x="3475038" y="2578100"/>
          <p14:tracePt t="15482" x="3479800" y="2578100"/>
          <p14:tracePt t="15486" x="3486150" y="2584450"/>
          <p14:tracePt t="15490" x="3498850" y="2589213"/>
          <p14:tracePt t="15494" x="3505200" y="2589213"/>
          <p14:tracePt t="15496" x="3505200" y="2595563"/>
          <p14:tracePt t="15498" x="3509963" y="2595563"/>
          <p14:tracePt t="15500" x="3516313" y="2595563"/>
          <p14:tracePt t="15502" x="3522663" y="2595563"/>
          <p14:tracePt t="15504" x="3522663" y="2601913"/>
          <p14:tracePt t="15506" x="3529013" y="2601913"/>
          <p14:tracePt t="15508" x="3529013" y="2608263"/>
          <p14:tracePt t="15510" x="3540125" y="2608263"/>
          <p14:tracePt t="15514" x="3546475" y="2613025"/>
          <p14:tracePt t="15516" x="3552825" y="2613025"/>
          <p14:tracePt t="15518" x="3552825" y="2619375"/>
          <p14:tracePt t="15520" x="3557588" y="2619375"/>
          <p14:tracePt t="15522" x="3563938" y="2619375"/>
          <p14:tracePt t="15526" x="3576638" y="2625725"/>
          <p14:tracePt t="15528" x="3576638" y="2632075"/>
          <p14:tracePt t="15530" x="3582988" y="2632075"/>
          <p14:tracePt t="15534" x="3587750" y="2632075"/>
          <p14:tracePt t="15536" x="3587750" y="2636838"/>
          <p14:tracePt t="15538" x="3594100" y="2636838"/>
          <p14:tracePt t="15540" x="3600450" y="2636838"/>
          <p14:tracePt t="15542" x="3600450" y="2643188"/>
          <p14:tracePt t="15544" x="3606800" y="2643188"/>
          <p14:tracePt t="15547" x="3606800" y="2649538"/>
          <p14:tracePt t="15548" x="3611563" y="2649538"/>
          <p14:tracePt t="15553" x="3617913" y="2655888"/>
          <p14:tracePt t="15556" x="3624263" y="2655888"/>
          <p14:tracePt t="15559" x="3630613" y="2662238"/>
          <p14:tracePt t="15565" x="3635375" y="2667000"/>
          <p14:tracePt t="15566" x="3641725" y="2667000"/>
          <p14:tracePt t="15568" x="3641725" y="2673350"/>
          <p14:tracePt t="15572" x="3648075" y="2679700"/>
          <p14:tracePt t="15577" x="3654425" y="2679700"/>
          <p14:tracePt t="15578" x="3654425" y="2686050"/>
          <p14:tracePt t="15583" x="3660775" y="2686050"/>
          <p14:tracePt t="15584" x="3665538" y="2690813"/>
          <p14:tracePt t="15586" x="3665538" y="2697163"/>
          <p14:tracePt t="15589" x="3671888" y="2697163"/>
          <p14:tracePt t="15592" x="3678238" y="2703513"/>
          <p14:tracePt t="15594" x="3684588" y="2703513"/>
          <p14:tracePt t="15596" x="3684588" y="2709863"/>
          <p14:tracePt t="15601" x="3689350" y="2714625"/>
          <p14:tracePt t="15604" x="3695700" y="2720975"/>
          <p14:tracePt t="15609" x="3702050" y="2727325"/>
          <p14:tracePt t="15612" x="3708400" y="2727325"/>
          <p14:tracePt t="15614" x="3708400" y="2733675"/>
          <p14:tracePt t="15616" x="3713163" y="2733675"/>
          <p14:tracePt t="15618" x="3713163" y="2738438"/>
          <p14:tracePt t="15620" x="3713163" y="2744788"/>
          <p14:tracePt t="15622" x="3719513" y="2744788"/>
          <p14:tracePt t="15626" x="3725863" y="2751138"/>
          <p14:tracePt t="15628" x="3732213" y="2751138"/>
          <p14:tracePt t="15630" x="3732213" y="2757488"/>
          <p14:tracePt t="15634" x="3736975" y="2757488"/>
          <p14:tracePt t="15636" x="3736975" y="2763838"/>
          <p14:tracePt t="15638" x="3743325" y="2768600"/>
          <p14:tracePt t="15642" x="3749675" y="2768600"/>
          <p14:tracePt t="15644" x="3749675" y="2774950"/>
          <p14:tracePt t="15646" x="3756025" y="2774950"/>
          <p14:tracePt t="15650" x="3762375" y="2781300"/>
          <p14:tracePt t="15655" x="3762375" y="2787650"/>
          <p14:tracePt t="15656" x="3767138" y="2787650"/>
          <p14:tracePt t="15658" x="3767138" y="2792413"/>
          <p14:tracePt t="15660" x="3773488" y="2792413"/>
          <p14:tracePt t="15664" x="3779838" y="2798763"/>
          <p14:tracePt t="15670" x="3786188" y="2805113"/>
          <p14:tracePt t="15674" x="3790950" y="2811463"/>
          <p14:tracePt t="15676" x="3790950" y="2816225"/>
          <p14:tracePt t="15681" x="3797300" y="2816225"/>
          <p14:tracePt t="15682" x="3803650" y="2822575"/>
          <p14:tracePt t="15689" x="3810000" y="2828925"/>
          <p14:tracePt t="15695" x="3814763" y="2835275"/>
          <p14:tracePt t="15698" x="3821113" y="2841625"/>
          <p14:tracePt t="15702" x="3827463" y="2841625"/>
          <p14:tracePt t="15707" x="3827463" y="2846388"/>
          <p14:tracePt t="15710" x="3833813" y="2846388"/>
          <p14:tracePt t="15712" x="3833813" y="2852738"/>
          <p14:tracePt t="15714" x="3840163" y="2852738"/>
          <p14:tracePt t="15720" x="3844925" y="2859088"/>
          <p14:tracePt t="15722" x="3844925" y="2865438"/>
          <p14:tracePt t="15727" x="3851275" y="2865438"/>
          <p14:tracePt t="15728" x="3857625" y="2870200"/>
          <p14:tracePt t="15735" x="3857625" y="2876550"/>
          <p14:tracePt t="15736" x="3863975" y="2876550"/>
          <p14:tracePt t="15740" x="3863975" y="2882900"/>
          <p14:tracePt t="15742" x="3868738" y="2882900"/>
          <p14:tracePt t="15749" x="3868738" y="2889250"/>
          <p14:tracePt t="15750" x="3875088" y="2889250"/>
          <p14:tracePt t="15753" x="3875088" y="2894013"/>
          <p14:tracePt t="15756" x="3881438" y="2894013"/>
          <p14:tracePt t="15760" x="3881438" y="2900363"/>
          <p14:tracePt t="15766" x="3887788" y="2900363"/>
          <p14:tracePt t="15771" x="3887788" y="2906713"/>
          <p14:tracePt t="15777" x="3887788" y="2913063"/>
          <p14:tracePt t="15779" x="3892550" y="2913063"/>
          <p14:tracePt t="15783" x="3892550" y="2919413"/>
          <p14:tracePt t="15791" x="3898900" y="2924175"/>
          <p14:tracePt t="15795" x="3905250" y="2930525"/>
          <p14:tracePt t="15801" x="3905250" y="2936875"/>
          <p14:tracePt t="15803" x="3911600" y="2943225"/>
          <p14:tracePt t="15807" x="3911600" y="2947988"/>
          <p14:tracePt t="15811" x="3916363" y="2954338"/>
          <p14:tracePt t="15817" x="3916363" y="2960688"/>
          <p14:tracePt t="15819" x="3922713" y="2967038"/>
          <p14:tracePt t="15823" x="3929063" y="2967038"/>
          <p14:tracePt t="15826" x="3929063" y="2971800"/>
          <p14:tracePt t="15829" x="3929063" y="2978150"/>
          <p14:tracePt t="15833" x="3935413" y="2978150"/>
          <p14:tracePt t="15835" x="3935413" y="2984500"/>
          <p14:tracePt t="15837" x="3935413" y="2990850"/>
          <p14:tracePt t="15844" x="3941763" y="2995613"/>
          <p14:tracePt t="15847" x="3941763" y="3001963"/>
          <p14:tracePt t="15853" x="3946525" y="3008313"/>
          <p14:tracePt t="15856" x="3946525" y="3014663"/>
          <p14:tracePt t="15857" x="3952875" y="3014663"/>
          <p14:tracePt t="15862" x="3952875" y="3021013"/>
          <p14:tracePt t="15865" x="3959225" y="3021013"/>
          <p14:tracePt t="15868" x="3959225" y="3025775"/>
          <p14:tracePt t="15873" x="3965575" y="3038475"/>
          <p14:tracePt t="15879" x="3965575" y="3044825"/>
          <p14:tracePt t="15883" x="3970338" y="3049588"/>
          <p14:tracePt t="15886" x="3976688" y="3049588"/>
          <p14:tracePt t="15887" x="3976688" y="3055938"/>
          <p14:tracePt t="15891" x="3983038" y="3062288"/>
          <p14:tracePt t="15895" x="3983038" y="3068638"/>
          <p14:tracePt t="15897" x="3989388" y="3068638"/>
          <p14:tracePt t="15899" x="3989388" y="3073400"/>
          <p14:tracePt t="15904" x="3989388" y="3079750"/>
          <p14:tracePt t="15905" x="3989388" y="3086100"/>
          <p14:tracePt t="15909" x="3994150" y="3092450"/>
          <p14:tracePt t="15913" x="4000500" y="3092450"/>
          <p14:tracePt t="15915" x="4000500" y="3098800"/>
          <p14:tracePt t="15919" x="4000500" y="3103563"/>
          <p14:tracePt t="15921" x="4006850" y="3109913"/>
          <p14:tracePt t="15927" x="4006850" y="3116263"/>
          <p14:tracePt t="15931" x="4013200" y="3122613"/>
          <p14:tracePt t="15937" x="4013200" y="3127375"/>
          <p14:tracePt t="15941" x="4019550" y="3133725"/>
          <p14:tracePt t="15945" x="4019550" y="3140075"/>
          <p14:tracePt t="15952" x="4024313" y="3146425"/>
          <p14:tracePt t="16004" x="4030663" y="3170238"/>
          <p14:tracePt t="16073" x="4030663" y="3176588"/>
          <p14:tracePt t="16085" x="4030663" y="3181350"/>
          <p14:tracePt t="16105" x="4024313" y="3181350"/>
          <p14:tracePt t="16115" x="4024313" y="3187700"/>
          <p14:tracePt t="16131" x="4019550" y="3187700"/>
          <p14:tracePt t="16171" x="4013200" y="3187700"/>
          <p14:tracePt t="16173" x="4013200" y="3194050"/>
          <p14:tracePt t="16199" x="4006850" y="3194050"/>
          <p14:tracePt t="20247" x="4013200" y="3194050"/>
          <p14:tracePt t="20268" x="4019550" y="3194050"/>
          <p14:tracePt t="20271" x="4024313" y="3194050"/>
          <p14:tracePt t="20278" x="4030663" y="3194050"/>
          <p14:tracePt t="20283" x="4037013" y="3194050"/>
          <p14:tracePt t="20285" x="4043363" y="3194050"/>
          <p14:tracePt t="20288" x="4048125" y="3187700"/>
          <p14:tracePt t="20290" x="4060825" y="3187700"/>
          <p14:tracePt t="20295" x="4067175" y="3187700"/>
          <p14:tracePt t="20297" x="4078288" y="3181350"/>
          <p14:tracePt t="20300" x="4090988" y="3181350"/>
          <p14:tracePt t="20301" x="4097338" y="3181350"/>
          <p14:tracePt t="20303" x="4108450" y="3181350"/>
          <p14:tracePt t="20305" x="4114800" y="3181350"/>
          <p14:tracePt t="20307" x="4125913" y="3181350"/>
          <p14:tracePt t="20309" x="4132263" y="3176588"/>
          <p14:tracePt t="20311" x="4144963" y="3176588"/>
          <p14:tracePt t="20313" x="4156075" y="3170238"/>
          <p14:tracePt t="20315" x="4168775" y="3170238"/>
          <p14:tracePt t="20317" x="4179888" y="3170238"/>
          <p14:tracePt t="20319" x="4192588" y="3170238"/>
          <p14:tracePt t="20321" x="4203700" y="3170238"/>
          <p14:tracePt t="20323" x="4216400" y="3163888"/>
          <p14:tracePt t="20325" x="4222750" y="3163888"/>
          <p14:tracePt t="20328" x="4227513" y="3163888"/>
          <p14:tracePt t="20329" x="4246563" y="3157538"/>
          <p14:tracePt t="20331" x="4257675" y="3157538"/>
          <p14:tracePt t="20333" x="4264025" y="3151188"/>
          <p14:tracePt t="20335" x="4276725" y="3151188"/>
          <p14:tracePt t="20337" x="4287838" y="3151188"/>
          <p14:tracePt t="20339" x="4294188" y="3151188"/>
          <p14:tracePt t="20341" x="4305300" y="3151188"/>
          <p14:tracePt t="20343" x="4318000" y="3151188"/>
          <p14:tracePt t="20345" x="4324350" y="3151188"/>
          <p14:tracePt t="20347" x="4341813" y="3151188"/>
          <p14:tracePt t="20349" x="4352925" y="3151188"/>
          <p14:tracePt t="20351" x="4365625" y="3151188"/>
          <p14:tracePt t="20353" x="4378325" y="3151188"/>
          <p14:tracePt t="20355" x="4395788" y="3151188"/>
          <p14:tracePt t="20357" x="4402138" y="3151188"/>
          <p14:tracePt t="20359" x="4419600" y="3151188"/>
          <p14:tracePt t="20361" x="4430713" y="3151188"/>
          <p14:tracePt t="20363" x="4449763" y="3151188"/>
          <p14:tracePt t="20365" x="4460875" y="3151188"/>
          <p14:tracePt t="20367" x="4473575" y="3151188"/>
          <p14:tracePt t="20369" x="4491038" y="3151188"/>
          <p14:tracePt t="20371" x="4497388" y="3151188"/>
          <p14:tracePt t="20373" x="4508500" y="3151188"/>
          <p14:tracePt t="20375" x="4527550" y="3151188"/>
          <p14:tracePt t="20377" x="4538663" y="3151188"/>
          <p14:tracePt t="20379" x="4557713" y="3151188"/>
          <p14:tracePt t="20381" x="4562475" y="3151188"/>
          <p14:tracePt t="20383" x="4575175" y="3151188"/>
          <p14:tracePt t="20386" x="4586288" y="3157538"/>
          <p14:tracePt t="20387" x="4598988" y="3157538"/>
          <p14:tracePt t="20389" x="4616450" y="3157538"/>
          <p14:tracePt t="20392" x="4629150" y="3163888"/>
          <p14:tracePt t="20393" x="4635500" y="3163888"/>
          <p14:tracePt t="20395" x="4646613" y="3163888"/>
          <p14:tracePt t="20398" x="4659313" y="3163888"/>
          <p14:tracePt t="20399" x="4670425" y="3163888"/>
          <p14:tracePt t="20401" x="4687888" y="3163888"/>
          <p14:tracePt t="20404" x="4694238" y="3163888"/>
          <p14:tracePt t="20405" x="4706938" y="3163888"/>
          <p14:tracePt t="20407" x="4713288" y="3163888"/>
          <p14:tracePt t="20410" x="4724400" y="3170238"/>
          <p14:tracePt t="20411" x="4741863" y="3170238"/>
          <p14:tracePt t="20413" x="4754563" y="3170238"/>
          <p14:tracePt t="20416" x="4760913" y="3170238"/>
          <p14:tracePt t="20417" x="4772025" y="3170238"/>
          <p14:tracePt t="20419" x="4778375" y="3170238"/>
          <p14:tracePt t="20422" x="4795838" y="3170238"/>
          <p14:tracePt t="20423" x="4808538" y="3176588"/>
          <p14:tracePt t="20425" x="4814888" y="3176588"/>
          <p14:tracePt t="20427" x="4826000" y="3176588"/>
          <p14:tracePt t="20429" x="4832350" y="3176588"/>
          <p14:tracePt t="20431" x="4843463" y="3176588"/>
          <p14:tracePt t="20434" x="4849813" y="3181350"/>
          <p14:tracePt t="20435" x="4862513" y="3181350"/>
          <p14:tracePt t="20437" x="4873625" y="3181350"/>
          <p14:tracePt t="20439" x="4879975" y="3181350"/>
          <p14:tracePt t="20441" x="4886325" y="3181350"/>
          <p14:tracePt t="20443" x="4892675" y="3181350"/>
          <p14:tracePt t="20445" x="4903788" y="3181350"/>
          <p14:tracePt t="20449" x="4910138" y="3181350"/>
          <p14:tracePt t="20451" x="4921250" y="3181350"/>
          <p14:tracePt t="20453" x="4927600" y="3181350"/>
          <p14:tracePt t="20455" x="4933950" y="3181350"/>
          <p14:tracePt t="20457" x="4945063" y="3181350"/>
          <p14:tracePt t="20459" x="4951413" y="3181350"/>
          <p14:tracePt t="20463" x="4964113" y="3181350"/>
          <p14:tracePt t="20465" x="4970463" y="3181350"/>
          <p14:tracePt t="20467" x="4975225" y="3181350"/>
          <p14:tracePt t="20469" x="4981575" y="3181350"/>
          <p14:tracePt t="20471" x="4987925" y="3181350"/>
          <p14:tracePt t="20473" x="4994275" y="3181350"/>
          <p14:tracePt t="20475" x="5005388" y="3181350"/>
          <p14:tracePt t="20479" x="5011738" y="3181350"/>
          <p14:tracePt t="20481" x="5022850" y="3181350"/>
          <p14:tracePt t="20483" x="5035550" y="3181350"/>
          <p14:tracePt t="20487" x="5041900" y="3181350"/>
          <p14:tracePt t="20489" x="5053013" y="3181350"/>
          <p14:tracePt t="20491" x="5059363" y="3181350"/>
          <p14:tracePt t="20493" x="5065713" y="3181350"/>
          <p14:tracePt t="20495" x="5076825" y="3181350"/>
          <p14:tracePt t="20497" x="5083175" y="3181350"/>
          <p14:tracePt t="20499" x="5089525" y="3181350"/>
          <p14:tracePt t="20501" x="5095875" y="3181350"/>
          <p14:tracePt t="20503" x="5100638" y="3181350"/>
          <p14:tracePt t="20505" x="5106988" y="3181350"/>
          <p14:tracePt t="20507" x="5113338" y="3181350"/>
          <p14:tracePt t="20509" x="5124450" y="3181350"/>
          <p14:tracePt t="20513" x="5137150" y="3181350"/>
          <p14:tracePt t="20515" x="5143500" y="3181350"/>
          <p14:tracePt t="20519" x="5154613" y="3181350"/>
          <p14:tracePt t="20523" x="5160963" y="3181350"/>
          <p14:tracePt t="20525" x="5167313" y="3181350"/>
          <p14:tracePt t="20527" x="5173663" y="3181350"/>
          <p14:tracePt t="20529" x="5178425" y="3181350"/>
          <p14:tracePt t="20533" x="5184775" y="3181350"/>
          <p14:tracePt t="20535" x="5191125" y="3181350"/>
          <p14:tracePt t="20537" x="5197475" y="3181350"/>
          <p14:tracePt t="20541" x="5202238" y="3181350"/>
          <p14:tracePt t="20545" x="5214938" y="3181350"/>
          <p14:tracePt t="20549" x="5221288" y="3181350"/>
          <p14:tracePt t="20553" x="5227638" y="3181350"/>
          <p14:tracePt t="20555" x="5232400" y="3181350"/>
          <p14:tracePt t="20559" x="5238750" y="3181350"/>
          <p14:tracePt t="20561" x="5245100" y="3181350"/>
          <p14:tracePt t="20563" x="5251450" y="3187700"/>
          <p14:tracePt t="20565" x="5256213" y="3187700"/>
          <p14:tracePt t="20569" x="5262563" y="3187700"/>
          <p14:tracePt t="20571" x="5268913" y="3187700"/>
          <p14:tracePt t="20573" x="5275263" y="3194050"/>
          <p14:tracePt t="20575" x="5286375" y="3194050"/>
          <p14:tracePt t="20580" x="5299075" y="3194050"/>
          <p14:tracePt t="20581" x="5303838" y="3194050"/>
          <p14:tracePt t="20583" x="5310188" y="3194050"/>
          <p14:tracePt t="20585" x="5316538" y="3200400"/>
          <p14:tracePt t="20587" x="5329238" y="3200400"/>
          <p14:tracePt t="20592" x="5334000" y="3200400"/>
          <p14:tracePt t="20593" x="5346700" y="3200400"/>
          <p14:tracePt t="20595" x="5353050" y="3200400"/>
          <p14:tracePt t="20598" x="5357813" y="3205163"/>
          <p14:tracePt t="20599" x="5370513" y="3205163"/>
          <p14:tracePt t="20601" x="5376863" y="3211513"/>
          <p14:tracePt t="20604" x="5387975" y="3211513"/>
          <p14:tracePt t="20605" x="5394325" y="3211513"/>
          <p14:tracePt t="20607" x="5407025" y="3211513"/>
          <p14:tracePt t="20610" x="5411788" y="3211513"/>
          <p14:tracePt t="20611" x="5418138" y="3211513"/>
          <p14:tracePt t="20613" x="5430838" y="3217863"/>
          <p14:tracePt t="20615" x="5435600" y="3217863"/>
          <p14:tracePt t="20617" x="5441950" y="3224213"/>
          <p14:tracePt t="20619" x="5459413" y="3224213"/>
          <p14:tracePt t="20621" x="5465763" y="3224213"/>
          <p14:tracePt t="20623" x="5472113" y="3224213"/>
          <p14:tracePt t="20625" x="5478463" y="3224213"/>
          <p14:tracePt t="20627" x="5489575" y="3228975"/>
          <p14:tracePt t="20629" x="5495925" y="3228975"/>
          <p14:tracePt t="20631" x="5502275" y="3228975"/>
          <p14:tracePt t="20633" x="5513388" y="3235325"/>
          <p14:tracePt t="20635" x="5526088" y="3235325"/>
          <p14:tracePt t="20637" x="5532438" y="3235325"/>
          <p14:tracePt t="20640" x="5537200" y="3235325"/>
          <p14:tracePt t="20641" x="5549900" y="3235325"/>
          <p14:tracePt t="20643" x="5556250" y="3235325"/>
          <p14:tracePt t="20645" x="5561013" y="3241675"/>
          <p14:tracePt t="20647" x="5573713" y="3241675"/>
          <p14:tracePt t="20649" x="5580063" y="3248025"/>
          <p14:tracePt t="20651" x="5586413" y="3248025"/>
          <p14:tracePt t="20653" x="5597525" y="3248025"/>
          <p14:tracePt t="20655" x="5603875" y="3248025"/>
          <p14:tracePt t="20659" x="5614988" y="3248025"/>
          <p14:tracePt t="20661" x="5621338" y="3248025"/>
          <p14:tracePt t="20663" x="5627688" y="3248025"/>
          <p14:tracePt t="20665" x="5634038" y="3252788"/>
          <p14:tracePt t="20669" x="5638800" y="3252788"/>
          <p14:tracePt t="20671" x="5645150" y="3252788"/>
          <p14:tracePt t="20675" x="5651500" y="3252788"/>
          <p14:tracePt t="20677" x="5657850" y="3259138"/>
          <p14:tracePt t="20681" x="5664200" y="3259138"/>
          <p14:tracePt t="20685" x="5668963" y="3259138"/>
          <p14:tracePt t="20691" x="5675313" y="3265488"/>
          <p14:tracePt t="20701" x="5681663" y="3265488"/>
          <p14:tracePt t="20709" x="5681663" y="3271838"/>
          <p14:tracePt t="20711" x="5688013" y="3271838"/>
          <p14:tracePt t="20713" x="5692775" y="3271838"/>
          <p14:tracePt t="20717" x="5692775" y="3278188"/>
          <p14:tracePt t="20723" x="5699125" y="3278188"/>
          <p14:tracePt t="20731" x="5705475" y="3282950"/>
          <p14:tracePt t="20738" x="5711825" y="3282950"/>
          <p14:tracePt t="20740" x="5716588" y="3282950"/>
          <p14:tracePt t="20741" x="5716588" y="3289300"/>
          <p14:tracePt t="20745" x="5722938" y="3289300"/>
          <p14:tracePt t="20749" x="5729288" y="3295650"/>
          <p14:tracePt t="20753" x="5735638" y="3302000"/>
          <p14:tracePt t="20755" x="5740400" y="3302000"/>
          <p14:tracePt t="20757" x="5746750" y="3302000"/>
          <p14:tracePt t="20762" x="5753100" y="3306763"/>
          <p14:tracePt t="20763" x="5759450" y="3306763"/>
          <p14:tracePt t="20767" x="5765800" y="3306763"/>
          <p14:tracePt t="20769" x="5765800" y="3313113"/>
          <p14:tracePt t="20771" x="5776913" y="3319463"/>
          <p14:tracePt t="20775" x="5783263" y="3319463"/>
          <p14:tracePt t="20777" x="5789613" y="3319463"/>
          <p14:tracePt t="20780" x="5794375" y="3325813"/>
          <p14:tracePt t="20783" x="5800725" y="3325813"/>
          <p14:tracePt t="20787" x="5807075" y="3330575"/>
          <p14:tracePt t="20789" x="5813425" y="3330575"/>
          <p14:tracePt t="20792" x="5818188" y="3330575"/>
          <p14:tracePt t="20795" x="5824538" y="3330575"/>
          <p14:tracePt t="20799" x="5824538" y="3336925"/>
          <p14:tracePt t="20801" x="5830888" y="3336925"/>
          <p14:tracePt t="20805" x="5837238" y="3336925"/>
          <p14:tracePt t="20807" x="5843588" y="3343275"/>
          <p14:tracePt t="20811" x="5843588" y="3349625"/>
          <p14:tracePt t="20813" x="5848350" y="3349625"/>
          <p14:tracePt t="20817" x="5854700" y="3349625"/>
          <p14:tracePt t="20822" x="5854700" y="3355975"/>
          <p14:tracePt t="20823" x="5861050" y="3355975"/>
          <p14:tracePt t="20827" x="5867400" y="3355975"/>
          <p14:tracePt t="20829" x="5867400" y="3360738"/>
          <p14:tracePt t="20833" x="5872163" y="3360738"/>
          <p14:tracePt t="20835" x="5872163" y="3367088"/>
          <p14:tracePt t="20837" x="5878513" y="3367088"/>
          <p14:tracePt t="20839" x="5878513" y="3373438"/>
          <p14:tracePt t="20843" x="5884863" y="3373438"/>
          <p14:tracePt t="20845" x="5891213" y="3379788"/>
          <p14:tracePt t="20849" x="5895975" y="3384550"/>
          <p14:tracePt t="20853" x="5902325" y="3390900"/>
          <p14:tracePt t="20855" x="5908675" y="3390900"/>
          <p14:tracePt t="20857" x="5908675" y="3397250"/>
          <p14:tracePt t="20859" x="5915025" y="3397250"/>
          <p14:tracePt t="20863" x="5919788" y="3408363"/>
          <p14:tracePt t="20865" x="5926138" y="3408363"/>
          <p14:tracePt t="20867" x="5932488" y="3408363"/>
          <p14:tracePt t="20869" x="5932488" y="3414713"/>
          <p14:tracePt t="20871" x="5938838" y="3414713"/>
          <p14:tracePt t="20873" x="5938838" y="3421063"/>
          <p14:tracePt t="20875" x="5945188" y="3427413"/>
          <p14:tracePt t="20877" x="5949950" y="3427413"/>
          <p14:tracePt t="20879" x="5949950" y="3433763"/>
          <p14:tracePt t="20881" x="5956300" y="3433763"/>
          <p14:tracePt t="20883" x="5956300" y="3438525"/>
          <p14:tracePt t="20885" x="5962650" y="3438525"/>
          <p14:tracePt t="20887" x="5969000" y="3444875"/>
          <p14:tracePt t="20891" x="5973763" y="3451225"/>
          <p14:tracePt t="20895" x="5980113" y="3457575"/>
          <p14:tracePt t="20899" x="5986463" y="3457575"/>
          <p14:tracePt t="20901" x="5992813" y="3462338"/>
          <p14:tracePt t="20905" x="5992813" y="3468688"/>
          <p14:tracePt t="20907" x="5997575" y="3468688"/>
          <p14:tracePt t="20911" x="5997575" y="3475038"/>
          <p14:tracePt t="20913" x="6003925" y="3475038"/>
          <p14:tracePt t="20917" x="6003925" y="3481388"/>
          <p14:tracePt t="20919" x="6010275" y="3481388"/>
          <p14:tracePt t="20921" x="6016625" y="3481388"/>
          <p14:tracePt t="20923" x="6016625" y="3486150"/>
          <p14:tracePt t="20927" x="6016625" y="3492500"/>
          <p14:tracePt t="20929" x="6022975" y="3492500"/>
          <p14:tracePt t="20933" x="6022975" y="3498850"/>
          <p14:tracePt t="20935" x="6027738" y="3498850"/>
          <p14:tracePt t="20939" x="6027738" y="3505200"/>
          <p14:tracePt t="20943" x="6034088" y="3505200"/>
          <p14:tracePt t="20945" x="6040438" y="3509963"/>
          <p14:tracePt t="20947" x="6040438" y="3516313"/>
          <p14:tracePt t="20956" x="6046788" y="3522663"/>
          <p14:tracePt t="20962" x="6046788" y="3529013"/>
          <p14:tracePt t="20965" x="6051550" y="3529013"/>
          <p14:tracePt t="20969" x="6051550" y="3535363"/>
          <p14:tracePt t="20974" x="6051550" y="3540125"/>
          <p14:tracePt t="20977" x="6057900" y="3540125"/>
          <p14:tracePt t="20987" x="6064250" y="3540125"/>
          <p14:tracePt t="21010" x="6064250" y="3546475"/>
          <p14:tracePt t="21062" x="6070600" y="3546475"/>
          <p14:tracePt t="21067" x="6070600" y="3552825"/>
          <p14:tracePt t="21081" x="6075363" y="3559175"/>
          <p14:tracePt t="21095" x="6075363" y="3563938"/>
          <p14:tracePt t="21102" x="6081713" y="3563938"/>
          <p14:tracePt t="21110" x="6088063" y="3570288"/>
          <p14:tracePt t="21130" x="6094413" y="3576638"/>
          <p14:tracePt t="21175" x="6100763" y="3576638"/>
          <p14:tracePt t="21178" x="6100763" y="3582988"/>
          <p14:tracePt t="21187" x="6100763" y="3587750"/>
          <p14:tracePt t="21196" x="6105525" y="3594100"/>
          <p14:tracePt t="21206" x="6111875" y="3594100"/>
          <p14:tracePt t="21208" x="6111875" y="3600450"/>
          <p14:tracePt t="21220" x="6118225" y="3606800"/>
          <p14:tracePt t="21238" x="6118225" y="3613150"/>
          <p14:tracePt t="21246" x="6124575" y="361315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66249E-C564-4498-BA82-A6801ADEE533}"/>
              </a:ext>
            </a:extLst>
          </p:cNvPr>
          <p:cNvSpPr/>
          <p:nvPr/>
        </p:nvSpPr>
        <p:spPr>
          <a:xfrm>
            <a:off x="224660" y="2571750"/>
            <a:ext cx="8473061" cy="1116330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3DCA43-CBEA-467D-A0C6-69C6F7350517}"/>
              </a:ext>
            </a:extLst>
          </p:cNvPr>
          <p:cNvSpPr/>
          <p:nvPr/>
        </p:nvSpPr>
        <p:spPr>
          <a:xfrm>
            <a:off x="156080" y="547304"/>
            <a:ext cx="8473061" cy="1670116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8"/>
    </mc:Choice>
    <mc:Fallback xmlns="">
      <p:transition spd="slow" advTm="276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2E2C-1965-4E75-A150-B9007386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024867" cy="395878"/>
          </a:xfrm>
        </p:spPr>
        <p:txBody>
          <a:bodyPr/>
          <a:lstStyle/>
          <a:p>
            <a:r>
              <a:rPr lang="en-US"/>
              <a:t>Experimental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0558808-3D6F-4F75-A761-D94D71D5C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158738"/>
                  </p:ext>
                </p:extLst>
              </p:nvPr>
            </p:nvGraphicFramePr>
            <p:xfrm>
              <a:off x="948295" y="962083"/>
              <a:ext cx="7029845" cy="3571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85255">
                      <a:extLst>
                        <a:ext uri="{9D8B030D-6E8A-4147-A177-3AD203B41FA5}">
                          <a16:colId xmlns:a16="http://schemas.microsoft.com/office/drawing/2014/main" val="3052739323"/>
                        </a:ext>
                      </a:extLst>
                    </a:gridCol>
                    <a:gridCol w="5144590">
                      <a:extLst>
                        <a:ext uri="{9D8B030D-6E8A-4147-A177-3AD203B41FA5}">
                          <a16:colId xmlns:a16="http://schemas.microsoft.com/office/drawing/2014/main" val="7355612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chemeClr val="tx1"/>
                              </a:solidFill>
                            </a:rPr>
                            <a:t>METHOD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chemeClr val="tx1"/>
                              </a:solidFill>
                            </a:rPr>
                            <a:t>DETAILS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9129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olidFill>
                                <a:srgbClr val="0070C0"/>
                              </a:solidFill>
                            </a:rPr>
                            <a:t>Factorized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/>
                            <a:t>Our method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03514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accent2"/>
                            </a:solidFill>
                          </a:endParaRPr>
                        </a:p>
                        <a:p>
                          <a:pPr marL="0" marR="0" lvl="0" indent="0" algn="ctr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err="1">
                              <a:solidFill>
                                <a:schemeClr val="accent2"/>
                              </a:solidFill>
                            </a:rPr>
                            <a:t>QuadEqui</a:t>
                          </a:r>
                          <a:endParaRPr lang="en-US" sz="16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Direct TLFG (materializes </a:t>
                          </a:r>
                          <a:r>
                            <a:rPr lang="en-US" sz="1600" baseline="0" dirty="0"/>
                            <a:t>auxiliary relations of size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dirty="0"/>
                            <a:t> to reduce theta-join to </a:t>
                          </a:r>
                          <a:r>
                            <a:rPr lang="en-US" sz="1600" dirty="0" err="1"/>
                            <a:t>equi</a:t>
                          </a:r>
                          <a:r>
                            <a:rPr lang="en-US" sz="1600" dirty="0"/>
                            <a:t>-join)</a:t>
                          </a:r>
                          <a:endParaRPr lang="en-US" sz="1600" baseline="0" dirty="0"/>
                        </a:p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Uses ranked enumeration for </a:t>
                          </a:r>
                          <a:r>
                            <a:rPr lang="en-US" sz="1600" dirty="0" err="1"/>
                            <a:t>equi</a:t>
                          </a:r>
                          <a:r>
                            <a:rPr lang="en-US" sz="1600" dirty="0"/>
                            <a:t>-joins</a:t>
                          </a:r>
                        </a:p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Time measured after materialization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9823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Batch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Time to rank all results with a Priority Queue</a:t>
                          </a:r>
                        </a:p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Time for join </a:t>
                          </a:r>
                          <a:r>
                            <a:rPr lang="en-US" sz="1600" b="1" dirty="0"/>
                            <a:t>not</a:t>
                          </a:r>
                          <a:r>
                            <a:rPr lang="en-US" sz="1600" dirty="0"/>
                            <a:t> measured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4271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olidFill>
                                <a:srgbClr val="C00000"/>
                              </a:solidFill>
                            </a:rPr>
                            <a:t>PSQL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Prebuilt indexes</a:t>
                          </a:r>
                        </a:p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Limit clause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72058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rgbClr val="7030A0"/>
                              </a:solidFill>
                            </a:rPr>
                            <a:t>System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Commercial DBMS</a:t>
                          </a:r>
                        </a:p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In-memory optimized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45632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0558808-3D6F-4F75-A761-D94D71D5C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158738"/>
                  </p:ext>
                </p:extLst>
              </p:nvPr>
            </p:nvGraphicFramePr>
            <p:xfrm>
              <a:off x="948295" y="962083"/>
              <a:ext cx="7029845" cy="3571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85255">
                      <a:extLst>
                        <a:ext uri="{9D8B030D-6E8A-4147-A177-3AD203B41FA5}">
                          <a16:colId xmlns:a16="http://schemas.microsoft.com/office/drawing/2014/main" val="3052739323"/>
                        </a:ext>
                      </a:extLst>
                    </a:gridCol>
                    <a:gridCol w="5144590">
                      <a:extLst>
                        <a:ext uri="{9D8B030D-6E8A-4147-A177-3AD203B41FA5}">
                          <a16:colId xmlns:a16="http://schemas.microsoft.com/office/drawing/2014/main" val="73556121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chemeClr val="tx1"/>
                              </a:solidFill>
                            </a:rPr>
                            <a:t>METHOD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chemeClr val="tx1"/>
                              </a:solidFill>
                            </a:rPr>
                            <a:t>DETAILS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9129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olidFill>
                                <a:srgbClr val="0070C0"/>
                              </a:solidFill>
                            </a:rPr>
                            <a:t>Factorized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/>
                            <a:t>Our method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0351473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marL="0" marR="0" lvl="0" indent="0" algn="ctr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chemeClr val="accent2"/>
                            </a:solidFill>
                          </a:endParaRPr>
                        </a:p>
                        <a:p>
                          <a:pPr marL="0" marR="0" lvl="0" indent="0" algn="ctr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err="1">
                              <a:solidFill>
                                <a:schemeClr val="accent2"/>
                              </a:solidFill>
                            </a:rPr>
                            <a:t>QuadEqui</a:t>
                          </a:r>
                          <a:endParaRPr lang="en-US" sz="16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686" t="-74857" r="-237" b="-170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98235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accent6"/>
                              </a:solidFill>
                            </a:rPr>
                            <a:t>Batch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Time to rank all results with a Priority Queue</a:t>
                          </a:r>
                        </a:p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Time for join </a:t>
                          </a:r>
                          <a:r>
                            <a:rPr lang="en-US" sz="1600" b="1" dirty="0"/>
                            <a:t>not</a:t>
                          </a:r>
                          <a:r>
                            <a:rPr lang="en-US" sz="1600" dirty="0"/>
                            <a:t> measured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42711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>
                              <a:solidFill>
                                <a:srgbClr val="C00000"/>
                              </a:solidFill>
                            </a:rPr>
                            <a:t>PSQL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Prebuilt indexes</a:t>
                          </a:r>
                        </a:p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Limit clause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720580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rgbClr val="7030A0"/>
                              </a:solidFill>
                            </a:rPr>
                            <a:t>System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Commercial DBMS</a:t>
                          </a:r>
                        </a:p>
                        <a:p>
                          <a:pPr marL="285750" marR="0" lvl="0" indent="-285750" algn="l" defTabSz="73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/>
                            <a:t>In-memory optimized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45632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6645F2E8-AA5F-4051-A8BA-00749305F1C2}"/>
              </a:ext>
            </a:extLst>
          </p:cNvPr>
          <p:cNvSpPr/>
          <p:nvPr/>
        </p:nvSpPr>
        <p:spPr bwMode="auto">
          <a:xfrm>
            <a:off x="699655" y="3135284"/>
            <a:ext cx="166254" cy="1154199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7CC00-D53B-4493-B78F-B72179D746C8}"/>
              </a:ext>
            </a:extLst>
          </p:cNvPr>
          <p:cNvSpPr txBox="1"/>
          <p:nvPr/>
        </p:nvSpPr>
        <p:spPr>
          <a:xfrm>
            <a:off x="0" y="3543106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+mn-lt"/>
              </a:rPr>
              <a:t>DBMSs</a:t>
            </a:r>
          </a:p>
        </p:txBody>
      </p:sp>
      <p:sp>
        <p:nvSpPr>
          <p:cNvPr id="7" name="Rounded Rectangular Callout 102">
            <a:extLst>
              <a:ext uri="{FF2B5EF4-FFF2-40B4-BE49-F238E27FC236}">
                <a16:creationId xmlns:a16="http://schemas.microsoft.com/office/drawing/2014/main" id="{F57B1E31-F2AD-4506-AD2C-843D45CF9ECA}"/>
              </a:ext>
            </a:extLst>
          </p:cNvPr>
          <p:cNvSpPr/>
          <p:nvPr/>
        </p:nvSpPr>
        <p:spPr>
          <a:xfrm>
            <a:off x="7605166" y="2658575"/>
            <a:ext cx="1363165" cy="739174"/>
          </a:xfrm>
          <a:prstGeom prst="wedgeRoundRectCallout">
            <a:avLst>
              <a:gd name="adj1" fmla="val -97830"/>
              <a:gd name="adj2" fmla="val 3235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Thus, lower bound on any implementation</a:t>
            </a:r>
          </a:p>
        </p:txBody>
      </p:sp>
      <p:sp>
        <p:nvSpPr>
          <p:cNvPr id="8" name="Rounded Rectangular Callout 102">
            <a:extLst>
              <a:ext uri="{FF2B5EF4-FFF2-40B4-BE49-F238E27FC236}">
                <a16:creationId xmlns:a16="http://schemas.microsoft.com/office/drawing/2014/main" id="{29102E0F-3F80-4466-B6FF-965B3B573023}"/>
              </a:ext>
            </a:extLst>
          </p:cNvPr>
          <p:cNvSpPr/>
          <p:nvPr/>
        </p:nvSpPr>
        <p:spPr>
          <a:xfrm>
            <a:off x="7605165" y="2658575"/>
            <a:ext cx="1363165" cy="739174"/>
          </a:xfrm>
          <a:prstGeom prst="wedgeRoundRectCallout">
            <a:avLst>
              <a:gd name="adj1" fmla="val -106215"/>
              <a:gd name="adj2" fmla="val -5629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Thus, lower bound on any implementation!</a:t>
            </a:r>
          </a:p>
        </p:txBody>
      </p:sp>
    </p:spTree>
    <p:extLst>
      <p:ext uri="{BB962C8B-B14F-4D97-AF65-F5344CB8AC3E}">
        <p14:creationId xmlns:p14="http://schemas.microsoft.com/office/powerpoint/2010/main" val="1687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88"/>
    </mc:Choice>
    <mc:Fallback xmlns="">
      <p:transition spd="slow" advTm="40088"/>
    </mc:Fallback>
  </mc:AlternateContent>
  <p:extLst>
    <p:ext uri="{3A86A75C-4F4B-4683-9AE1-C65F6400EC91}">
      <p14:laserTraceLst xmlns:p14="http://schemas.microsoft.com/office/powerpoint/2010/main">
        <p14:tracePtLst>
          <p14:tracePt t="831" x="735013" y="1573213"/>
          <p14:tracePt t="1056" x="730250" y="1573213"/>
          <p14:tracePt t="1067" x="723900" y="1573213"/>
          <p14:tracePt t="1073" x="717550" y="1573213"/>
          <p14:tracePt t="1082" x="711200" y="1573213"/>
          <p14:tracePt t="1130" x="730250" y="1573213"/>
          <p14:tracePt t="1495" x="723900" y="1573213"/>
          <p14:tracePt t="1505" x="717550" y="1573213"/>
          <p14:tracePt t="1509" x="711200" y="1573213"/>
          <p14:tracePt t="1516" x="706438" y="1573213"/>
          <p14:tracePt t="1520" x="706438" y="1566863"/>
          <p14:tracePt t="1524" x="700088" y="1566863"/>
          <p14:tracePt t="1534" x="693738" y="1560513"/>
          <p14:tracePt t="1540" x="687388" y="1560513"/>
          <p14:tracePt t="1552" x="687388" y="1555750"/>
          <p14:tracePt t="1566" x="687388" y="1549400"/>
          <p14:tracePt t="1594" x="687388" y="1543050"/>
          <p14:tracePt t="1609" x="681038" y="1543050"/>
          <p14:tracePt t="1627" x="681038" y="1536700"/>
          <p14:tracePt t="1640" x="681038" y="1530350"/>
          <p14:tracePt t="1644" x="676275" y="1530350"/>
          <p14:tracePt t="1673" x="676275" y="1525588"/>
          <p14:tracePt t="1691" x="669925" y="1525588"/>
          <p14:tracePt t="1711" x="669925" y="1519238"/>
          <p14:tracePt t="1951" x="669925" y="1525588"/>
          <p14:tracePt t="1988" x="669925" y="1530350"/>
          <p14:tracePt t="1997" x="669925" y="1536700"/>
          <p14:tracePt t="2191" x="676275" y="1536700"/>
          <p14:tracePt t="2337" x="681038" y="1536700"/>
          <p14:tracePt t="2341" x="681038" y="1543050"/>
          <p14:tracePt t="2401" x="687388" y="1543050"/>
          <p14:tracePt t="2413" x="693738" y="1543050"/>
          <p14:tracePt t="5543" x="693738" y="1549400"/>
          <p14:tracePt t="5548" x="700088" y="1549400"/>
          <p14:tracePt t="5556" x="700088" y="1555750"/>
          <p14:tracePt t="5994" x="700088" y="1560513"/>
          <p14:tracePt t="5999" x="700088" y="1566863"/>
          <p14:tracePt t="6003" x="700088" y="1573213"/>
          <p14:tracePt t="6007" x="700088" y="1579563"/>
          <p14:tracePt t="6015" x="700088" y="1584325"/>
          <p14:tracePt t="6017" x="700088" y="1590675"/>
          <p14:tracePt t="6023" x="700088" y="1597025"/>
          <p14:tracePt t="6029" x="700088" y="1603375"/>
          <p14:tracePt t="6033" x="700088" y="1608138"/>
          <p14:tracePt t="6035" x="700088" y="1614488"/>
          <p14:tracePt t="6041" x="700088" y="1620838"/>
          <p14:tracePt t="6047" x="700088" y="1627188"/>
          <p14:tracePt t="6054" x="700088" y="1633538"/>
          <p14:tracePt t="6056" x="700088" y="1638300"/>
          <p14:tracePt t="6058" x="693738" y="1638300"/>
          <p14:tracePt t="6059" x="693738" y="1644650"/>
          <p14:tracePt t="6063" x="693738" y="1651000"/>
          <p14:tracePt t="6069" x="693738" y="1657350"/>
          <p14:tracePt t="6071" x="693738" y="1662113"/>
          <p14:tracePt t="6073" x="687388" y="1662113"/>
          <p14:tracePt t="6077" x="687388" y="1668463"/>
          <p14:tracePt t="6083" x="687388" y="1674813"/>
          <p14:tracePt t="6092" x="687388" y="1681163"/>
          <p14:tracePt t="6095" x="687388" y="1685925"/>
          <p14:tracePt t="6101" x="687388" y="1692275"/>
          <p14:tracePt t="6107" x="687388" y="1698625"/>
          <p14:tracePt t="6114" x="687388" y="1704975"/>
          <p14:tracePt t="6115" x="687388" y="1709738"/>
          <p14:tracePt t="6121" x="687388" y="1716088"/>
          <p14:tracePt t="6125" x="687388" y="1722438"/>
          <p14:tracePt t="6129" x="687388" y="1728788"/>
          <p14:tracePt t="6131" x="687388" y="1735138"/>
          <p14:tracePt t="6137" x="687388" y="1739900"/>
          <p14:tracePt t="6141" x="687388" y="1746250"/>
          <p14:tracePt t="6148" x="687388" y="1752600"/>
          <p14:tracePt t="6154" x="687388" y="1758950"/>
          <p14:tracePt t="6156" x="687388" y="1763713"/>
          <p14:tracePt t="6161" x="687388" y="1770063"/>
          <p14:tracePt t="6169" x="687388" y="1776413"/>
          <p14:tracePt t="6175" x="687388" y="1782763"/>
          <p14:tracePt t="6179" x="687388" y="1787525"/>
          <p14:tracePt t="6187" x="687388" y="1793875"/>
          <p14:tracePt t="6203" x="687388" y="1800225"/>
          <p14:tracePt t="6226" x="687388" y="1806575"/>
          <p14:tracePt t="6229" x="687388" y="1812925"/>
          <p14:tracePt t="6241" x="687388" y="1817688"/>
          <p14:tracePt t="6251" x="687388" y="1824038"/>
          <p14:tracePt t="6259" x="687388" y="1830388"/>
          <p14:tracePt t="6264" x="687388" y="1836738"/>
          <p14:tracePt t="6271" x="687388" y="1841500"/>
          <p14:tracePt t="6279" x="687388" y="1847850"/>
          <p14:tracePt t="6289" x="687388" y="1854200"/>
          <p14:tracePt t="6293" x="687388" y="1860550"/>
          <p14:tracePt t="6302" x="687388" y="1865313"/>
          <p14:tracePt t="6309" x="687388" y="1871663"/>
          <p14:tracePt t="6317" x="687388" y="1884363"/>
          <p14:tracePt t="6325" x="687388" y="1890713"/>
          <p14:tracePt t="6331" x="687388" y="1895475"/>
          <p14:tracePt t="6337" x="687388" y="1901825"/>
          <p14:tracePt t="6340" x="687388" y="1908175"/>
          <p14:tracePt t="6345" x="687388" y="1914525"/>
          <p14:tracePt t="6349" x="687388" y="1919288"/>
          <p14:tracePt t="6355" x="687388" y="1925638"/>
          <p14:tracePt t="6357" x="687388" y="1931988"/>
          <p14:tracePt t="6361" x="687388" y="1938338"/>
          <p14:tracePt t="6363" x="687388" y="1943100"/>
          <p14:tracePt t="6367" x="687388" y="1949450"/>
          <p14:tracePt t="6369" x="687388" y="1955800"/>
          <p14:tracePt t="6373" x="687388" y="1962150"/>
          <p14:tracePt t="6375" x="687388" y="1966913"/>
          <p14:tracePt t="6378" x="687388" y="1973263"/>
          <p14:tracePt t="6381" x="687388" y="1979613"/>
          <p14:tracePt t="6385" x="687388" y="1992313"/>
          <p14:tracePt t="6390" x="687388" y="1997075"/>
          <p14:tracePt t="6393" x="687388" y="2003425"/>
          <p14:tracePt t="6397" x="687388" y="2009775"/>
          <p14:tracePt t="6399" x="687388" y="2016125"/>
          <p14:tracePt t="6405" x="687388" y="2020888"/>
          <p14:tracePt t="6508" x="687388" y="2027238"/>
          <p14:tracePt t="6516" x="687388" y="2033588"/>
          <p14:tracePt t="6520" x="687388" y="2039938"/>
          <p14:tracePt t="6534" x="687388" y="2044700"/>
          <p14:tracePt t="6602" x="687388" y="2051050"/>
          <p14:tracePt t="6617" x="687388" y="2057400"/>
          <p14:tracePt t="6621" x="687388" y="2063750"/>
          <p14:tracePt t="6633" x="687388" y="2070100"/>
          <p14:tracePt t="6647" x="687388" y="2074863"/>
          <p14:tracePt t="6660" x="687388" y="2081213"/>
          <p14:tracePt t="6666" x="687388" y="2087563"/>
          <p14:tracePt t="6675" x="687388" y="2093913"/>
          <p14:tracePt t="6679" x="687388" y="2098675"/>
          <p14:tracePt t="6689" x="687388" y="2105025"/>
          <p14:tracePt t="6693" x="687388" y="2111375"/>
          <p14:tracePt t="6703" x="687388" y="2117725"/>
          <p14:tracePt t="6715" x="687388" y="2122488"/>
          <p14:tracePt t="6792" x="687388" y="2128838"/>
          <p14:tracePt t="6818" x="687388" y="2135188"/>
          <p14:tracePt t="6886" x="687388" y="2141538"/>
          <p14:tracePt t="6932" x="693738" y="2147888"/>
          <p14:tracePt t="6948" x="693738" y="2152650"/>
          <p14:tracePt t="6969" x="693738" y="2159000"/>
          <p14:tracePt t="6972" x="700088" y="2159000"/>
          <p14:tracePt t="6979" x="700088" y="2165350"/>
          <p14:tracePt t="7003" x="700088" y="2171700"/>
          <p14:tracePt t="13094" x="706438" y="2171700"/>
          <p14:tracePt t="13106" x="711200" y="2171700"/>
          <p14:tracePt t="18735" x="711200" y="2176463"/>
          <p14:tracePt t="18739" x="717550" y="2176463"/>
          <p14:tracePt t="18742" x="717550" y="2182813"/>
          <p14:tracePt t="18743" x="717550" y="2189163"/>
          <p14:tracePt t="18749" x="717550" y="2195513"/>
          <p14:tracePt t="18755" x="717550" y="2200275"/>
          <p14:tracePt t="18763" x="723900" y="2200275"/>
          <p14:tracePt t="18768" x="723900" y="2206625"/>
          <p14:tracePt t="18812" x="723900" y="2212975"/>
          <p14:tracePt t="18824" x="723900" y="2219325"/>
          <p14:tracePt t="18832" x="723900" y="2224088"/>
          <p14:tracePt t="18836" x="717550" y="2224088"/>
          <p14:tracePt t="18838" x="717550" y="2230438"/>
          <p14:tracePt t="18840" x="711200" y="2236788"/>
          <p14:tracePt t="18846" x="711200" y="2243138"/>
          <p14:tracePt t="18852" x="711200" y="2249488"/>
          <p14:tracePt t="18854" x="706438" y="2249488"/>
          <p14:tracePt t="18858" x="706438" y="2254250"/>
          <p14:tracePt t="18862" x="706438" y="2260600"/>
          <p14:tracePt t="18870" x="700088" y="2266950"/>
          <p14:tracePt t="18884" x="700088" y="2273300"/>
          <p14:tracePt t="18892" x="693738" y="2273300"/>
          <p14:tracePt t="18906" x="693738" y="2278063"/>
          <p14:tracePt t="18908" x="687388" y="2278063"/>
          <p14:tracePt t="18910" x="687388" y="2284413"/>
          <p14:tracePt t="18920" x="687388" y="2290763"/>
          <p14:tracePt t="18928" x="681038" y="2290763"/>
          <p14:tracePt t="18929" x="681038" y="2297113"/>
          <p14:tracePt t="18936" x="681038" y="2301875"/>
          <p14:tracePt t="18940" x="681038" y="2308225"/>
          <p14:tracePt t="18946" x="676275" y="2308225"/>
          <p14:tracePt t="18950" x="676275" y="2314575"/>
          <p14:tracePt t="18956" x="676275" y="2320925"/>
          <p14:tracePt t="18962" x="676275" y="2327275"/>
          <p14:tracePt t="18964" x="676275" y="2332038"/>
          <p14:tracePt t="18968" x="669925" y="2332038"/>
          <p14:tracePt t="18970" x="669925" y="2338388"/>
          <p14:tracePt t="18976" x="669925" y="2344738"/>
          <p14:tracePt t="18982" x="669925" y="2351088"/>
          <p14:tracePt t="18984" x="663575" y="2351088"/>
          <p14:tracePt t="18986" x="663575" y="2355850"/>
          <p14:tracePt t="18992" x="663575" y="2362200"/>
          <p14:tracePt t="18998" x="663575" y="2368550"/>
          <p14:tracePt t="19000" x="657225" y="2368550"/>
          <p14:tracePt t="19004" x="657225" y="2374900"/>
          <p14:tracePt t="19009" x="657225" y="2379663"/>
          <p14:tracePt t="19012" x="652463" y="2379663"/>
          <p14:tracePt t="19015" x="652463" y="2386013"/>
          <p14:tracePt t="19020" x="652463" y="2392363"/>
          <p14:tracePt t="19024" x="652463" y="2398713"/>
          <p14:tracePt t="19026" x="646113" y="2405063"/>
          <p14:tracePt t="19030" x="639763" y="2409825"/>
          <p14:tracePt t="19032" x="639763" y="2422525"/>
          <p14:tracePt t="19036" x="639763" y="2433638"/>
          <p14:tracePt t="19040" x="639763" y="2439988"/>
          <p14:tracePt t="19042" x="639763" y="2452688"/>
          <p14:tracePt t="19044" x="639763" y="2457450"/>
          <p14:tracePt t="19046" x="633413" y="2463800"/>
          <p14:tracePt t="19048" x="633413" y="2476500"/>
          <p14:tracePt t="19050" x="633413" y="2481263"/>
          <p14:tracePt t="19052" x="633413" y="2487613"/>
          <p14:tracePt t="19054" x="633413" y="2493963"/>
          <p14:tracePt t="19056" x="633413" y="2506663"/>
          <p14:tracePt t="19058" x="633413" y="2511425"/>
          <p14:tracePt t="19060" x="633413" y="2517775"/>
          <p14:tracePt t="19062" x="633413" y="2530475"/>
          <p14:tracePt t="19064" x="633413" y="2535238"/>
          <p14:tracePt t="19068" x="633413" y="2547938"/>
          <p14:tracePt t="19070" x="633413" y="2554288"/>
          <p14:tracePt t="19074" x="633413" y="2559050"/>
          <p14:tracePt t="19076" x="633413" y="2565400"/>
          <p14:tracePt t="19080" x="633413" y="2571750"/>
          <p14:tracePt t="19084" x="633413" y="2578100"/>
          <p14:tracePt t="19092" x="633413" y="2584450"/>
          <p14:tracePt t="19094" x="633413" y="2589213"/>
          <p14:tracePt t="19108" x="633413" y="2595563"/>
          <p14:tracePt t="19122" x="633413" y="2601913"/>
          <p14:tracePt t="19130" x="628650" y="2601913"/>
          <p14:tracePt t="19132" x="628650" y="2608263"/>
          <p14:tracePt t="19136" x="628650" y="2613025"/>
          <p14:tracePt t="19144" x="628650" y="2619375"/>
          <p14:tracePt t="19154" x="628650" y="2625725"/>
          <p14:tracePt t="19162" x="628650" y="2632075"/>
          <p14:tracePt t="19166" x="628650" y="2636838"/>
          <p14:tracePt t="19174" x="628650" y="2643188"/>
          <p14:tracePt t="19178" x="628650" y="2649538"/>
          <p14:tracePt t="19184" x="628650" y="2655888"/>
          <p14:tracePt t="19186" x="628650" y="2662238"/>
          <p14:tracePt t="19192" x="628650" y="2667000"/>
          <p14:tracePt t="19198" x="628650" y="2673350"/>
          <p14:tracePt t="19203" x="633413" y="2673350"/>
          <p14:tracePt t="19204" x="633413" y="2679700"/>
          <p14:tracePt t="19208" x="633413" y="2686050"/>
          <p14:tracePt t="19214" x="639763" y="2690813"/>
          <p14:tracePt t="19222" x="639763" y="2697163"/>
          <p14:tracePt t="19230" x="646113" y="2703513"/>
          <p14:tracePt t="19240" x="646113" y="2709863"/>
          <p14:tracePt t="19242" x="652463" y="2709863"/>
          <p14:tracePt t="19244" x="652463" y="2714625"/>
          <p14:tracePt t="19254" x="652463" y="2720975"/>
          <p14:tracePt t="19262" x="657225" y="2720975"/>
          <p14:tracePt t="19264" x="657225" y="2727325"/>
          <p14:tracePt t="19280" x="657225" y="2733675"/>
          <p14:tracePt t="19290" x="657225" y="2738438"/>
          <p14:tracePt t="19292" x="663575" y="2738438"/>
          <p14:tracePt t="19304" x="663575" y="2744788"/>
          <p14:tracePt t="19306" x="669925" y="2744788"/>
          <p14:tracePt t="19310" x="669925" y="2751138"/>
          <p14:tracePt t="19314" x="676275" y="2757488"/>
          <p14:tracePt t="19318" x="681038" y="2763838"/>
          <p14:tracePt t="19322" x="681038" y="2768600"/>
          <p14:tracePt t="19324" x="687388" y="2768600"/>
          <p14:tracePt t="19326" x="687388" y="2774950"/>
          <p14:tracePt t="19330" x="693738" y="2774950"/>
          <p14:tracePt t="19332" x="693738" y="2781300"/>
          <p14:tracePt t="19334" x="700088" y="2787650"/>
          <p14:tracePt t="19338" x="706438" y="2792413"/>
          <p14:tracePt t="19344" x="706438" y="2798763"/>
          <p14:tracePt t="19346" x="711200" y="2798763"/>
          <p14:tracePt t="19354" x="711200" y="2805113"/>
          <p14:tracePt t="19360" x="717550" y="2811463"/>
          <p14:tracePt t="19810" x="723900" y="2811463"/>
          <p14:tracePt t="29903" x="723900" y="2816225"/>
          <p14:tracePt t="29909" x="730250" y="2816225"/>
          <p14:tracePt t="29913" x="735013" y="2816225"/>
          <p14:tracePt t="29914" x="735013" y="2822575"/>
          <p14:tracePt t="29916" x="741363" y="2822575"/>
          <p14:tracePt t="29920" x="747713" y="2822575"/>
          <p14:tracePt t="29923" x="754063" y="2822575"/>
          <p14:tracePt t="29925" x="754063" y="2828925"/>
          <p14:tracePt t="29926" x="758825" y="2828925"/>
          <p14:tracePt t="29932" x="765175" y="2835275"/>
          <p14:tracePt t="29938" x="771525" y="2835275"/>
          <p14:tracePt t="29940" x="777875" y="2841625"/>
          <p14:tracePt t="29944" x="782638" y="2841625"/>
          <p14:tracePt t="29946" x="782638" y="2846388"/>
          <p14:tracePt t="29948" x="788988" y="2846388"/>
          <p14:tracePt t="29954" x="788988" y="2852738"/>
          <p14:tracePt t="29956" x="801688" y="2859088"/>
          <p14:tracePt t="29962" x="808038" y="2865438"/>
          <p14:tracePt t="29968" x="812800" y="2870200"/>
          <p14:tracePt t="29972" x="819150" y="2870200"/>
          <p14:tracePt t="29974" x="819150" y="2876550"/>
          <p14:tracePt t="29975" x="825500" y="2882900"/>
          <p14:tracePt t="29980" x="825500" y="2889250"/>
          <p14:tracePt t="29981" x="836613" y="2889250"/>
          <p14:tracePt t="29986" x="836613" y="2900363"/>
          <p14:tracePt t="29987" x="842963" y="2900363"/>
          <p14:tracePt t="29993" x="842963" y="2906713"/>
          <p14:tracePt t="29994" x="849313" y="2913063"/>
          <p14:tracePt t="29997" x="849313" y="2919413"/>
          <p14:tracePt t="29998" x="855663" y="2924175"/>
          <p14:tracePt t="29999" x="860425" y="2930525"/>
          <p14:tracePt t="30002" x="866775" y="2936875"/>
          <p14:tracePt t="30004" x="873125" y="2943225"/>
          <p14:tracePt t="30005" x="879475" y="2954338"/>
          <p14:tracePt t="30008" x="885825" y="2954338"/>
          <p14:tracePt t="30010" x="890588" y="2967038"/>
          <p14:tracePt t="30011" x="890588" y="2971800"/>
          <p14:tracePt t="30014" x="896938" y="2978150"/>
          <p14:tracePt t="30016" x="903288" y="2984500"/>
          <p14:tracePt t="30018" x="909638" y="2990850"/>
          <p14:tracePt t="30019" x="914400" y="2995613"/>
          <p14:tracePt t="30022" x="914400" y="3001963"/>
          <p14:tracePt t="30023" x="920750" y="3001963"/>
          <p14:tracePt t="30026" x="920750" y="3008313"/>
          <p14:tracePt t="30028" x="927100" y="3014663"/>
          <p14:tracePt t="30030" x="927100" y="3021013"/>
          <p14:tracePt t="30034" x="933450" y="3021013"/>
          <p14:tracePt t="30036" x="938213" y="3025775"/>
          <p14:tracePt t="30042" x="938213" y="3032125"/>
          <p14:tracePt t="30044" x="944563" y="3032125"/>
          <p14:tracePt t="30050" x="944563" y="3038475"/>
          <p14:tracePt t="30054" x="950913" y="3044825"/>
          <p14:tracePt t="30070" x="950913" y="3049588"/>
          <p14:tracePt t="30078" x="957263" y="3049588"/>
          <p14:tracePt t="30090" x="963613" y="3055938"/>
          <p14:tracePt t="30100" x="963613" y="3062288"/>
          <p14:tracePt t="30102" x="968375" y="3062288"/>
          <p14:tracePt t="30103" x="968375" y="3068638"/>
          <p14:tracePt t="30114" x="968375" y="3073400"/>
          <p14:tracePt t="30116" x="974725" y="3073400"/>
          <p14:tracePt t="30122" x="974725" y="3079750"/>
          <p14:tracePt t="30132" x="981075" y="3086100"/>
          <p14:tracePt t="30140" x="981075" y="3092450"/>
          <p14:tracePt t="30150" x="987425" y="3092450"/>
          <p14:tracePt t="30164" x="987425" y="3098800"/>
          <p14:tracePt t="30176" x="987425" y="3103563"/>
          <p14:tracePt t="30182" x="987425" y="3109913"/>
          <p14:tracePt t="30186" x="992188" y="3109913"/>
          <p14:tracePt t="30188" x="992188" y="3116263"/>
          <p14:tracePt t="30190" x="992188" y="3122613"/>
          <p14:tracePt t="30197" x="992188" y="3127375"/>
          <p14:tracePt t="30200" x="998538" y="3127375"/>
          <p14:tracePt t="30202" x="998538" y="3133725"/>
          <p14:tracePt t="30206" x="998538" y="3140075"/>
          <p14:tracePt t="30210" x="998538" y="3146425"/>
          <p14:tracePt t="30214" x="998538" y="3151188"/>
          <p14:tracePt t="30218" x="1004888" y="3151188"/>
          <p14:tracePt t="30220" x="1004888" y="3157538"/>
          <p14:tracePt t="30226" x="1004888" y="3163888"/>
          <p14:tracePt t="30228" x="1011238" y="3170238"/>
          <p14:tracePt t="30232" x="1011238" y="3176588"/>
          <p14:tracePt t="30238" x="1011238" y="3181350"/>
          <p14:tracePt t="30242" x="1011238" y="3187700"/>
          <p14:tracePt t="30246" x="1011238" y="3194050"/>
          <p14:tracePt t="30252" x="1011238" y="3200400"/>
          <p14:tracePt t="30254" x="1016000" y="3200400"/>
          <p14:tracePt t="30258" x="1016000" y="3205163"/>
          <p14:tracePt t="30266" x="1016000" y="3211513"/>
          <p14:tracePt t="30270" x="1016000" y="3217863"/>
          <p14:tracePt t="30282" x="1016000" y="3224213"/>
          <p14:tracePt t="30300" x="1016000" y="3228975"/>
          <p14:tracePt t="30322" x="1016000" y="3235325"/>
          <p14:tracePt t="30328" x="1016000" y="3241675"/>
          <p14:tracePt t="30336" x="1016000" y="3248025"/>
          <p14:tracePt t="30342" x="1016000" y="3252788"/>
          <p14:tracePt t="30348" x="1016000" y="3259138"/>
          <p14:tracePt t="30354" x="1016000" y="3265488"/>
          <p14:tracePt t="30358" x="1016000" y="3271838"/>
          <p14:tracePt t="30361" x="1011238" y="3271838"/>
          <p14:tracePt t="30370" x="1011238" y="3278188"/>
          <p14:tracePt t="30378" x="1004888" y="3278188"/>
          <p14:tracePt t="30384" x="1004888" y="3282950"/>
          <p14:tracePt t="30394" x="1004888" y="3289300"/>
          <p14:tracePt t="30475" x="1004888" y="3295650"/>
          <p14:tracePt t="30481" x="1004888" y="3302000"/>
          <p14:tracePt t="30484" x="1004888" y="3306763"/>
          <p14:tracePt t="30491" x="1004888" y="3313113"/>
          <p14:tracePt t="30493" x="1004888" y="3319463"/>
          <p14:tracePt t="30496" x="1004888" y="3325813"/>
          <p14:tracePt t="30498" x="1004888" y="3330575"/>
          <p14:tracePt t="30500" x="1004888" y="3336925"/>
          <p14:tracePt t="30504" x="1004888" y="3343275"/>
          <p14:tracePt t="30507" x="1011238" y="3343275"/>
          <p14:tracePt t="30508" x="1011238" y="3349625"/>
          <p14:tracePt t="30514" x="1011238" y="3360738"/>
          <p14:tracePt t="30521" x="1011238" y="3367088"/>
          <p14:tracePt t="30525" x="1016000" y="3373438"/>
          <p14:tracePt t="30528" x="1016000" y="3379788"/>
          <p14:tracePt t="30536" x="1016000" y="3384550"/>
          <p14:tracePt t="36060" x="1016000" y="3390900"/>
          <p14:tracePt t="36064" x="1016000" y="3397250"/>
          <p14:tracePt t="36070" x="1016000" y="3403600"/>
          <p14:tracePt t="36072" x="1016000" y="3408363"/>
          <p14:tracePt t="36078" x="1016000" y="3414713"/>
          <p14:tracePt t="36084" x="1016000" y="3421063"/>
          <p14:tracePt t="36088" x="1016000" y="3427413"/>
          <p14:tracePt t="36090" x="1016000" y="3433763"/>
          <p14:tracePt t="36094" x="1016000" y="3438525"/>
          <p14:tracePt t="36100" x="1016000" y="3444875"/>
          <p14:tracePt t="36102" x="1022350" y="3451225"/>
          <p14:tracePt t="36103" x="1022350" y="3457575"/>
          <p14:tracePt t="36108" x="1022350" y="3462338"/>
          <p14:tracePt t="36111" x="1022350" y="3468688"/>
          <p14:tracePt t="36115" x="1022350" y="3475038"/>
          <p14:tracePt t="36117" x="1022350" y="3481388"/>
          <p14:tracePt t="36122" x="1022350" y="3486150"/>
          <p14:tracePt t="36123" x="1022350" y="3492500"/>
          <p14:tracePt t="36127" x="1028700" y="3492500"/>
          <p14:tracePt t="36129" x="1028700" y="3498850"/>
          <p14:tracePt t="36131" x="1028700" y="3505200"/>
          <p14:tracePt t="36136" x="1028700" y="3509963"/>
          <p14:tracePt t="36138" x="1035050" y="3509963"/>
          <p14:tracePt t="36139" x="1035050" y="3516313"/>
          <p14:tracePt t="36145" x="1035050" y="3522663"/>
          <p14:tracePt t="36148" x="1035050" y="3529013"/>
          <p14:tracePt t="36151" x="1039813" y="3529013"/>
          <p14:tracePt t="36154" x="1039813" y="3535363"/>
          <p14:tracePt t="36160" x="1039813" y="3540125"/>
          <p14:tracePt t="36163" x="1039813" y="3546475"/>
          <p14:tracePt t="36167" x="1039813" y="3552825"/>
          <p14:tracePt t="36172" x="1046163" y="3552825"/>
          <p14:tracePt t="36173" x="1046163" y="3559175"/>
          <p14:tracePt t="36180" x="1046163" y="3563938"/>
          <p14:tracePt t="36186" x="1046163" y="3570288"/>
          <p14:tracePt t="36190" x="1052513" y="3570288"/>
          <p14:tracePt t="36192" x="1052513" y="3576638"/>
          <p14:tracePt t="36198" x="1052513" y="3582988"/>
          <p14:tracePt t="36204" x="1052513" y="3587750"/>
          <p14:tracePt t="36210" x="1058863" y="3600450"/>
          <p14:tracePt t="36216" x="1058863" y="3606800"/>
          <p14:tracePt t="36219" x="1058863" y="3617913"/>
          <p14:tracePt t="36224" x="1058863" y="3624263"/>
          <p14:tracePt t="36228" x="1058863" y="3630613"/>
          <p14:tracePt t="36230" x="1058863" y="3636963"/>
          <p14:tracePt t="36234" x="1058863" y="3641725"/>
          <p14:tracePt t="36236" x="1058863" y="3648075"/>
          <p14:tracePt t="36240" x="1058863" y="3654425"/>
          <p14:tracePt t="36242" x="1058863" y="3660775"/>
          <p14:tracePt t="36244" x="1058863" y="3665538"/>
          <p14:tracePt t="36248" x="1058863" y="3671888"/>
          <p14:tracePt t="36250" x="1058863" y="3678238"/>
          <p14:tracePt t="36256" x="1058863" y="3684588"/>
          <p14:tracePt t="36260" x="1058863" y="3690938"/>
          <p14:tracePt t="36261" x="1058863" y="3695700"/>
          <p14:tracePt t="36270" x="1058863" y="3702050"/>
          <p14:tracePt t="36274" x="1058863" y="3708400"/>
          <p14:tracePt t="36278" x="1065213" y="3708400"/>
          <p14:tracePt t="36282" x="1065213" y="3714750"/>
          <p14:tracePt t="36283" x="1065213" y="3719513"/>
          <p14:tracePt t="36292" x="1065213" y="3725863"/>
          <p14:tracePt t="36300" x="1065213" y="3732213"/>
          <p14:tracePt t="36308" x="1065213" y="3738563"/>
          <p14:tracePt t="36312" x="1065213" y="3743325"/>
          <p14:tracePt t="36318" x="1065213" y="3749675"/>
          <p14:tracePt t="36322" x="1065213" y="3756025"/>
          <p14:tracePt t="36328" x="1065213" y="3762375"/>
          <p14:tracePt t="36330" x="1065213" y="3767138"/>
          <p14:tracePt t="36334" x="1065213" y="3773488"/>
          <p14:tracePt t="36337" x="1065213" y="3779838"/>
          <p14:tracePt t="36342" x="1065213" y="3786188"/>
          <p14:tracePt t="36343" x="1065213" y="3792538"/>
          <p14:tracePt t="36348" x="1065213" y="3797300"/>
          <p14:tracePt t="36351" x="1065213" y="3803650"/>
          <p14:tracePt t="36356" x="1065213" y="3810000"/>
          <p14:tracePt t="36362" x="1065213" y="3821113"/>
          <p14:tracePt t="36368" x="1065213" y="3827463"/>
          <p14:tracePt t="36369" x="1069975" y="3827463"/>
          <p14:tracePt t="36376" x="1069975" y="3833813"/>
          <p14:tracePt t="36380" x="1069975" y="3840163"/>
          <p14:tracePt t="36390" x="1069975" y="3844925"/>
          <p14:tracePt t="36414" x="1069975" y="3851275"/>
          <p14:tracePt t="36432" x="1069975" y="3857625"/>
          <p14:tracePt t="36438" x="1069975" y="3863975"/>
          <p14:tracePt t="36448" x="1069975" y="3870325"/>
          <p14:tracePt t="36454" x="1069975" y="3875088"/>
          <p14:tracePt t="36462" x="1069975" y="3881438"/>
          <p14:tracePt t="36464" x="1069975" y="3887788"/>
          <p14:tracePt t="36472" x="1069975" y="3894138"/>
          <p14:tracePt t="36478" x="1069975" y="3898900"/>
          <p14:tracePt t="36482" x="1076325" y="3898900"/>
          <p14:tracePt t="36484" x="1076325" y="3905250"/>
          <p14:tracePt t="36494" x="1076325" y="3911600"/>
          <p14:tracePt t="36498" x="1076325" y="3917950"/>
          <p14:tracePt t="36510" x="1076325" y="3922713"/>
          <p14:tracePt t="36522" x="1082675" y="3922713"/>
          <p14:tracePt t="36524" x="1082675" y="3929063"/>
          <p14:tracePt t="36536" x="1082675" y="3935413"/>
          <p14:tracePt t="36546" x="1082675" y="3941763"/>
          <p14:tracePt t="36554" x="1082675" y="3948113"/>
          <p14:tracePt t="36564" x="1082675" y="3952875"/>
          <p14:tracePt t="36572" x="1082675" y="3959225"/>
          <p14:tracePt t="36580" x="1082675" y="3965575"/>
          <p14:tracePt t="36885" x="1082675" y="3959225"/>
          <p14:tracePt t="36892" x="1082675" y="3952875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AF5EBF6-6551-4128-9F4C-80B35486E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5995" y="885805"/>
            <a:ext cx="4137154" cy="3056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21B7D34-9818-458B-B7C0-7D73F52AC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8312" y="885805"/>
            <a:ext cx="4137154" cy="3056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770669E-DE03-408B-8311-1F6E804D3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5995" y="885805"/>
            <a:ext cx="4137154" cy="305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842E2C-1965-4E75-A150-B9007386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178755" cy="395878"/>
          </a:xfrm>
        </p:spPr>
        <p:txBody>
          <a:bodyPr/>
          <a:lstStyle/>
          <a:p>
            <a:r>
              <a:rPr lang="en-US"/>
              <a:t>Exp1: Synthetic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75C7C3-89F3-4F8D-AA2A-9E8B21D97C74}"/>
                  </a:ext>
                </a:extLst>
              </p:cNvPr>
              <p:cNvSpPr txBox="1"/>
              <p:nvPr/>
            </p:nvSpPr>
            <p:spPr>
              <a:xfrm>
                <a:off x="4846495" y="4004122"/>
                <a:ext cx="31810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latin typeface="+mn-lt"/>
                  </a:rPr>
                  <a:t>Other methods face memory problems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>
                    <a:latin typeface="+mn-lt"/>
                  </a:rPr>
                  <a:t> increases.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75C7C3-89F3-4F8D-AA2A-9E8B21D97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495" y="4004122"/>
                <a:ext cx="3181027" cy="646331"/>
              </a:xfrm>
              <a:prstGeom prst="rect">
                <a:avLst/>
              </a:prstGeom>
              <a:blipFill>
                <a:blip r:embed="rId11"/>
                <a:stretch>
                  <a:fillRect l="-153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1A2537-2E20-49AF-A279-7CF28A450424}"/>
              </a:ext>
            </a:extLst>
          </p:cNvPr>
          <p:cNvCxnSpPr>
            <a:cxnSpLocks/>
          </p:cNvCxnSpPr>
          <p:nvPr/>
        </p:nvCxnSpPr>
        <p:spPr bwMode="auto">
          <a:xfrm>
            <a:off x="5693308" y="3217172"/>
            <a:ext cx="2075755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/>
            <a:tailEnd type="stealt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A3C120-B408-4C57-A5C6-E19F1F6EB388}"/>
                  </a:ext>
                </a:extLst>
              </p:cNvPr>
              <p:cNvSpPr txBox="1"/>
              <p:nvPr/>
            </p:nvSpPr>
            <p:spPr>
              <a:xfrm>
                <a:off x="6135904" y="2909395"/>
                <a:ext cx="17652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256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latin typeface="+mn-lt"/>
                  </a:rPr>
                  <a:t> larger database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A3C120-B408-4C57-A5C6-E19F1F6EB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04" y="2909395"/>
                <a:ext cx="1765227" cy="307777"/>
              </a:xfrm>
              <a:prstGeom prst="rect">
                <a:avLst/>
              </a:prstGeom>
              <a:blipFill>
                <a:blip r:embed="rId12"/>
                <a:stretch>
                  <a:fillRect l="-1038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02">
            <a:extLst>
              <a:ext uri="{FF2B5EF4-FFF2-40B4-BE49-F238E27FC236}">
                <a16:creationId xmlns:a16="http://schemas.microsoft.com/office/drawing/2014/main" id="{E1DB78DA-DB8F-480E-B51A-239BE8E61350}"/>
              </a:ext>
            </a:extLst>
          </p:cNvPr>
          <p:cNvSpPr/>
          <p:nvPr/>
        </p:nvSpPr>
        <p:spPr>
          <a:xfrm>
            <a:off x="7217498" y="4731154"/>
            <a:ext cx="1367267" cy="304902"/>
          </a:xfrm>
          <a:prstGeom prst="wedgeRoundRectCallout">
            <a:avLst>
              <a:gd name="adj1" fmla="val -45807"/>
              <a:gd name="adj2" fmla="val 1016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63" defTabSz="274320"/>
            <a:r>
              <a:rPr lang="en-US" sz="1600">
                <a:solidFill>
                  <a:schemeClr val="tx1"/>
                </a:solidFill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n = relation size</a:t>
            </a:r>
          </a:p>
        </p:txBody>
      </p:sp>
      <p:sp>
        <p:nvSpPr>
          <p:cNvPr id="13" name="Rounded Rectangular Callout 102">
            <a:extLst>
              <a:ext uri="{FF2B5EF4-FFF2-40B4-BE49-F238E27FC236}">
                <a16:creationId xmlns:a16="http://schemas.microsoft.com/office/drawing/2014/main" id="{FB353D6B-ADEE-4724-983E-31F41B138246}"/>
              </a:ext>
            </a:extLst>
          </p:cNvPr>
          <p:cNvSpPr/>
          <p:nvPr/>
        </p:nvSpPr>
        <p:spPr>
          <a:xfrm>
            <a:off x="7462837" y="1201295"/>
            <a:ext cx="1371600" cy="284203"/>
          </a:xfrm>
          <a:prstGeom prst="wedgeRoundRectCallout">
            <a:avLst>
              <a:gd name="adj1" fmla="val -172497"/>
              <a:gd name="adj2" fmla="val 28666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algn="ctr" defTabSz="895350"/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Out-of</a:t>
            </a:r>
            <a:r>
              <a:rPr lang="en-US" sz="1600">
                <a:solidFill>
                  <a:srgbClr val="00B050"/>
                </a:solidFill>
                <a:latin typeface="+mj-lt"/>
              </a:rPr>
              <a:t>-Memory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4A4C1-EBE1-4252-AAB4-EED1D09E55C3}"/>
              </a:ext>
            </a:extLst>
          </p:cNvPr>
          <p:cNvSpPr txBox="1"/>
          <p:nvPr/>
        </p:nvSpPr>
        <p:spPr>
          <a:xfrm>
            <a:off x="177801" y="554075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S</a:t>
            </a:r>
            <a:r>
              <a:rPr lang="en-US" sz="2000" baseline="-25000">
                <a:latin typeface="+mj-lt"/>
              </a:rPr>
              <a:t>i</a:t>
            </a:r>
            <a:r>
              <a:rPr lang="en-US" sz="2000">
                <a:latin typeface="+mj-lt"/>
              </a:rPr>
              <a:t>(A</a:t>
            </a:r>
            <a:r>
              <a:rPr lang="en-US" sz="2000" baseline="-25000">
                <a:latin typeface="+mj-lt"/>
              </a:rPr>
              <a:t>i</a:t>
            </a:r>
            <a:r>
              <a:rPr lang="en-US" sz="2000">
                <a:latin typeface="+mj-lt"/>
              </a:rPr>
              <a:t>, A</a:t>
            </a:r>
            <a:r>
              <a:rPr lang="en-US" sz="2000" baseline="-25000">
                <a:latin typeface="+mj-lt"/>
              </a:rPr>
              <a:t>i+1</a:t>
            </a:r>
            <a:r>
              <a:rPr lang="en-US" sz="2000">
                <a:latin typeface="+mj-lt"/>
              </a:rPr>
              <a:t>, W)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F54136-A17E-45C2-887E-1948627664F8}"/>
              </a:ext>
            </a:extLst>
          </p:cNvPr>
          <p:cNvSpPr txBox="1"/>
          <p:nvPr/>
        </p:nvSpPr>
        <p:spPr>
          <a:xfrm>
            <a:off x="177801" y="3588623"/>
            <a:ext cx="2707758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45720" tIns="0" rIns="0" bIns="0" rtlCol="0">
            <a:spAutoFit/>
          </a:bodyPr>
          <a:lstStyle/>
          <a:p>
            <a:r>
              <a:rPr lang="en-US" sz="1600">
                <a:latin typeface="+mj-lt"/>
              </a:rPr>
              <a:t>select *, S1.W + S2.W as weight </a:t>
            </a:r>
            <a:br>
              <a:rPr lang="en-US" sz="1600">
                <a:latin typeface="+mj-lt"/>
              </a:rPr>
            </a:br>
            <a:r>
              <a:rPr lang="en-US" sz="1600">
                <a:latin typeface="+mj-lt"/>
              </a:rPr>
              <a:t>from S1, S2 </a:t>
            </a:r>
            <a:br>
              <a:rPr lang="en-US" sz="1600">
                <a:latin typeface="+mj-lt"/>
              </a:rPr>
            </a:br>
            <a:r>
              <a:rPr lang="en-US" sz="1600">
                <a:latin typeface="+mj-lt"/>
              </a:rPr>
              <a:t>where S1.A2 &lt; S2.A3 </a:t>
            </a:r>
            <a:br>
              <a:rPr lang="en-US" sz="1600">
                <a:latin typeface="+mj-lt"/>
              </a:rPr>
            </a:br>
            <a:r>
              <a:rPr lang="en-US" sz="1600">
                <a:latin typeface="+mj-lt"/>
              </a:rPr>
              <a:t>order by weight </a:t>
            </a:r>
            <a:r>
              <a:rPr lang="en-US" sz="1600" err="1">
                <a:latin typeface="+mj-lt"/>
              </a:rPr>
              <a:t>asc</a:t>
            </a:r>
            <a:endParaRPr lang="en-US" sz="1600">
              <a:latin typeface="+mj-lt"/>
            </a:endParaRPr>
          </a:p>
        </p:txBody>
      </p:sp>
      <p:sp>
        <p:nvSpPr>
          <p:cNvPr id="21" name="Rounded Rectangular Callout 102">
            <a:extLst>
              <a:ext uri="{FF2B5EF4-FFF2-40B4-BE49-F238E27FC236}">
                <a16:creationId xmlns:a16="http://schemas.microsoft.com/office/drawing/2014/main" id="{DDE31B8F-1950-437D-B4B5-74F29691D998}"/>
              </a:ext>
            </a:extLst>
          </p:cNvPr>
          <p:cNvSpPr/>
          <p:nvPr/>
        </p:nvSpPr>
        <p:spPr>
          <a:xfrm>
            <a:off x="2698713" y="1067415"/>
            <a:ext cx="1371600" cy="284203"/>
          </a:xfrm>
          <a:prstGeom prst="wedgeRoundRectCallout">
            <a:avLst>
              <a:gd name="adj1" fmla="val 35649"/>
              <a:gd name="adj2" fmla="val 29916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algn="ctr" defTabSz="895350"/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Top-1000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682EE1-DE50-43D1-B700-4C0647CB539A}"/>
              </a:ext>
            </a:extLst>
          </p:cNvPr>
          <p:cNvSpPr txBox="1"/>
          <p:nvPr/>
        </p:nvSpPr>
        <p:spPr>
          <a:xfrm>
            <a:off x="7067853" y="2383926"/>
            <a:ext cx="14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584CB"/>
                </a:solidFill>
                <a:latin typeface="+mn-lt"/>
              </a:rPr>
              <a:t>Factorized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341B79-358D-45D9-9420-1510DACC20CA}"/>
              </a:ext>
            </a:extLst>
          </p:cNvPr>
          <p:cNvSpPr txBox="1"/>
          <p:nvPr/>
        </p:nvSpPr>
        <p:spPr>
          <a:xfrm>
            <a:off x="6425494" y="1197729"/>
            <a:ext cx="14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  <a:latin typeface="+mn-lt"/>
              </a:rPr>
              <a:t>System 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9B805C-341E-4AF7-AA0D-C1620D2EBBBF}"/>
              </a:ext>
            </a:extLst>
          </p:cNvPr>
          <p:cNvSpPr txBox="1"/>
          <p:nvPr/>
        </p:nvSpPr>
        <p:spPr>
          <a:xfrm>
            <a:off x="5261968" y="1190677"/>
            <a:ext cx="14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+mn-lt"/>
              </a:rPr>
              <a:t>PSQL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3D9ADB-5350-4C9F-8F4B-C356BE611D5A}"/>
              </a:ext>
            </a:extLst>
          </p:cNvPr>
          <p:cNvSpPr txBox="1"/>
          <p:nvPr/>
        </p:nvSpPr>
        <p:spPr>
          <a:xfrm>
            <a:off x="5487441" y="2383926"/>
            <a:ext cx="14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n-lt"/>
              </a:rPr>
              <a:t>Batch=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QuadEqui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16E615A-FE42-4986-9ADE-DFE5C5335F37}"/>
              </a:ext>
            </a:extLst>
          </p:cNvPr>
          <p:cNvSpPr txBox="1">
            <a:spLocks/>
          </p:cNvSpPr>
          <p:nvPr/>
        </p:nvSpPr>
        <p:spPr bwMode="auto">
          <a:xfrm>
            <a:off x="293074" y="1132212"/>
            <a:ext cx="2231444" cy="14491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5763" indent="-385763" algn="l" defTabSz="646376" rtl="0" eaLnBrk="1" fontAlgn="base" hangingPunct="1">
              <a:spcBef>
                <a:spcPct val="0"/>
              </a:spcBef>
              <a:spcAft>
                <a:spcPts val="450"/>
              </a:spcAft>
              <a:buSzPct val="80000"/>
              <a:buFont typeface="+mj-lt"/>
              <a:buAutoNum type="arabicPeriod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557213" indent="-257175" algn="l" defTabSz="646376" rtl="0" eaLnBrk="1" fontAlgn="base" hangingPunct="1">
              <a:spcBef>
                <a:spcPct val="0"/>
              </a:spcBef>
              <a:spcAft>
                <a:spcPts val="450"/>
              </a:spcAft>
              <a:buSzPct val="100000"/>
              <a:buFont typeface="Lucida Grande"/>
              <a:buChar char="-"/>
              <a:defRPr sz="21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813197" indent="-213122" algn="l" defTabSz="646376" rtl="0" eaLnBrk="1" fontAlgn="base" hangingPunct="1">
              <a:spcBef>
                <a:spcPct val="0"/>
              </a:spcBef>
              <a:spcAft>
                <a:spcPts val="225"/>
              </a:spcAft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071563" indent="-214313" algn="l" defTabSz="646376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285875" indent="-128588" algn="l" defTabSz="646376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15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86141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6pPr>
            <a:lvl7pPr marL="122786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7pPr>
            <a:lvl8pPr marL="159431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8pPr>
            <a:lvl9pPr marL="1960765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179388" indent="-179388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Tuples values drawn randomly from integer domain</a:t>
            </a:r>
          </a:p>
          <a:p>
            <a:pPr marL="179388" indent="-179388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Binary join with one inequality predicate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8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08"/>
    </mc:Choice>
    <mc:Fallback xmlns="">
      <p:transition spd="slow" advTm="35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 animBg="1"/>
      <p:bldP spid="21" grpId="0" animBg="1"/>
      <p:bldP spid="24" grpId="0"/>
      <p:bldP spid="25" grpId="0"/>
      <p:bldP spid="26" grpId="0"/>
      <p:bldP spid="27" grpId="0"/>
    </p:bldLst>
  </p:timing>
  <p:extLst>
    <p:ext uri="{3A86A75C-4F4B-4683-9AE1-C65F6400EC91}">
      <p14:laserTraceLst xmlns:p14="http://schemas.microsoft.com/office/powerpoint/2010/main">
        <p14:tracePtLst>
          <p14:tracePt t="5594" x="1752600" y="4754563"/>
          <p14:tracePt t="5596" x="1758950" y="4754563"/>
          <p14:tracePt t="5600" x="1763713" y="4748213"/>
          <p14:tracePt t="5606" x="1770063" y="4748213"/>
          <p14:tracePt t="5608" x="1776413" y="4743450"/>
          <p14:tracePt t="5612" x="1782763" y="4743450"/>
          <p14:tracePt t="5614" x="1787525" y="4743450"/>
          <p14:tracePt t="5618" x="1800225" y="4743450"/>
          <p14:tracePt t="5622" x="1806575" y="4737100"/>
          <p14:tracePt t="5624" x="1817688" y="4737100"/>
          <p14:tracePt t="5627" x="1824038" y="4730750"/>
          <p14:tracePt t="5631" x="1830388" y="4730750"/>
          <p14:tracePt t="5632" x="1836738" y="4730750"/>
          <p14:tracePt t="5633" x="1841500" y="4730750"/>
          <p14:tracePt t="5640" x="1854200" y="4730750"/>
          <p14:tracePt t="5642" x="1860550" y="4730750"/>
          <p14:tracePt t="5646" x="1865313" y="4730750"/>
          <p14:tracePt t="5647" x="1871663" y="4730750"/>
          <p14:tracePt t="5648" x="1884363" y="4730750"/>
          <p14:tracePt t="5650" x="1889125" y="4724400"/>
          <p14:tracePt t="5654" x="1901825" y="4724400"/>
          <p14:tracePt t="5656" x="1908175" y="4719638"/>
          <p14:tracePt t="5658" x="1912938" y="4719638"/>
          <p14:tracePt t="5659" x="1925638" y="4719638"/>
          <p14:tracePt t="5661" x="1931988" y="4719638"/>
          <p14:tracePt t="5664" x="1938338" y="4719638"/>
          <p14:tracePt t="5665" x="1943100" y="4719638"/>
          <p14:tracePt t="5667" x="1949450" y="4713288"/>
          <p14:tracePt t="5670" x="1955800" y="4713288"/>
          <p14:tracePt t="5671" x="1966913" y="4713288"/>
          <p14:tracePt t="5675" x="1979613" y="4713288"/>
          <p14:tracePt t="5677" x="1985963" y="4713288"/>
          <p14:tracePt t="5679" x="1990725" y="4706938"/>
          <p14:tracePt t="5681" x="1997075" y="4706938"/>
          <p14:tracePt t="5683" x="2003425" y="4706938"/>
          <p14:tracePt t="5685" x="2009775" y="4706938"/>
          <p14:tracePt t="5688" x="2016125" y="4706938"/>
          <p14:tracePt t="5689" x="2027238" y="4700588"/>
          <p14:tracePt t="5691" x="2033588" y="4700588"/>
          <p14:tracePt t="5695" x="2044700" y="4700588"/>
          <p14:tracePt t="5700" x="2051050" y="4700588"/>
          <p14:tracePt t="5701" x="2063750" y="4700588"/>
          <p14:tracePt t="5706" x="2068513" y="4700588"/>
          <p14:tracePt t="5708" x="2081213" y="4700588"/>
          <p14:tracePt t="5713" x="2087563" y="4694238"/>
          <p14:tracePt t="5714" x="2093913" y="4694238"/>
          <p14:tracePt t="5715" x="2098675" y="4694238"/>
          <p14:tracePt t="5718" x="2105025" y="4694238"/>
          <p14:tracePt t="5720" x="2111375" y="4694238"/>
          <p14:tracePt t="5721" x="2117725" y="4689475"/>
          <p14:tracePt t="5724" x="2122488" y="4689475"/>
          <p14:tracePt t="5725" x="2128838" y="4683125"/>
          <p14:tracePt t="5728" x="2141538" y="4683125"/>
          <p14:tracePt t="5732" x="2146300" y="4683125"/>
          <p14:tracePt t="5733" x="2159000" y="4676775"/>
          <p14:tracePt t="5736" x="2165350" y="4676775"/>
          <p14:tracePt t="5737" x="2170113" y="4670425"/>
          <p14:tracePt t="5739" x="2176463" y="4670425"/>
          <p14:tracePt t="5742" x="2182813" y="4670425"/>
          <p14:tracePt t="5743" x="2189163" y="4670425"/>
          <p14:tracePt t="5745" x="2200275" y="4665663"/>
          <p14:tracePt t="5748" x="2206625" y="4665663"/>
          <p14:tracePt t="5749" x="2212975" y="4659313"/>
          <p14:tracePt t="5752" x="2224088" y="4659313"/>
          <p14:tracePt t="5753" x="2230438" y="4659313"/>
          <p14:tracePt t="5755" x="2243138" y="4659313"/>
          <p14:tracePt t="5757" x="2254250" y="4652963"/>
          <p14:tracePt t="5759" x="2266950" y="4652963"/>
          <p14:tracePt t="5761" x="2273300" y="4646613"/>
          <p14:tracePt t="5763" x="2284413" y="4646613"/>
          <p14:tracePt t="5765" x="2297113" y="4646613"/>
          <p14:tracePt t="5767" x="2308225" y="4646613"/>
          <p14:tracePt t="5770" x="2320925" y="4641850"/>
          <p14:tracePt t="5771" x="2332038" y="4635500"/>
          <p14:tracePt t="5773" x="2344738" y="4629150"/>
          <p14:tracePt t="5776" x="2355850" y="4629150"/>
          <p14:tracePt t="5778" x="2368550" y="4629150"/>
          <p14:tracePt t="5779" x="2374900" y="4629150"/>
          <p14:tracePt t="5781" x="2386013" y="4622800"/>
          <p14:tracePt t="5783" x="2398713" y="4616450"/>
          <p14:tracePt t="5785" x="2409825" y="4616450"/>
          <p14:tracePt t="5787" x="2422525" y="4616450"/>
          <p14:tracePt t="5791" x="2427288" y="4616450"/>
          <p14:tracePt t="5792" x="2439988" y="4611688"/>
          <p14:tracePt t="5794" x="2446338" y="4611688"/>
          <p14:tracePt t="5797" x="2457450" y="4605338"/>
          <p14:tracePt t="5798" x="2463800" y="4605338"/>
          <p14:tracePt t="5800" x="2476500" y="4598988"/>
          <p14:tracePt t="5801" x="2481263" y="4598988"/>
          <p14:tracePt t="5805" x="2487613" y="4598988"/>
          <p14:tracePt t="5806" x="2500313" y="4598988"/>
          <p14:tracePt t="5809" x="2505075" y="4598988"/>
          <p14:tracePt t="5810" x="2511425" y="4592638"/>
          <p14:tracePt t="5811" x="2524125" y="4592638"/>
          <p14:tracePt t="5815" x="2541588" y="4587875"/>
          <p14:tracePt t="5817" x="2554288" y="4587875"/>
          <p14:tracePt t="5819" x="2565400" y="4587875"/>
          <p14:tracePt t="5821" x="2571750" y="4587875"/>
          <p14:tracePt t="5823" x="2582863" y="4581525"/>
          <p14:tracePt t="5825" x="2595563" y="4581525"/>
          <p14:tracePt t="5827" x="2606675" y="4575175"/>
          <p14:tracePt t="5829" x="2619375" y="4575175"/>
          <p14:tracePt t="5831" x="2632075" y="4575175"/>
          <p14:tracePt t="5833" x="2643188" y="4575175"/>
          <p14:tracePt t="5836" x="2649538" y="4575175"/>
          <p14:tracePt t="5837" x="2667000" y="4568825"/>
          <p14:tracePt t="5839" x="2679700" y="4564063"/>
          <p14:tracePt t="5842" x="2690813" y="4564063"/>
          <p14:tracePt t="5845" x="2709863" y="4557713"/>
          <p14:tracePt t="5847" x="2720975" y="4557713"/>
          <p14:tracePt t="5849" x="2733675" y="4557713"/>
          <p14:tracePt t="5852" x="2768600" y="4551363"/>
          <p14:tracePt t="5854" x="2787650" y="4545013"/>
          <p14:tracePt t="5856" x="2798763" y="4545013"/>
          <p14:tracePt t="5857" x="2811463" y="4538663"/>
          <p14:tracePt t="5860" x="2828925" y="4538663"/>
          <p14:tracePt t="5862" x="2846388" y="4538663"/>
          <p14:tracePt t="5863" x="2859088" y="4533900"/>
          <p14:tracePt t="5866" x="2876550" y="4533900"/>
          <p14:tracePt t="5868" x="2894013" y="4527550"/>
          <p14:tracePt t="5870" x="2913063" y="4521200"/>
          <p14:tracePt t="5871" x="2924175" y="4521200"/>
          <p14:tracePt t="5873" x="2941638" y="4521200"/>
          <p14:tracePt t="5877" x="2967038" y="4514850"/>
          <p14:tracePt t="5879" x="2984500" y="4514850"/>
          <p14:tracePt t="5881" x="3001963" y="4510088"/>
          <p14:tracePt t="5883" x="3014663" y="4503738"/>
          <p14:tracePt t="5883" x="3032125" y="4503738"/>
          <p14:tracePt t="5885" x="3049588" y="4503738"/>
          <p14:tracePt t="5888" x="3068638" y="4497388"/>
          <p14:tracePt t="5891" x="3086100" y="4497388"/>
          <p14:tracePt t="5894" x="3116263" y="4486275"/>
          <p14:tracePt t="5896" x="3133725" y="4486275"/>
          <p14:tracePt t="5898" x="3151188" y="4486275"/>
          <p14:tracePt t="5900" x="3170238" y="4479925"/>
          <p14:tracePt t="5902" x="3181350" y="4473575"/>
          <p14:tracePt t="5904" x="3198813" y="4473575"/>
          <p14:tracePt t="5906" x="3205163" y="4467225"/>
          <p14:tracePt t="5908" x="3224213" y="4467225"/>
          <p14:tracePt t="5910" x="3235325" y="4462463"/>
          <p14:tracePt t="5913" x="3252788" y="4462463"/>
          <p14:tracePt t="5914" x="3265488" y="4449763"/>
          <p14:tracePt t="5917" x="3276600" y="4449763"/>
          <p14:tracePt t="5918" x="3289300" y="4449763"/>
          <p14:tracePt t="5921" x="3300413" y="4449763"/>
          <p14:tracePt t="5923" x="3313113" y="4443413"/>
          <p14:tracePt t="5924" x="3319463" y="4437063"/>
          <p14:tracePt t="5926" x="3330575" y="4437063"/>
          <p14:tracePt t="5928" x="3343275" y="4437063"/>
          <p14:tracePt t="5930" x="3349625" y="4432300"/>
          <p14:tracePt t="5932" x="3354388" y="4425950"/>
          <p14:tracePt t="5934" x="3367088" y="4425950"/>
          <p14:tracePt t="5936" x="3373438" y="4425950"/>
          <p14:tracePt t="5938" x="3378200" y="4419600"/>
          <p14:tracePt t="5940" x="3390900" y="4413250"/>
          <p14:tracePt t="5942" x="3397250" y="4413250"/>
          <p14:tracePt t="5947" x="3408363" y="4408488"/>
          <p14:tracePt t="5948" x="3414713" y="4402138"/>
          <p14:tracePt t="5950" x="3421063" y="4402138"/>
          <p14:tracePt t="5952" x="3427413" y="4395788"/>
          <p14:tracePt t="5955" x="3432175" y="4389438"/>
          <p14:tracePt t="5956" x="3444875" y="4389438"/>
          <p14:tracePt t="5958" x="3451225" y="4384675"/>
          <p14:tracePt t="5961" x="3455988" y="4378325"/>
          <p14:tracePt t="5962" x="3468688" y="4378325"/>
          <p14:tracePt t="5964" x="3475038" y="4371975"/>
          <p14:tracePt t="5967" x="3479800" y="4365625"/>
          <p14:tracePt t="5968" x="3498850" y="4365625"/>
          <p14:tracePt t="5970" x="3505200" y="4365625"/>
          <p14:tracePt t="5973" x="3509963" y="4359275"/>
          <p14:tracePt t="5974" x="3522663" y="4354513"/>
          <p14:tracePt t="5976" x="3529013" y="4348163"/>
          <p14:tracePt t="5979" x="3533775" y="4348163"/>
          <p14:tracePt t="5981" x="3552825" y="4341813"/>
          <p14:tracePt t="5982" x="3557588" y="4341813"/>
          <p14:tracePt t="5985" x="3563938" y="4335463"/>
          <p14:tracePt t="5987" x="3576638" y="4335463"/>
          <p14:tracePt t="5988" x="3587750" y="4335463"/>
          <p14:tracePt t="5991" x="3594100" y="4330700"/>
          <p14:tracePt t="5992" x="3606800" y="4324350"/>
          <p14:tracePt t="5994" x="3611563" y="4324350"/>
          <p14:tracePt t="5997" x="3624263" y="4318000"/>
          <p14:tracePt t="5998" x="3630613" y="4318000"/>
          <p14:tracePt t="6000" x="3641725" y="4311650"/>
          <p14:tracePt t="6003" x="3654425" y="4311650"/>
          <p14:tracePt t="6004" x="3660775" y="4306888"/>
          <p14:tracePt t="6006" x="3671888" y="4300538"/>
          <p14:tracePt t="6009" x="3678238" y="4300538"/>
          <p14:tracePt t="6010" x="3689350" y="4294188"/>
          <p14:tracePt t="6012" x="3702050" y="4294188"/>
          <p14:tracePt t="6015" x="3708400" y="4287838"/>
          <p14:tracePt t="6017" x="3719513" y="4281488"/>
          <p14:tracePt t="6018" x="3732213" y="4276725"/>
          <p14:tracePt t="6022" x="3743325" y="4270375"/>
          <p14:tracePt t="6024" x="3756025" y="4264025"/>
          <p14:tracePt t="6027" x="3762375" y="4264025"/>
          <p14:tracePt t="6028" x="3773488" y="4252913"/>
          <p14:tracePt t="6030" x="3779838" y="4246563"/>
          <p14:tracePt t="6033" x="3790950" y="4246563"/>
          <p14:tracePt t="6034" x="3797300" y="4233863"/>
          <p14:tracePt t="6036" x="3803650" y="4233863"/>
          <p14:tracePt t="6038" x="3814763" y="4229100"/>
          <p14:tracePt t="6040" x="3827463" y="4222750"/>
          <p14:tracePt t="6042" x="3840163" y="4216400"/>
          <p14:tracePt t="6045" x="3844925" y="4205288"/>
          <p14:tracePt t="6046" x="3857625" y="4198938"/>
          <p14:tracePt t="6049" x="3863975" y="4186238"/>
          <p14:tracePt t="6050" x="3881438" y="4179888"/>
          <p14:tracePt t="6053" x="3892550" y="4175125"/>
          <p14:tracePt t="6054" x="3905250" y="4168775"/>
          <p14:tracePt t="6056" x="3911600" y="4156075"/>
          <p14:tracePt t="6058" x="3929063" y="4151313"/>
          <p14:tracePt t="6060" x="3946525" y="4132263"/>
          <p14:tracePt t="6062" x="3952875" y="4127500"/>
          <p14:tracePt t="6064" x="3976688" y="4114800"/>
          <p14:tracePt t="6066" x="3983038" y="4102100"/>
          <p14:tracePt t="6068" x="4000500" y="4097338"/>
          <p14:tracePt t="6071" x="4013200" y="4084638"/>
          <p14:tracePt t="6072" x="4037013" y="4073525"/>
          <p14:tracePt t="6074" x="4048125" y="4067175"/>
          <p14:tracePt t="6077" x="4067175" y="4049713"/>
          <p14:tracePt t="6078" x="4084638" y="4043363"/>
          <p14:tracePt t="6080" x="4102100" y="4037013"/>
          <p14:tracePt t="6083" x="4114800" y="4024313"/>
          <p14:tracePt t="6085" x="4132263" y="4013200"/>
          <p14:tracePt t="6086" x="4149725" y="4006850"/>
          <p14:tracePt t="6088" x="4162425" y="4000500"/>
          <p14:tracePt t="6090" x="4173538" y="3989388"/>
          <p14:tracePt t="6092" x="4192588" y="3989388"/>
          <p14:tracePt t="6094" x="4203700" y="3976688"/>
          <p14:tracePt t="6096" x="4222750" y="3971925"/>
          <p14:tracePt t="6098" x="4240213" y="3959225"/>
          <p14:tracePt t="6101" x="4251325" y="3952875"/>
          <p14:tracePt t="6102" x="4264025" y="3948113"/>
          <p14:tracePt t="6104" x="4276725" y="3935413"/>
          <p14:tracePt t="6106" x="4294188" y="3935413"/>
          <p14:tracePt t="6109" x="4305300" y="3929063"/>
          <p14:tracePt t="6111" x="4318000" y="3922713"/>
          <p14:tracePt t="6112" x="4329113" y="3917950"/>
          <p14:tracePt t="6115" x="4341813" y="3911600"/>
          <p14:tracePt t="6117" x="4352925" y="3905250"/>
          <p14:tracePt t="6118" x="4365625" y="3905250"/>
          <p14:tracePt t="6120" x="4378325" y="3898900"/>
          <p14:tracePt t="6122" x="4389438" y="3898900"/>
          <p14:tracePt t="6124" x="4402138" y="3887788"/>
          <p14:tracePt t="6126" x="4406900" y="3887788"/>
          <p14:tracePt t="6128" x="4419600" y="3887788"/>
          <p14:tracePt t="6130" x="4430713" y="3881438"/>
          <p14:tracePt t="6132" x="4437063" y="3875088"/>
          <p14:tracePt t="6134" x="4449763" y="3870325"/>
          <p14:tracePt t="6136" x="4456113" y="3870325"/>
          <p14:tracePt t="6139" x="4467225" y="3870325"/>
          <p14:tracePt t="6140" x="4473575" y="3863975"/>
          <p14:tracePt t="6142" x="4484688" y="3857625"/>
          <p14:tracePt t="6144" x="4497388" y="3857625"/>
          <p14:tracePt t="6146" x="4503738" y="3851275"/>
          <p14:tracePt t="6149" x="4508500" y="3851275"/>
          <p14:tracePt t="6150" x="4521200" y="3844925"/>
          <p14:tracePt t="6152" x="4527550" y="3844925"/>
          <p14:tracePt t="6154" x="4533900" y="3840163"/>
          <p14:tracePt t="6156" x="4538663" y="3833813"/>
          <p14:tracePt t="6158" x="4545013" y="3833813"/>
          <p14:tracePt t="6160" x="4557713" y="3827463"/>
          <p14:tracePt t="6164" x="4562475" y="3821113"/>
          <p14:tracePt t="6167" x="4568825" y="3816350"/>
          <p14:tracePt t="6169" x="4575175" y="3816350"/>
          <p14:tracePt t="6170" x="4581525" y="3816350"/>
          <p14:tracePt t="6173" x="4581525" y="3810000"/>
          <p14:tracePt t="6175" x="4586288" y="3810000"/>
          <p14:tracePt t="6179" x="4592638" y="3803650"/>
          <p14:tracePt t="6183" x="4592638" y="3797300"/>
          <p14:tracePt t="6185" x="4598988" y="3797300"/>
          <p14:tracePt t="6188" x="4598988" y="3792538"/>
          <p14:tracePt t="6197" x="4605338" y="3786188"/>
          <p14:tracePt t="6203" x="4605338" y="3779838"/>
          <p14:tracePt t="6205" x="4610100" y="3773488"/>
          <p14:tracePt t="6206" x="4616450" y="3773488"/>
          <p14:tracePt t="6212" x="4616450" y="3767138"/>
          <p14:tracePt t="6215" x="4622800" y="3767138"/>
          <p14:tracePt t="6217" x="4622800" y="3762375"/>
          <p14:tracePt t="6222" x="4629150" y="3762375"/>
          <p14:tracePt t="6224" x="4635500" y="3762375"/>
          <p14:tracePt t="6225" x="4640263" y="3749675"/>
          <p14:tracePt t="6230" x="4646613" y="3743325"/>
          <p14:tracePt t="6234" x="4652963" y="3743325"/>
          <p14:tracePt t="6236" x="4652963" y="3738563"/>
          <p14:tracePt t="6238" x="4659313" y="3738563"/>
          <p14:tracePt t="6240" x="4664075" y="3732213"/>
          <p14:tracePt t="6242" x="4664075" y="3725863"/>
          <p14:tracePt t="6243" x="4670425" y="3725863"/>
          <p14:tracePt t="6246" x="4676775" y="3719513"/>
          <p14:tracePt t="6247" x="4683125" y="3719513"/>
          <p14:tracePt t="6249" x="4683125" y="3714750"/>
          <p14:tracePt t="6253" x="4687888" y="3708400"/>
          <p14:tracePt t="6256" x="4700588" y="3708400"/>
          <p14:tracePt t="6258" x="4700588" y="3702050"/>
          <p14:tracePt t="6260" x="4706938" y="3695700"/>
          <p14:tracePt t="6264" x="4713288" y="3690938"/>
          <p14:tracePt t="6265" x="4718050" y="3690938"/>
          <p14:tracePt t="6267" x="4724400" y="3678238"/>
          <p14:tracePt t="6272" x="4730750" y="3671888"/>
          <p14:tracePt t="6273" x="4737100" y="3671888"/>
          <p14:tracePt t="6276" x="4737100" y="3665538"/>
          <p14:tracePt t="6277" x="4741863" y="3660775"/>
          <p14:tracePt t="6282" x="4748213" y="3654425"/>
          <p14:tracePt t="6283" x="4754563" y="3654425"/>
          <p14:tracePt t="6285" x="4754563" y="3648075"/>
          <p14:tracePt t="6289" x="4754563" y="3641725"/>
          <p14:tracePt t="6291" x="4760913" y="3636963"/>
          <p14:tracePt t="6298" x="4760913" y="3630613"/>
          <p14:tracePt t="6304" x="4765675" y="3624263"/>
          <p14:tracePt t="6310" x="4765675" y="3617913"/>
          <p14:tracePt t="6312" x="4765675" y="3613150"/>
          <p14:tracePt t="6320" x="4765675" y="3606800"/>
          <p14:tracePt t="6324" x="4772025" y="3606800"/>
          <p14:tracePt t="6336" x="4772025" y="3600450"/>
          <p14:tracePt t="6340" x="4778375" y="3600450"/>
          <p14:tracePt t="6344" x="4778375" y="3594100"/>
          <p14:tracePt t="6345" x="4778375" y="3587750"/>
          <p14:tracePt t="6349" x="4784725" y="3587750"/>
          <p14:tracePt t="6351" x="4784725" y="3582988"/>
          <p14:tracePt t="6355" x="4791075" y="3582988"/>
          <p14:tracePt t="6357" x="4791075" y="3576638"/>
          <p14:tracePt t="6359" x="4795838" y="3576638"/>
          <p14:tracePt t="6361" x="4802188" y="3570288"/>
          <p14:tracePt t="6363" x="4802188" y="3563938"/>
          <p14:tracePt t="6365" x="4808538" y="3563938"/>
          <p14:tracePt t="6367" x="4808538" y="3559175"/>
          <p14:tracePt t="6370" x="4814888" y="3559175"/>
          <p14:tracePt t="6371" x="4814888" y="3552825"/>
          <p14:tracePt t="6373" x="4819650" y="3552825"/>
          <p14:tracePt t="6376" x="4826000" y="3546475"/>
          <p14:tracePt t="6378" x="4826000" y="3540125"/>
          <p14:tracePt t="6379" x="4832350" y="3540125"/>
          <p14:tracePt t="6382" x="4832350" y="3535363"/>
          <p14:tracePt t="6383" x="4838700" y="3535363"/>
          <p14:tracePt t="6388" x="4843463" y="3529013"/>
          <p14:tracePt t="6389" x="4849813" y="3529013"/>
          <p14:tracePt t="6394" x="4849813" y="3522663"/>
          <p14:tracePt t="6395" x="4856163" y="3516313"/>
          <p14:tracePt t="6402" x="4862513" y="3516313"/>
          <p14:tracePt t="6403" x="4862513" y="3509963"/>
          <p14:tracePt t="6410" x="4867275" y="3509963"/>
          <p14:tracePt t="6416" x="4867275" y="3505200"/>
          <p14:tracePt t="6607" x="4873625" y="3505200"/>
          <p14:tracePt t="6615" x="4879975" y="3505200"/>
          <p14:tracePt t="6619" x="4886325" y="3505200"/>
          <p14:tracePt t="6624" x="4892675" y="3505200"/>
          <p14:tracePt t="6628" x="4897438" y="3505200"/>
          <p14:tracePt t="6633" x="4903788" y="3505200"/>
          <p14:tracePt t="6636" x="4903788" y="3498850"/>
          <p14:tracePt t="6638" x="4910138" y="3498850"/>
          <p14:tracePt t="6644" x="4916488" y="3498850"/>
          <p14:tracePt t="6647" x="4921250" y="3498850"/>
          <p14:tracePt t="6654" x="4927600" y="3498850"/>
          <p14:tracePt t="6660" x="4933950" y="3498850"/>
          <p14:tracePt t="6666" x="4940300" y="3498850"/>
          <p14:tracePt t="6668" x="4945063" y="3498850"/>
          <p14:tracePt t="6674" x="4951413" y="3498850"/>
          <p14:tracePt t="6676" x="4951413" y="3492500"/>
          <p14:tracePt t="6680" x="4957763" y="3492500"/>
          <p14:tracePt t="6683" x="4964113" y="3492500"/>
          <p14:tracePt t="6685" x="4970463" y="3492500"/>
          <p14:tracePt t="6689" x="4975225" y="3492500"/>
          <p14:tracePt t="6694" x="4981575" y="3492500"/>
          <p14:tracePt t="6698" x="4987925" y="3486150"/>
          <p14:tracePt t="6700" x="4994275" y="3486150"/>
          <p14:tracePt t="6706" x="4999038" y="3486150"/>
          <p14:tracePt t="6709" x="5005388" y="3486150"/>
          <p14:tracePt t="6713" x="5011738" y="3481388"/>
          <p14:tracePt t="6716" x="5018088" y="3481388"/>
          <p14:tracePt t="6721" x="5022850" y="3481388"/>
          <p14:tracePt t="6723" x="5035550" y="3481388"/>
          <p14:tracePt t="6728" x="5041900" y="3481388"/>
          <p14:tracePt t="6732" x="5053013" y="3481388"/>
          <p14:tracePt t="6734" x="5053013" y="3475038"/>
          <p14:tracePt t="6735" x="5059363" y="3475038"/>
          <p14:tracePt t="6740" x="5065713" y="3475038"/>
          <p14:tracePt t="6741" x="5072063" y="3475038"/>
          <p14:tracePt t="6744" x="5076825" y="3468688"/>
          <p14:tracePt t="6746" x="5083175" y="3468688"/>
          <p14:tracePt t="6750" x="5095875" y="3468688"/>
          <p14:tracePt t="6754" x="5100638" y="3468688"/>
          <p14:tracePt t="6755" x="5106988" y="3468688"/>
          <p14:tracePt t="6757" x="5113338" y="3468688"/>
          <p14:tracePt t="6759" x="5119688" y="3468688"/>
          <p14:tracePt t="6761" x="5124450" y="3468688"/>
          <p14:tracePt t="6763" x="5130800" y="3468688"/>
          <p14:tracePt t="6767" x="5137150" y="3468688"/>
          <p14:tracePt t="6772" x="5143500" y="3468688"/>
          <p14:tracePt t="6776" x="5149850" y="3468688"/>
          <p14:tracePt t="6778" x="5154613" y="3462338"/>
          <p14:tracePt t="6783" x="5160963" y="3462338"/>
          <p14:tracePt t="6789" x="5167313" y="3462338"/>
          <p14:tracePt t="6791" x="5173663" y="3462338"/>
          <p14:tracePt t="6798" x="5178425" y="3462338"/>
          <p14:tracePt t="6803" x="5184775" y="3462338"/>
          <p14:tracePt t="6810" x="5191125" y="3462338"/>
          <p14:tracePt t="6818" x="5197475" y="3462338"/>
          <p14:tracePt t="6830" x="5202238" y="3462338"/>
          <p14:tracePt t="6834" x="5208588" y="3462338"/>
          <p14:tracePt t="6840" x="5214938" y="3462338"/>
          <p14:tracePt t="6846" x="5221288" y="3462338"/>
          <p14:tracePt t="6850" x="5227638" y="3462338"/>
          <p14:tracePt t="6852" x="5232400" y="3462338"/>
          <p14:tracePt t="6856" x="5238750" y="3462338"/>
          <p14:tracePt t="6858" x="5245100" y="3462338"/>
          <p14:tracePt t="6860" x="5251450" y="3462338"/>
          <p14:tracePt t="6861" x="5256213" y="3462338"/>
          <p14:tracePt t="6864" x="5262563" y="3462338"/>
          <p14:tracePt t="6868" x="5275263" y="3462338"/>
          <p14:tracePt t="6871" x="5280025" y="3462338"/>
          <p14:tracePt t="6873" x="5286375" y="3462338"/>
          <p14:tracePt t="6876" x="5292725" y="3462338"/>
          <p14:tracePt t="6877" x="5299075" y="3462338"/>
          <p14:tracePt t="6879" x="5303838" y="3457575"/>
          <p14:tracePt t="6882" x="5310188" y="3457575"/>
          <p14:tracePt t="6883" x="5322888" y="3457575"/>
          <p14:tracePt t="6885" x="5329238" y="3457575"/>
          <p14:tracePt t="6888" x="5334000" y="3457575"/>
          <p14:tracePt t="6889" x="5340350" y="3457575"/>
          <p14:tracePt t="6891" x="5346700" y="3457575"/>
          <p14:tracePt t="6893" x="5353050" y="3457575"/>
          <p14:tracePt t="6895" x="5357813" y="3457575"/>
          <p14:tracePt t="6897" x="5364163" y="3457575"/>
          <p14:tracePt t="6900" x="5370513" y="3457575"/>
          <p14:tracePt t="6902" x="5376863" y="3457575"/>
          <p14:tracePt t="6906" x="5387975" y="3457575"/>
          <p14:tracePt t="6910" x="5394325" y="3457575"/>
          <p14:tracePt t="6911" x="5400675" y="3457575"/>
          <p14:tracePt t="6913" x="5407025" y="3457575"/>
          <p14:tracePt t="6915" x="5411788" y="3457575"/>
          <p14:tracePt t="6920" x="5418138" y="3457575"/>
          <p14:tracePt t="6921" x="5424488" y="3457575"/>
          <p14:tracePt t="6923" x="5430838" y="3457575"/>
          <p14:tracePt t="6928" x="5441950" y="3457575"/>
          <p14:tracePt t="6931" x="5448300" y="3457575"/>
          <p14:tracePt t="6936" x="5454650" y="3457575"/>
          <p14:tracePt t="6937" x="5459413" y="3457575"/>
          <p14:tracePt t="6939" x="5465763" y="3457575"/>
          <p14:tracePt t="6943" x="5472113" y="3457575"/>
          <p14:tracePt t="6948" x="5478463" y="3457575"/>
          <p14:tracePt t="6952" x="5483225" y="3457575"/>
          <p14:tracePt t="6954" x="5489575" y="3457575"/>
          <p14:tracePt t="6957" x="5495925" y="3457575"/>
          <p14:tracePt t="6966" x="5502275" y="3457575"/>
          <p14:tracePt t="6973" x="5508625" y="3457575"/>
          <p14:tracePt t="6976" x="5513388" y="3457575"/>
          <p14:tracePt t="6984" x="5519738" y="3457575"/>
          <p14:tracePt t="6990" x="5526088" y="3457575"/>
          <p14:tracePt t="6996" x="5532438" y="3457575"/>
          <p14:tracePt t="6998" x="5537200" y="3457575"/>
          <p14:tracePt t="7003" x="5543550" y="3457575"/>
          <p14:tracePt t="7004" x="5543550" y="3451225"/>
          <p14:tracePt t="7008" x="5549900" y="3451225"/>
          <p14:tracePt t="7011" x="5556250" y="3451225"/>
          <p14:tracePt t="7013" x="5561013" y="3451225"/>
          <p14:tracePt t="7017" x="5573713" y="3451225"/>
          <p14:tracePt t="7022" x="5580063" y="3451225"/>
          <p14:tracePt t="7026" x="5586413" y="3451225"/>
          <p14:tracePt t="7030" x="5591175" y="3451225"/>
          <p14:tracePt t="7031" x="5597525" y="3451225"/>
          <p14:tracePt t="7034" x="5603875" y="3451225"/>
          <p14:tracePt t="7038" x="5610225" y="3451225"/>
          <p14:tracePt t="7041" x="5614988" y="3451225"/>
          <p14:tracePt t="7043" x="5621338" y="3451225"/>
          <p14:tracePt t="7047" x="5627688" y="3451225"/>
          <p14:tracePt t="7052" x="5634038" y="3451225"/>
          <p14:tracePt t="7058" x="5638800" y="3451225"/>
          <p14:tracePt t="7060" x="5645150" y="3451225"/>
          <p14:tracePt t="7064" x="5651500" y="3451225"/>
          <p14:tracePt t="7067" x="5657850" y="3451225"/>
          <p14:tracePt t="7074" x="5668963" y="3451225"/>
          <p14:tracePt t="7078" x="5675313" y="3451225"/>
          <p14:tracePt t="7080" x="5675313" y="3444875"/>
          <p14:tracePt t="7081" x="5681663" y="3444875"/>
          <p14:tracePt t="7085" x="5688013" y="3444875"/>
          <p14:tracePt t="7088" x="5692775" y="3444875"/>
          <p14:tracePt t="7091" x="5699125" y="3444875"/>
          <p14:tracePt t="7095" x="5705475" y="3444875"/>
          <p14:tracePt t="7099" x="5716588" y="3444875"/>
          <p14:tracePt t="7104" x="5722938" y="3444875"/>
          <p14:tracePt t="7108" x="5729288" y="3444875"/>
          <p14:tracePt t="7110" x="5735638" y="3444875"/>
          <p14:tracePt t="7112" x="5740400" y="3444875"/>
          <p14:tracePt t="7116" x="5753100" y="3438525"/>
          <p14:tracePt t="7117" x="5759450" y="3438525"/>
          <p14:tracePt t="7119" x="5765800" y="3438525"/>
          <p14:tracePt t="7121" x="5770563" y="3438525"/>
          <p14:tracePt t="7123" x="5783263" y="3438525"/>
          <p14:tracePt t="7125" x="5789613" y="3438525"/>
          <p14:tracePt t="7127" x="5794375" y="3433763"/>
          <p14:tracePt t="7129" x="5800725" y="3433763"/>
          <p14:tracePt t="7132" x="5813425" y="3433763"/>
          <p14:tracePt t="7135" x="5824538" y="3433763"/>
          <p14:tracePt t="7137" x="5830888" y="3433763"/>
          <p14:tracePt t="7139" x="5837238" y="3433763"/>
          <p14:tracePt t="7141" x="5848350" y="3433763"/>
          <p14:tracePt t="7143" x="5854700" y="3433763"/>
          <p14:tracePt t="7145" x="5861050" y="3433763"/>
          <p14:tracePt t="7147" x="5867400" y="3433763"/>
          <p14:tracePt t="7149" x="5872163" y="3433763"/>
          <p14:tracePt t="7151" x="5878513" y="3433763"/>
          <p14:tracePt t="7153" x="5884863" y="3433763"/>
          <p14:tracePt t="7155" x="5891213" y="3433763"/>
          <p14:tracePt t="7158" x="5895975" y="3433763"/>
          <p14:tracePt t="7159" x="5902325" y="3433763"/>
          <p14:tracePt t="7164" x="5915025" y="3433763"/>
          <p14:tracePt t="7168" x="5919788" y="3433763"/>
          <p14:tracePt t="7172" x="5932488" y="3433763"/>
          <p14:tracePt t="7178" x="5938838" y="3433763"/>
          <p14:tracePt t="7179" x="5938838" y="3427413"/>
          <p14:tracePt t="7184" x="5945188" y="3427413"/>
          <p14:tracePt t="7192" x="5949950" y="3427413"/>
          <p14:tracePt t="7196" x="5956300" y="3427413"/>
          <p14:tracePt t="7230" x="5962650" y="3427413"/>
          <p14:tracePt t="7249" x="5969000" y="3427413"/>
          <p14:tracePt t="7257" x="5973763" y="3427413"/>
          <p14:tracePt t="7263" x="5980113" y="3427413"/>
          <p14:tracePt t="7266" x="5986463" y="3427413"/>
          <p14:tracePt t="7275" x="5992813" y="3427413"/>
          <p14:tracePt t="7282" x="5997575" y="3427413"/>
          <p14:tracePt t="7285" x="6003925" y="3427413"/>
          <p14:tracePt t="7292" x="6010275" y="3427413"/>
          <p14:tracePt t="7302" x="6016625" y="3427413"/>
          <p14:tracePt t="7314" x="6022975" y="3427413"/>
          <p14:tracePt t="7322" x="6027738" y="3427413"/>
          <p14:tracePt t="7334" x="6034088" y="3427413"/>
          <p14:tracePt t="7342" x="6040438" y="3427413"/>
          <p14:tracePt t="7354" x="6046788" y="3427413"/>
          <p14:tracePt t="7360" x="6051550" y="3427413"/>
          <p14:tracePt t="7370" x="6057900" y="3427413"/>
          <p14:tracePt t="7388" x="6064250" y="3427413"/>
          <p14:tracePt t="7399" x="6070600" y="3427413"/>
          <p14:tracePt t="7404" x="6075363" y="3427413"/>
          <p14:tracePt t="7410" x="6081713" y="3427413"/>
          <p14:tracePt t="7420" x="6088063" y="3427413"/>
          <p14:tracePt t="7426" x="6094413" y="3427413"/>
          <p14:tracePt t="7430" x="6100763" y="3427413"/>
          <p14:tracePt t="7436" x="6105525" y="3427413"/>
          <p14:tracePt t="7442" x="6111875" y="3427413"/>
          <p14:tracePt t="7450" x="6118225" y="3427413"/>
          <p14:tracePt t="7454" x="6124575" y="3427413"/>
          <p14:tracePt t="7462" x="6129338" y="3427413"/>
          <p14:tracePt t="7467" x="6135688" y="3427413"/>
          <p14:tracePt t="7474" x="6142038" y="3427413"/>
          <p14:tracePt t="7481" x="6148388" y="3427413"/>
          <p14:tracePt t="7484" x="6153150" y="3427413"/>
          <p14:tracePt t="7492" x="6159500" y="3427413"/>
          <p14:tracePt t="7498" x="6165850" y="3427413"/>
          <p14:tracePt t="7504" x="6172200" y="3427413"/>
          <p14:tracePt t="7508" x="6176963" y="3427413"/>
          <p14:tracePt t="7514" x="6183313" y="3427413"/>
          <p14:tracePt t="7522" x="6189663" y="3433763"/>
          <p14:tracePt t="7528" x="6196013" y="3433763"/>
          <p14:tracePt t="7530" x="6202363" y="3433763"/>
          <p14:tracePt t="7537" x="6207125" y="3433763"/>
          <p14:tracePt t="7546" x="6213475" y="3433763"/>
          <p14:tracePt t="7552" x="6219825" y="3433763"/>
          <p14:tracePt t="7555" x="6226175" y="3433763"/>
          <p14:tracePt t="7561" x="6230938" y="3433763"/>
          <p14:tracePt t="7567" x="6237288" y="3433763"/>
          <p14:tracePt t="7574" x="6243638" y="3433763"/>
          <p14:tracePt t="7576" x="6249988" y="3433763"/>
          <p14:tracePt t="7580" x="6254750" y="3433763"/>
          <p14:tracePt t="7584" x="6261100" y="3433763"/>
          <p14:tracePt t="7587" x="6267450" y="3433763"/>
          <p14:tracePt t="7589" x="6273800" y="3433763"/>
          <p14:tracePt t="7593" x="6280150" y="3433763"/>
          <p14:tracePt t="7598" x="6284913" y="3433763"/>
          <p14:tracePt t="7602" x="6291263" y="3433763"/>
          <p14:tracePt t="7604" x="6297613" y="3433763"/>
          <p14:tracePt t="7607" x="6303963" y="3433763"/>
          <p14:tracePt t="7611" x="6308725" y="3433763"/>
          <p14:tracePt t="7613" x="6308725" y="3438525"/>
          <p14:tracePt t="7617" x="6315075" y="3438525"/>
          <p14:tracePt t="7619" x="6321425" y="3438525"/>
          <p14:tracePt t="7623" x="6327775" y="3438525"/>
          <p14:tracePt t="7630" x="6332538" y="3438525"/>
          <p14:tracePt t="7634" x="6338888" y="3438525"/>
          <p14:tracePt t="7638" x="6345238" y="3438525"/>
          <p14:tracePt t="7642" x="6351588" y="3438525"/>
          <p14:tracePt t="7646" x="6356350" y="3438525"/>
          <p14:tracePt t="7649" x="6362700" y="3438525"/>
          <p14:tracePt t="7652" x="6369050" y="3438525"/>
          <p14:tracePt t="7655" x="6375400" y="3438525"/>
          <p14:tracePt t="7659" x="6381750" y="3438525"/>
          <p14:tracePt t="7664" x="6386513" y="3438525"/>
          <p14:tracePt t="7668" x="6392863" y="3438525"/>
          <p14:tracePt t="7671" x="6399213" y="3438525"/>
          <p14:tracePt t="7676" x="6405563" y="3438525"/>
          <p14:tracePt t="7680" x="6410325" y="3438525"/>
          <p14:tracePt t="7681" x="6416675" y="3438525"/>
          <p14:tracePt t="7685" x="6423025" y="3438525"/>
          <p14:tracePt t="7689" x="6429375" y="3438525"/>
          <p14:tracePt t="7691" x="6434138" y="3438525"/>
          <p14:tracePt t="7693" x="6440488" y="3438525"/>
          <p14:tracePt t="7700" x="6446838" y="3438525"/>
          <p14:tracePt t="7704" x="6453188" y="3438525"/>
          <p14:tracePt t="7706" x="6459538" y="3438525"/>
          <p14:tracePt t="7710" x="6464300" y="3438525"/>
          <p14:tracePt t="7713" x="6470650" y="3438525"/>
          <p14:tracePt t="7717" x="6477000" y="3438525"/>
          <p14:tracePt t="7722" x="6483350" y="3438525"/>
          <p14:tracePt t="7723" x="6488113" y="3438525"/>
          <p14:tracePt t="7727" x="6494463" y="3438525"/>
          <p14:tracePt t="7734" x="6500813" y="3438525"/>
          <p14:tracePt t="7740" x="6507163" y="3438525"/>
          <p14:tracePt t="7746" x="6511925" y="3438525"/>
          <p14:tracePt t="7754" x="6518275" y="3438525"/>
          <p14:tracePt t="7758" x="6524625" y="3438525"/>
          <p14:tracePt t="7766" x="6530975" y="3438525"/>
          <p14:tracePt t="7770" x="6537325" y="3438525"/>
          <p14:tracePt t="7780" x="6542088" y="3438525"/>
          <p14:tracePt t="7788" x="6548438" y="3438525"/>
          <p14:tracePt t="7798" x="6554788" y="3438525"/>
          <p14:tracePt t="7804" x="6561138" y="3438525"/>
          <p14:tracePt t="7814" x="6565900" y="3438525"/>
          <p14:tracePt t="7826" x="6572250" y="3438525"/>
          <p14:tracePt t="7834" x="6578600" y="3438525"/>
          <p14:tracePt t="7840" x="6584950" y="3438525"/>
          <p14:tracePt t="7851" x="6589713" y="3438525"/>
          <p14:tracePt t="7860" x="6596063" y="3438525"/>
          <p14:tracePt t="7868" x="6602413" y="3438525"/>
          <p14:tracePt t="7872" x="6608763" y="3438525"/>
          <p14:tracePt t="7880" x="6613525" y="3438525"/>
          <p14:tracePt t="7888" x="6619875" y="3438525"/>
          <p14:tracePt t="7895" x="6626225" y="3438525"/>
          <p14:tracePt t="7898" x="6632575" y="3438525"/>
          <p14:tracePt t="7906" x="6638925" y="3438525"/>
          <p14:tracePt t="7914" x="6643688" y="3438525"/>
          <p14:tracePt t="7926" x="6650038" y="3438525"/>
          <p14:tracePt t="7930" x="6656388" y="3438525"/>
          <p14:tracePt t="7944" x="6662738" y="3438525"/>
          <p14:tracePt t="7954" x="6667500" y="3438525"/>
          <p14:tracePt t="7962" x="6673850" y="3438525"/>
          <p14:tracePt t="7968" x="6680200" y="3438525"/>
          <p14:tracePt t="7974" x="6686550" y="3438525"/>
          <p14:tracePt t="7980" x="6691313" y="3438525"/>
          <p14:tracePt t="7984" x="6697663" y="3438525"/>
          <p14:tracePt t="7986" x="6704013" y="3438525"/>
          <p14:tracePt t="7989" x="6710363" y="3438525"/>
          <p14:tracePt t="7994" x="6716713" y="3438525"/>
          <p14:tracePt t="7998" x="6721475" y="3438525"/>
          <p14:tracePt t="8000" x="6727825" y="3438525"/>
          <p14:tracePt t="8004" x="6734175" y="3438525"/>
          <p14:tracePt t="8008" x="6740525" y="3438525"/>
          <p14:tracePt t="8010" x="6745288" y="3438525"/>
          <p14:tracePt t="8011" x="6751638" y="3438525"/>
          <p14:tracePt t="8016" x="6757988" y="3438525"/>
          <p14:tracePt t="8017" x="6764338" y="3438525"/>
          <p14:tracePt t="8020" x="6769100" y="3438525"/>
          <p14:tracePt t="8023" x="6775450" y="3438525"/>
          <p14:tracePt t="8026" x="6781800" y="3438525"/>
          <p14:tracePt t="8030" x="6794500" y="3438525"/>
          <p14:tracePt t="8034" x="6799263" y="3438525"/>
          <p14:tracePt t="8038" x="6811963" y="3438525"/>
          <p14:tracePt t="8042" x="6818313" y="3438525"/>
          <p14:tracePt t="8046" x="6823075" y="3438525"/>
          <p14:tracePt t="8047" x="6829425" y="3438525"/>
          <p14:tracePt t="8049" x="6835775" y="3438525"/>
          <p14:tracePt t="8053" x="6842125" y="3438525"/>
          <p14:tracePt t="8058" x="6853238" y="3438525"/>
          <p14:tracePt t="8062" x="6859588" y="3438525"/>
          <p14:tracePt t="8066" x="6865938" y="3438525"/>
          <p14:tracePt t="8070" x="6870700" y="3438525"/>
          <p14:tracePt t="8074" x="6877050" y="3438525"/>
          <p14:tracePt t="8077" x="6883400" y="3438525"/>
          <p14:tracePt t="8082" x="6889750" y="3438525"/>
          <p14:tracePt t="8083" x="6896100" y="3438525"/>
          <p14:tracePt t="8088" x="6900863" y="3438525"/>
          <p14:tracePt t="8092" x="6907213" y="3438525"/>
          <p14:tracePt t="8095" x="6913563" y="3438525"/>
          <p14:tracePt t="8097" x="6919913" y="3438525"/>
          <p14:tracePt t="8102" x="6924675" y="3438525"/>
          <p14:tracePt t="8107" x="6931025" y="3438525"/>
          <p14:tracePt t="8112" x="6937375" y="3438525"/>
          <p14:tracePt t="8113" x="6943725" y="3438525"/>
          <p14:tracePt t="8119" x="6948488" y="3438525"/>
          <p14:tracePt t="8124" x="6954838" y="3438525"/>
          <p14:tracePt t="8127" x="6961188" y="3438525"/>
          <p14:tracePt t="8131" x="6967538" y="3438525"/>
          <p14:tracePt t="8136" x="6973888" y="3438525"/>
          <p14:tracePt t="8144" x="6978650" y="3438525"/>
          <p14:tracePt t="8149" x="6985000" y="3438525"/>
          <p14:tracePt t="8160" x="6991350" y="3438525"/>
          <p14:tracePt t="8166" x="6997700" y="3438525"/>
          <p14:tracePt t="8208" x="7002463" y="3438525"/>
          <p14:tracePt t="8237" x="7008813" y="3438525"/>
          <p14:tracePt t="8258" x="7015163" y="3438525"/>
          <p14:tracePt t="8272" x="7021513" y="3438525"/>
          <p14:tracePt t="8387" x="7015163" y="3438525"/>
          <p14:tracePt t="8400" x="7008813" y="3438525"/>
          <p14:tracePt t="8409" x="7002463" y="3438525"/>
          <p14:tracePt t="8415" x="6997700" y="3438525"/>
          <p14:tracePt t="8419" x="6991350" y="3438525"/>
          <p14:tracePt t="8423" x="6985000" y="3438525"/>
          <p14:tracePt t="8429" x="6978650" y="3438525"/>
          <p14:tracePt t="8434" x="6967538" y="3438525"/>
          <p14:tracePt t="8438" x="6961188" y="3438525"/>
          <p14:tracePt t="8441" x="6954838" y="3438525"/>
          <p14:tracePt t="8446" x="6948488" y="3438525"/>
          <p14:tracePt t="8450" x="6943725" y="3444875"/>
          <p14:tracePt t="8454" x="6937375" y="3444875"/>
          <p14:tracePt t="8458" x="6931025" y="3444875"/>
          <p14:tracePt t="8462" x="6924675" y="3444875"/>
          <p14:tracePt t="8463" x="6924675" y="3451225"/>
          <p14:tracePt t="8465" x="6919913" y="3451225"/>
          <p14:tracePt t="8471" x="6913563" y="3451225"/>
          <p14:tracePt t="8477" x="6907213" y="3451225"/>
          <p14:tracePt t="8483" x="6900863" y="3451225"/>
          <p14:tracePt t="8488" x="6896100" y="3451225"/>
          <p14:tracePt t="8490" x="6896100" y="3457575"/>
          <p14:tracePt t="8494" x="6889750" y="3457575"/>
          <p14:tracePt t="8502" x="6883400" y="3457575"/>
          <p14:tracePt t="8512" x="6877050" y="3457575"/>
          <p14:tracePt t="8520" x="6870700" y="3462338"/>
          <p14:tracePt t="8522" x="6865938" y="3462338"/>
          <p14:tracePt t="8527" x="6859588" y="3462338"/>
          <p14:tracePt t="8534" x="6853238" y="3462338"/>
          <p14:tracePt t="8537" x="6846888" y="3462338"/>
          <p14:tracePt t="8539" x="6842125" y="3462338"/>
          <p14:tracePt t="8544" x="6842125" y="3468688"/>
          <p14:tracePt t="8545" x="6835775" y="3468688"/>
          <p14:tracePt t="8552" x="6829425" y="3468688"/>
          <p14:tracePt t="8556" x="6823075" y="3475038"/>
          <p14:tracePt t="8558" x="6818313" y="3475038"/>
          <p14:tracePt t="8563" x="6811963" y="3475038"/>
          <p14:tracePt t="8565" x="6805613" y="3475038"/>
          <p14:tracePt t="8570" x="6799263" y="3475038"/>
          <p14:tracePt t="8572" x="6794500" y="3475038"/>
          <p14:tracePt t="8575" x="6788150" y="3475038"/>
          <p14:tracePt t="8578" x="6781800" y="3475038"/>
          <p14:tracePt t="8582" x="6775450" y="3475038"/>
          <p14:tracePt t="8584" x="6769100" y="3475038"/>
          <p14:tracePt t="8587" x="6764338" y="3475038"/>
          <p14:tracePt t="8589" x="6757988" y="3475038"/>
          <p14:tracePt t="8592" x="6757988" y="3481388"/>
          <p14:tracePt t="8593" x="6751638" y="3481388"/>
          <p14:tracePt t="8598" x="6740525" y="3481388"/>
          <p14:tracePt t="8602" x="6734175" y="3481388"/>
          <p14:tracePt t="8608" x="6727825" y="3481388"/>
          <p14:tracePt t="8609" x="6721475" y="3481388"/>
          <p14:tracePt t="8613" x="6716713" y="3481388"/>
          <p14:tracePt t="8616" x="6710363" y="3481388"/>
          <p14:tracePt t="8619" x="6704013" y="3481388"/>
          <p14:tracePt t="8621" x="6697663" y="3481388"/>
          <p14:tracePt t="8625" x="6691313" y="3481388"/>
          <p14:tracePt t="8627" x="6686550" y="3481388"/>
          <p14:tracePt t="8629" x="6680200" y="3481388"/>
          <p14:tracePt t="8631" x="6673850" y="3481388"/>
          <p14:tracePt t="8633" x="6673850" y="3486150"/>
          <p14:tracePt t="8635" x="6662738" y="3486150"/>
          <p14:tracePt t="8638" x="6656388" y="3486150"/>
          <p14:tracePt t="8641" x="6643688" y="3486150"/>
          <p14:tracePt t="8644" x="6638925" y="3486150"/>
          <p14:tracePt t="8645" x="6632575" y="3486150"/>
          <p14:tracePt t="8647" x="6626225" y="3486150"/>
          <p14:tracePt t="8649" x="6613525" y="3486150"/>
          <p14:tracePt t="8651" x="6608763" y="3486150"/>
          <p14:tracePt t="8653" x="6602413" y="3486150"/>
          <p14:tracePt t="8655" x="6589713" y="3486150"/>
          <p14:tracePt t="8657" x="6584950" y="3486150"/>
          <p14:tracePt t="8659" x="6578600" y="3486150"/>
          <p14:tracePt t="8661" x="6565900" y="3486150"/>
          <p14:tracePt t="8663" x="6554788" y="3486150"/>
          <p14:tracePt t="8665" x="6542088" y="3486150"/>
          <p14:tracePt t="8667" x="6537325" y="3486150"/>
          <p14:tracePt t="8669" x="6530975" y="3486150"/>
          <p14:tracePt t="8671" x="6518275" y="3486150"/>
          <p14:tracePt t="8673" x="6511925" y="3486150"/>
          <p14:tracePt t="8675" x="6500813" y="3486150"/>
          <p14:tracePt t="8677" x="6494463" y="3486150"/>
          <p14:tracePt t="8679" x="6483350" y="3486150"/>
          <p14:tracePt t="8681" x="6470650" y="3486150"/>
          <p14:tracePt t="8683" x="6464300" y="3486150"/>
          <p14:tracePt t="8685" x="6453188" y="3486150"/>
          <p14:tracePt t="8687" x="6446838" y="3486150"/>
          <p14:tracePt t="8689" x="6434138" y="3486150"/>
          <p14:tracePt t="8691" x="6423025" y="3486150"/>
          <p14:tracePt t="8693" x="6416675" y="3486150"/>
          <p14:tracePt t="8695" x="6410325" y="3486150"/>
          <p14:tracePt t="8698" x="6399213" y="3486150"/>
          <p14:tracePt t="8699" x="6386513" y="3486150"/>
          <p14:tracePt t="8702" x="6381750" y="3486150"/>
          <p14:tracePt t="8704" x="6375400" y="3486150"/>
          <p14:tracePt t="8706" x="6362700" y="3486150"/>
          <p14:tracePt t="8708" x="6356350" y="3481388"/>
          <p14:tracePt t="8709" x="6351588" y="3481388"/>
          <p14:tracePt t="8711" x="6338888" y="3481388"/>
          <p14:tracePt t="8714" x="6332538" y="3481388"/>
          <p14:tracePt t="8715" x="6327775" y="3481388"/>
          <p14:tracePt t="8717" x="6321425" y="3481388"/>
          <p14:tracePt t="8720" x="6308725" y="3481388"/>
          <p14:tracePt t="8721" x="6303963" y="3481388"/>
          <p14:tracePt t="8726" x="6291263" y="3481388"/>
          <p14:tracePt t="8730" x="6280150" y="3481388"/>
          <p14:tracePt t="8733" x="6273800" y="3481388"/>
          <p14:tracePt t="8735" x="6267450" y="3481388"/>
          <p14:tracePt t="8738" x="6261100" y="3481388"/>
          <p14:tracePt t="8742" x="6254750" y="3481388"/>
          <p14:tracePt t="8744" x="6249988" y="3481388"/>
          <p14:tracePt t="8745" x="6243638" y="3481388"/>
          <p14:tracePt t="8747" x="6237288" y="3481388"/>
          <p14:tracePt t="8751" x="6230938" y="3475038"/>
          <p14:tracePt t="8753" x="6226175" y="3475038"/>
          <p14:tracePt t="8756" x="6219825" y="3475038"/>
          <p14:tracePt t="8760" x="6213475" y="3475038"/>
          <p14:tracePt t="8762" x="6202363" y="3475038"/>
          <p14:tracePt t="8764" x="6196013" y="3475038"/>
          <p14:tracePt t="8765" x="6189663" y="3475038"/>
          <p14:tracePt t="8768" x="6183313" y="3475038"/>
          <p14:tracePt t="8769" x="6176963" y="3475038"/>
          <p14:tracePt t="8772" x="6172200" y="3475038"/>
          <p14:tracePt t="8774" x="6165850" y="3475038"/>
          <p14:tracePt t="8775" x="6159500" y="3475038"/>
          <p14:tracePt t="8777" x="6148388" y="3475038"/>
          <p14:tracePt t="8780" x="6142038" y="3475038"/>
          <p14:tracePt t="8781" x="6129338" y="3475038"/>
          <p14:tracePt t="8783" x="6124575" y="3475038"/>
          <p14:tracePt t="8786" x="6118225" y="3475038"/>
          <p14:tracePt t="8787" x="6105525" y="3475038"/>
          <p14:tracePt t="8789" x="6100763" y="3475038"/>
          <p14:tracePt t="8791" x="6094413" y="3475038"/>
          <p14:tracePt t="8793" x="6081713" y="3475038"/>
          <p14:tracePt t="8795" x="6070600" y="3475038"/>
          <p14:tracePt t="8797" x="6064250" y="3475038"/>
          <p14:tracePt t="8799" x="6051550" y="3475038"/>
          <p14:tracePt t="8801" x="6046788" y="3475038"/>
          <p14:tracePt t="8803" x="6034088" y="3475038"/>
          <p14:tracePt t="8805" x="6022975" y="3475038"/>
          <p14:tracePt t="8807" x="6016625" y="3475038"/>
          <p14:tracePt t="8809" x="6010275" y="3475038"/>
          <p14:tracePt t="8811" x="5997575" y="3475038"/>
          <p14:tracePt t="8814" x="5986463" y="3475038"/>
          <p14:tracePt t="8815" x="5973763" y="3475038"/>
          <p14:tracePt t="8817" x="5969000" y="3475038"/>
          <p14:tracePt t="8819" x="5956300" y="3475038"/>
          <p14:tracePt t="8821" x="5949950" y="3475038"/>
          <p14:tracePt t="8823" x="5932488" y="3475038"/>
          <p14:tracePt t="8826" x="5919788" y="3475038"/>
          <p14:tracePt t="8827" x="5915025" y="3475038"/>
          <p14:tracePt t="8829" x="5902325" y="3475038"/>
          <p14:tracePt t="8832" x="5891213" y="3475038"/>
          <p14:tracePt t="8834" x="5878513" y="3475038"/>
          <p14:tracePt t="8836" x="5867400" y="3475038"/>
          <p14:tracePt t="8837" x="5861050" y="3475038"/>
          <p14:tracePt t="8839" x="5854700" y="3475038"/>
          <p14:tracePt t="8841" x="5843588" y="3475038"/>
          <p14:tracePt t="8843" x="5837238" y="3468688"/>
          <p14:tracePt t="8845" x="5830888" y="3468688"/>
          <p14:tracePt t="8847" x="5818188" y="3468688"/>
          <p14:tracePt t="8849" x="5807075" y="3468688"/>
          <p14:tracePt t="8851" x="5800725" y="3468688"/>
          <p14:tracePt t="8854" x="5794375" y="3468688"/>
          <p14:tracePt t="8855" x="5789613" y="3468688"/>
          <p14:tracePt t="8859" x="5783263" y="3468688"/>
          <p14:tracePt t="8862" x="5770563" y="3468688"/>
          <p14:tracePt t="8865" x="5759450" y="3468688"/>
          <p14:tracePt t="8867" x="5753100" y="3468688"/>
          <p14:tracePt t="8871" x="5740400" y="3468688"/>
          <p14:tracePt t="8873" x="5735638" y="3468688"/>
          <p14:tracePt t="8875" x="5729288" y="3468688"/>
          <p14:tracePt t="8877" x="5722938" y="3468688"/>
          <p14:tracePt t="8880" x="5716588" y="3468688"/>
          <p14:tracePt t="8881" x="5711825" y="3468688"/>
          <p14:tracePt t="8884" x="5699125" y="3468688"/>
          <p14:tracePt t="8886" x="5692775" y="3468688"/>
          <p14:tracePt t="8887" x="5688013" y="3468688"/>
          <p14:tracePt t="8889" x="5681663" y="3468688"/>
          <p14:tracePt t="8892" x="5668963" y="3468688"/>
          <p14:tracePt t="8894" x="5664200" y="3468688"/>
          <p14:tracePt t="8895" x="5651500" y="3468688"/>
          <p14:tracePt t="8897" x="5645150" y="3468688"/>
          <p14:tracePt t="8899" x="5634038" y="3468688"/>
          <p14:tracePt t="8902" x="5627688" y="3468688"/>
          <p14:tracePt t="8903" x="5621338" y="3475038"/>
          <p14:tracePt t="8905" x="5610225" y="3475038"/>
          <p14:tracePt t="8908" x="5597525" y="3475038"/>
          <p14:tracePt t="8911" x="5586413" y="3475038"/>
          <p14:tracePt t="8914" x="5573713" y="3475038"/>
          <p14:tracePt t="8915" x="5567363" y="3475038"/>
          <p14:tracePt t="8917" x="5561013" y="3475038"/>
          <p14:tracePt t="8920" x="5556250" y="3475038"/>
          <p14:tracePt t="8921" x="5543550" y="3475038"/>
          <p14:tracePt t="8923" x="5537200" y="3475038"/>
          <p14:tracePt t="8926" x="5532438" y="3475038"/>
          <p14:tracePt t="8927" x="5519738" y="3475038"/>
          <p14:tracePt t="8932" x="5513388" y="3475038"/>
          <p14:tracePt t="8934" x="5495925" y="3475038"/>
          <p14:tracePt t="8935" x="5495925" y="3468688"/>
          <p14:tracePt t="8938" x="5489575" y="3468688"/>
          <p14:tracePt t="8939" x="5478463" y="3462338"/>
          <p14:tracePt t="8944" x="5472113" y="3462338"/>
          <p14:tracePt t="8946" x="5459413" y="3462338"/>
          <p14:tracePt t="8951" x="5454650" y="3462338"/>
          <p14:tracePt t="8951" x="5448300" y="3462338"/>
          <p14:tracePt t="8953" x="5441950" y="3462338"/>
          <p14:tracePt t="8956" x="5435600" y="3462338"/>
          <p14:tracePt t="8957" x="5430838" y="3462338"/>
          <p14:tracePt t="8963" x="5424488" y="3462338"/>
          <p14:tracePt t="8966" x="5418138" y="3462338"/>
          <p14:tracePt t="8969" x="5411788" y="3462338"/>
          <p14:tracePt t="8972" x="5407025" y="3462338"/>
          <p14:tracePt t="8975" x="5400675" y="3462338"/>
          <p14:tracePt t="8980" x="5394325" y="3462338"/>
          <p14:tracePt t="8983" x="5387975" y="3462338"/>
          <p14:tracePt t="8985" x="5381625" y="3462338"/>
          <p14:tracePt t="8992" x="5376863" y="3462338"/>
          <p14:tracePt t="8998" x="5370513" y="3462338"/>
          <p14:tracePt t="9002" x="5364163" y="3462338"/>
          <p14:tracePt t="9004" x="5357813" y="3462338"/>
          <p14:tracePt t="9010" x="5353050" y="3462338"/>
          <p14:tracePt t="9016" x="5346700" y="3462338"/>
          <p14:tracePt t="9024" x="5340350" y="3462338"/>
          <p14:tracePt t="9028" x="5334000" y="3462338"/>
          <p14:tracePt t="9036" x="5329238" y="3462338"/>
          <p14:tracePt t="9040" x="5322888" y="3462338"/>
          <p14:tracePt t="9046" x="5316538" y="3457575"/>
          <p14:tracePt t="9047" x="5310188" y="3457575"/>
          <p14:tracePt t="9051" x="5303838" y="3457575"/>
          <p14:tracePt t="9056" x="5299075" y="3457575"/>
          <p14:tracePt t="9059" x="5292725" y="3457575"/>
          <p14:tracePt t="9062" x="5286375" y="3457575"/>
          <p14:tracePt t="9063" x="5280025" y="3457575"/>
          <p14:tracePt t="9068" x="5275263" y="3451225"/>
          <p14:tracePt t="9071" x="5268913" y="3451225"/>
          <p14:tracePt t="9075" x="5262563" y="3451225"/>
          <p14:tracePt t="9080" x="5256213" y="3451225"/>
          <p14:tracePt t="9084" x="5251450" y="3451225"/>
          <p14:tracePt t="9088" x="5245100" y="3451225"/>
          <p14:tracePt t="9092" x="5238750" y="3444875"/>
          <p14:tracePt t="9098" x="5232400" y="3444875"/>
          <p14:tracePt t="9102" x="5227638" y="3444875"/>
          <p14:tracePt t="9106" x="5221288" y="3444875"/>
          <p14:tracePt t="9110" x="5214938" y="3444875"/>
          <p14:tracePt t="9114" x="5208588" y="3444875"/>
          <p14:tracePt t="9116" x="5202238" y="3444875"/>
          <p14:tracePt t="9117" x="5197475" y="3444875"/>
          <p14:tracePt t="9122" x="5191125" y="3444875"/>
          <p14:tracePt t="9126" x="5178425" y="3444875"/>
          <p14:tracePt t="9130" x="5173663" y="3444875"/>
          <p14:tracePt t="9132" x="5167313" y="3444875"/>
          <p14:tracePt t="9136" x="5160963" y="3444875"/>
          <p14:tracePt t="9138" x="5154613" y="3444875"/>
          <p14:tracePt t="9140" x="5149850" y="3444875"/>
          <p14:tracePt t="9141" x="5143500" y="3444875"/>
          <p14:tracePt t="9144" x="5137150" y="3438525"/>
          <p14:tracePt t="9147" x="5130800" y="3438525"/>
          <p14:tracePt t="9150" x="5119688" y="3438525"/>
          <p14:tracePt t="9154" x="5113338" y="3438525"/>
          <p14:tracePt t="9156" x="5100638" y="3438525"/>
          <p14:tracePt t="9157" x="5095875" y="3438525"/>
          <p14:tracePt t="9159" x="5089525" y="3438525"/>
          <p14:tracePt t="9161" x="5076825" y="3438525"/>
          <p14:tracePt t="9163" x="5072063" y="3433763"/>
          <p14:tracePt t="9166" x="5065713" y="3433763"/>
          <p14:tracePt t="9167" x="5053013" y="3433763"/>
          <p14:tracePt t="9170" x="5053013" y="3427413"/>
          <p14:tracePt t="9172" x="5046663" y="3427413"/>
          <p14:tracePt t="9174" x="5035550" y="3427413"/>
          <p14:tracePt t="9175" x="5029200" y="3427413"/>
          <p14:tracePt t="9177" x="5022850" y="3427413"/>
          <p14:tracePt t="9179" x="5018088" y="3427413"/>
          <p14:tracePt t="9181" x="5011738" y="3427413"/>
          <p14:tracePt t="9183" x="5005388" y="3427413"/>
          <p14:tracePt t="9187" x="4999038" y="3421063"/>
          <p14:tracePt t="9189" x="4994275" y="3421063"/>
          <p14:tracePt t="9196" x="4987925" y="3421063"/>
          <p14:tracePt t="9197" x="4981575" y="3421063"/>
          <p14:tracePt t="9204" x="4975225" y="3421063"/>
          <p14:tracePt t="9212" x="4970463" y="3421063"/>
          <p14:tracePt t="9213" x="4970463" y="3414713"/>
          <p14:tracePt t="9220" x="4964113" y="3414713"/>
          <p14:tracePt t="9230" x="4957763" y="3414713"/>
          <p14:tracePt t="9248" x="4957763" y="3408363"/>
          <p14:tracePt t="9258" x="4957763" y="3403600"/>
          <p14:tracePt t="9260" x="4951413" y="3403600"/>
          <p14:tracePt t="9272" x="4951413" y="3397250"/>
          <p14:tracePt t="9274" x="4945063" y="3397250"/>
          <p14:tracePt t="9282" x="4945063" y="3390900"/>
          <p14:tracePt t="9286" x="4940300" y="3390900"/>
          <p14:tracePt t="9292" x="4933950" y="3390900"/>
          <p14:tracePt t="9293" x="4933950" y="3384550"/>
          <p14:tracePt t="9300" x="4933950" y="3379788"/>
          <p14:tracePt t="9310" x="4933950" y="3373438"/>
          <p14:tracePt t="9320" x="4927600" y="3373438"/>
          <p14:tracePt t="9324" x="4927600" y="3367088"/>
          <p14:tracePt t="9332" x="4927600" y="3360738"/>
          <p14:tracePt t="9336" x="4927600" y="3355975"/>
          <p14:tracePt t="9344" x="4921250" y="3349625"/>
          <p14:tracePt t="9350" x="4921250" y="3343275"/>
          <p14:tracePt t="9356" x="4921250" y="3336925"/>
          <p14:tracePt t="9358" x="4916488" y="3330575"/>
          <p14:tracePt t="9362" x="4910138" y="3330575"/>
          <p14:tracePt t="9364" x="4910138" y="3325813"/>
          <p14:tracePt t="9368" x="4910138" y="3319463"/>
          <p14:tracePt t="9374" x="4903788" y="3306763"/>
          <p14:tracePt t="9380" x="4903788" y="3302000"/>
          <p14:tracePt t="9384" x="4897438" y="3295650"/>
          <p14:tracePt t="9387" x="4897438" y="3289300"/>
          <p14:tracePt t="9394" x="4892675" y="3282950"/>
          <p14:tracePt t="9400" x="4892675" y="3278188"/>
          <p14:tracePt t="9401" x="4886325" y="3278188"/>
          <p14:tracePt t="9410" x="4886325" y="3271838"/>
          <p14:tracePt t="9418" x="4879975" y="3271838"/>
          <p14:tracePt t="9423" x="4879975" y="3265488"/>
          <p14:tracePt t="9429" x="4879975" y="3259138"/>
          <p14:tracePt t="9444" x="4873625" y="3252788"/>
          <p14:tracePt t="9454" x="4873625" y="3248025"/>
          <p14:tracePt t="9464" x="4867275" y="3248025"/>
          <p14:tracePt t="9465" x="4867275" y="3241675"/>
          <p14:tracePt t="9467" x="4867275" y="3235325"/>
          <p14:tracePt t="9474" x="4862513" y="3235325"/>
          <p14:tracePt t="9475" x="4862513" y="3228975"/>
          <p14:tracePt t="9482" x="4856163" y="3224213"/>
          <p14:tracePt t="9486" x="4856163" y="3217863"/>
          <p14:tracePt t="9490" x="4856163" y="3211513"/>
          <p14:tracePt t="9492" x="4849813" y="3211513"/>
          <p14:tracePt t="9493" x="4849813" y="3205163"/>
          <p14:tracePt t="9498" x="4843463" y="3205163"/>
          <p14:tracePt t="9500" x="4843463" y="3200400"/>
          <p14:tracePt t="9504" x="4838700" y="3194050"/>
          <p14:tracePt t="9509" x="4838700" y="3187700"/>
          <p14:tracePt t="9511" x="4832350" y="3181350"/>
          <p14:tracePt t="9518" x="4832350" y="3176588"/>
          <p14:tracePt t="9523" x="4832350" y="3170238"/>
          <p14:tracePt t="9526" x="4826000" y="3170238"/>
          <p14:tracePt t="9527" x="4826000" y="3163888"/>
          <p14:tracePt t="9536" x="4826000" y="3157538"/>
          <p14:tracePt t="9542" x="4819650" y="3157538"/>
          <p14:tracePt t="9548" x="4819650" y="3151188"/>
          <p14:tracePt t="9552" x="4814888" y="3151188"/>
          <p14:tracePt t="9560" x="4814888" y="3146425"/>
          <p14:tracePt t="9566" x="4814888" y="3140075"/>
          <p14:tracePt t="9576" x="4808538" y="3140075"/>
          <p14:tracePt t="9578" x="4808538" y="3133725"/>
          <p14:tracePt t="9590" x="4808538" y="3127375"/>
          <p14:tracePt t="9598" x="4808538" y="3122613"/>
          <p14:tracePt t="9600" x="4808538" y="3116263"/>
          <p14:tracePt t="9604" x="4802188" y="3116263"/>
          <p14:tracePt t="9605" x="4802188" y="3109913"/>
          <p14:tracePt t="9614" x="4802188" y="3103563"/>
          <p14:tracePt t="9620" x="4802188" y="3098800"/>
          <p14:tracePt t="9628" x="4802188" y="3092450"/>
          <p14:tracePt t="9630" x="4802188" y="3086100"/>
          <p14:tracePt t="9638" x="4802188" y="3079750"/>
          <p14:tracePt t="9646" x="4802188" y="3073400"/>
          <p14:tracePt t="9654" x="4802188" y="3068638"/>
          <p14:tracePt t="9656" x="4802188" y="3062288"/>
          <p14:tracePt t="9657" x="4795838" y="3062288"/>
          <p14:tracePt t="9662" x="4795838" y="3055938"/>
          <p14:tracePt t="9667" x="4795838" y="3049588"/>
          <p14:tracePt t="9672" x="4791075" y="3049588"/>
          <p14:tracePt t="9676" x="4791075" y="3044825"/>
          <p14:tracePt t="9678" x="4791075" y="3038475"/>
          <p14:tracePt t="9686" x="4791075" y="3032125"/>
          <p14:tracePt t="9694" x="4791075" y="3025775"/>
          <p14:tracePt t="9702" x="4791075" y="3021013"/>
          <p14:tracePt t="9706" x="4791075" y="3014663"/>
          <p14:tracePt t="9712" x="4791075" y="3008313"/>
          <p14:tracePt t="9716" x="4791075" y="3001963"/>
          <p14:tracePt t="9724" x="4791075" y="2995613"/>
          <p14:tracePt t="9726" x="4791075" y="2990850"/>
          <p14:tracePt t="9733" x="4791075" y="2984500"/>
          <p14:tracePt t="9738" x="4791075" y="2978150"/>
          <p14:tracePt t="9746" x="4791075" y="2971800"/>
          <p14:tracePt t="9748" x="4791075" y="2967038"/>
          <p14:tracePt t="9754" x="4791075" y="2960688"/>
          <p14:tracePt t="9760" x="4791075" y="2954338"/>
          <p14:tracePt t="9764" x="4784725" y="2954338"/>
          <p14:tracePt t="9768" x="4784725" y="2947988"/>
          <p14:tracePt t="9769" x="4784725" y="2943225"/>
          <p14:tracePt t="9775" x="4784725" y="2936875"/>
          <p14:tracePt t="9780" x="4784725" y="2930525"/>
          <p14:tracePt t="9784" x="4784725" y="2924175"/>
          <p14:tracePt t="9787" x="4784725" y="2919413"/>
          <p14:tracePt t="9792" x="4784725" y="2913063"/>
          <p14:tracePt t="9795" x="4778375" y="2906713"/>
          <p14:tracePt t="9802" x="4778375" y="2900363"/>
          <p14:tracePt t="9805" x="4778375" y="2894013"/>
          <p14:tracePt t="9807" x="4778375" y="2889250"/>
          <p14:tracePt t="9814" x="4778375" y="2882900"/>
          <p14:tracePt t="9820" x="4778375" y="2876550"/>
          <p14:tracePt t="9823" x="4778375" y="2870200"/>
          <p14:tracePt t="9826" x="4778375" y="2865438"/>
          <p14:tracePt t="9832" x="4778375" y="2859088"/>
          <p14:tracePt t="9836" x="4778375" y="2852738"/>
          <p14:tracePt t="9838" x="4772025" y="2852738"/>
          <p14:tracePt t="9839" x="4772025" y="2846388"/>
          <p14:tracePt t="9844" x="4772025" y="2841625"/>
          <p14:tracePt t="9848" x="4772025" y="2835275"/>
          <p14:tracePt t="9854" x="4772025" y="2822575"/>
          <p14:tracePt t="9860" x="4772025" y="2816225"/>
          <p14:tracePt t="9862" x="4765675" y="2816225"/>
          <p14:tracePt t="9863" x="4765675" y="2811463"/>
          <p14:tracePt t="9868" x="4765675" y="2805113"/>
          <p14:tracePt t="9874" x="4765675" y="2792413"/>
          <p14:tracePt t="9878" x="4765675" y="2787650"/>
          <p14:tracePt t="9885" x="4765675" y="2774950"/>
          <p14:tracePt t="9888" x="4765675" y="2768600"/>
          <p14:tracePt t="9890" x="4765675" y="2763838"/>
          <p14:tracePt t="9894" x="4765675" y="2757488"/>
          <p14:tracePt t="9896" x="4765675" y="2751138"/>
          <p14:tracePt t="9900" x="4765675" y="2744788"/>
          <p14:tracePt t="9903" x="4765675" y="2738438"/>
          <p14:tracePt t="9904" x="4765675" y="2733675"/>
          <p14:tracePt t="9908" x="4765675" y="2727325"/>
          <p14:tracePt t="9909" x="4765675" y="2720975"/>
          <p14:tracePt t="9911" x="4765675" y="2714625"/>
          <p14:tracePt t="9915" x="4765675" y="2709863"/>
          <p14:tracePt t="9921" x="4765675" y="2697163"/>
          <p14:tracePt t="9923" x="4765675" y="2690813"/>
          <p14:tracePt t="9928" x="4765675" y="2686050"/>
          <p14:tracePt t="9931" x="4765675" y="2673350"/>
          <p14:tracePt t="9936" x="4765675" y="2667000"/>
          <p14:tracePt t="9939" x="4765675" y="2662238"/>
          <p14:tracePt t="9942" x="4765675" y="2655888"/>
          <p14:tracePt t="9945" x="4765675" y="2649538"/>
          <p14:tracePt t="9950" x="4765675" y="2643188"/>
          <p14:tracePt t="9954" x="4765675" y="2636838"/>
          <p14:tracePt t="9955" x="4765675" y="2632075"/>
          <p14:tracePt t="9960" x="4765675" y="2625725"/>
          <p14:tracePt t="9963" x="4765675" y="2619375"/>
          <p14:tracePt t="9970" x="4765675" y="2613025"/>
          <p14:tracePt t="9972" x="4765675" y="2608263"/>
          <p14:tracePt t="9975" x="4765675" y="2601913"/>
          <p14:tracePt t="9980" x="4765675" y="2595563"/>
          <p14:tracePt t="9983" x="4765675" y="2589213"/>
          <p14:tracePt t="9988" x="4765675" y="2584450"/>
          <p14:tracePt t="9991" x="4765675" y="2578100"/>
          <p14:tracePt t="9995" x="4765675" y="2571750"/>
          <p14:tracePt t="9999" x="4765675" y="2565400"/>
          <p14:tracePt t="10001" x="4765675" y="2559050"/>
          <p14:tracePt t="10008" x="4765675" y="2554288"/>
          <p14:tracePt t="10011" x="4765675" y="2547938"/>
          <p14:tracePt t="10016" x="4765675" y="2541588"/>
          <p14:tracePt t="10017" x="4765675" y="2535238"/>
          <p14:tracePt t="10019" x="4765675" y="2530475"/>
          <p14:tracePt t="10023" x="4765675" y="2524125"/>
          <p14:tracePt t="10025" x="4765675" y="2517775"/>
          <p14:tracePt t="10027" x="4765675" y="2511425"/>
          <p14:tracePt t="10032" x="4765675" y="2506663"/>
          <p14:tracePt t="10034" x="4765675" y="2493963"/>
          <p14:tracePt t="10037" x="4765675" y="2481263"/>
          <p14:tracePt t="10042" x="4765675" y="2476500"/>
          <p14:tracePt t="10043" x="4765675" y="2463800"/>
          <p14:tracePt t="10048" x="4765675" y="2457450"/>
          <p14:tracePt t="10049" x="4765675" y="2446338"/>
          <p14:tracePt t="10054" x="4765675" y="2439988"/>
          <p14:tracePt t="10055" x="4765675" y="2428875"/>
          <p14:tracePt t="10057" x="4765675" y="2422525"/>
          <p14:tracePt t="10060" x="4765675" y="2416175"/>
          <p14:tracePt t="10061" x="4765675" y="2409825"/>
          <p14:tracePt t="10066" x="4765675" y="2398713"/>
          <p14:tracePt t="10067" x="4765675" y="2392363"/>
          <p14:tracePt t="10072" x="4765675" y="2379663"/>
          <p14:tracePt t="10076" x="4765675" y="2374900"/>
          <p14:tracePt t="10078" x="4765675" y="2368550"/>
          <p14:tracePt t="10079" x="4765675" y="2362200"/>
          <p14:tracePt t="10081" x="4765675" y="2355850"/>
          <p14:tracePt t="10084" x="4765675" y="2351088"/>
          <p14:tracePt t="10086" x="4765675" y="2344738"/>
          <p14:tracePt t="10087" x="4765675" y="2338388"/>
          <p14:tracePt t="10092" x="4765675" y="2327275"/>
          <p14:tracePt t="10097" x="4765675" y="2320925"/>
          <p14:tracePt t="10098" x="4765675" y="2314575"/>
          <p14:tracePt t="10100" x="4765675" y="2308225"/>
          <p14:tracePt t="10103" x="4765675" y="2301875"/>
          <p14:tracePt t="10106" x="4765675" y="2290763"/>
          <p14:tracePt t="10110" x="4765675" y="2284413"/>
          <p14:tracePt t="10114" x="4760913" y="2278063"/>
          <p14:tracePt t="10116" x="4760913" y="2273300"/>
          <p14:tracePt t="10117" x="4760913" y="2266950"/>
          <p14:tracePt t="10121" x="4760913" y="2260600"/>
          <p14:tracePt t="10125" x="4760913" y="2254250"/>
          <p14:tracePt t="10130" x="4760913" y="2249488"/>
          <p14:tracePt t="10131" x="4760913" y="2243138"/>
          <p14:tracePt t="10136" x="4760913" y="2236788"/>
          <p14:tracePt t="10140" x="4760913" y="2230438"/>
          <p14:tracePt t="10144" x="4760913" y="2224088"/>
          <p14:tracePt t="10145" x="4760913" y="2219325"/>
          <p14:tracePt t="10150" x="4760913" y="2212975"/>
          <p14:tracePt t="10156" x="4760913" y="2206625"/>
          <p14:tracePt t="10160" x="4760913" y="2200275"/>
          <p14:tracePt t="10161" x="4760913" y="2195513"/>
          <p14:tracePt t="10168" x="4760913" y="2189163"/>
          <p14:tracePt t="10172" x="4760913" y="2182813"/>
          <p14:tracePt t="10177" x="4760913" y="2176463"/>
          <p14:tracePt t="10179" x="4760913" y="2171700"/>
          <p14:tracePt t="10186" x="4760913" y="2165350"/>
          <p14:tracePt t="10189" x="4760913" y="2159000"/>
          <p14:tracePt t="10193" x="4760913" y="2152650"/>
          <p14:tracePt t="10198" x="4765675" y="2147888"/>
          <p14:tracePt t="10204" x="4765675" y="2141538"/>
          <p14:tracePt t="10208" x="4765675" y="2135188"/>
          <p14:tracePt t="10210" x="4765675" y="2128838"/>
          <p14:tracePt t="10214" x="4765675" y="2122488"/>
          <p14:tracePt t="10218" x="4765675" y="2117725"/>
          <p14:tracePt t="10224" x="4765675" y="2111375"/>
          <p14:tracePt t="10228" x="4765675" y="2105025"/>
          <p14:tracePt t="10230" x="4765675" y="2098675"/>
          <p14:tracePt t="10234" x="4772025" y="2098675"/>
          <p14:tracePt t="10236" x="4772025" y="2093913"/>
          <p14:tracePt t="10240" x="4772025" y="2087563"/>
          <p14:tracePt t="10242" x="4772025" y="2081213"/>
          <p14:tracePt t="10248" x="4772025" y="2074863"/>
          <p14:tracePt t="10252" x="4778375" y="2070100"/>
          <p14:tracePt t="10258" x="4778375" y="2063750"/>
          <p14:tracePt t="10260" x="4778375" y="2057400"/>
          <p14:tracePt t="10263" x="4778375" y="2051050"/>
          <p14:tracePt t="10267" x="4778375" y="2044700"/>
          <p14:tracePt t="10272" x="4778375" y="2039938"/>
          <p14:tracePt t="10273" x="4778375" y="2033588"/>
          <p14:tracePt t="10278" x="4778375" y="2027238"/>
          <p14:tracePt t="10282" x="4778375" y="2020888"/>
          <p14:tracePt t="10286" x="4778375" y="2016125"/>
          <p14:tracePt t="10291" x="4778375" y="2009775"/>
          <p14:tracePt t="10291" x="4778375" y="2003425"/>
          <p14:tracePt t="10296" x="4778375" y="1997075"/>
          <p14:tracePt t="10297" x="4778375" y="1992313"/>
          <p14:tracePt t="10300" x="4778375" y="1985963"/>
          <p14:tracePt t="10304" x="4778375" y="1979613"/>
          <p14:tracePt t="10306" x="4778375" y="1973263"/>
          <p14:tracePt t="10309" x="4778375" y="1966913"/>
          <p14:tracePt t="10311" x="4778375" y="1962150"/>
          <p14:tracePt t="10314" x="4778375" y="1955800"/>
          <p14:tracePt t="10317" x="4778375" y="1949450"/>
          <p14:tracePt t="10319" x="4778375" y="1943100"/>
          <p14:tracePt t="10321" x="4778375" y="1938338"/>
          <p14:tracePt t="10323" x="4778375" y="1931988"/>
          <p14:tracePt t="10327" x="4778375" y="1919288"/>
          <p14:tracePt t="10332" x="4778375" y="1914525"/>
          <p14:tracePt t="10334" x="4778375" y="1908175"/>
          <p14:tracePt t="10336" x="4778375" y="1901825"/>
          <p14:tracePt t="10337" x="4778375" y="1895475"/>
          <p14:tracePt t="10341" x="4778375" y="1890713"/>
          <p14:tracePt t="10343" x="4778375" y="1884363"/>
          <p14:tracePt t="10345" x="4778375" y="1871663"/>
          <p14:tracePt t="10347" x="4778375" y="1865313"/>
          <p14:tracePt t="10349" x="4778375" y="1860550"/>
          <p14:tracePt t="10351" x="4778375" y="1854200"/>
          <p14:tracePt t="10353" x="4778375" y="1847850"/>
          <p14:tracePt t="10356" x="4778375" y="1841500"/>
          <p14:tracePt t="10357" x="4778375" y="1836738"/>
          <p14:tracePt t="10360" x="4778375" y="1830388"/>
          <p14:tracePt t="10361" x="4778375" y="1824038"/>
          <p14:tracePt t="10363" x="4778375" y="1817688"/>
          <p14:tracePt t="10366" x="4778375" y="1806575"/>
          <p14:tracePt t="10368" x="4778375" y="1800225"/>
          <p14:tracePt t="10369" x="4778375" y="1793875"/>
          <p14:tracePt t="10372" x="4778375" y="1787525"/>
          <p14:tracePt t="10373" x="4778375" y="1782763"/>
          <p14:tracePt t="10375" x="4778375" y="1776413"/>
          <p14:tracePt t="10377" x="4778375" y="1763713"/>
          <p14:tracePt t="10379" x="4778375" y="1758950"/>
          <p14:tracePt t="10381" x="4778375" y="1752600"/>
          <p14:tracePt t="10383" x="4778375" y="1746250"/>
          <p14:tracePt t="10385" x="4778375" y="1739900"/>
          <p14:tracePt t="10387" x="4778375" y="1735138"/>
          <p14:tracePt t="10389" x="4778375" y="1722438"/>
          <p14:tracePt t="10391" x="4778375" y="1716088"/>
          <p14:tracePt t="10396" x="4778375" y="1704975"/>
          <p14:tracePt t="10397" x="4778375" y="1698625"/>
          <p14:tracePt t="10399" x="4778375" y="1692275"/>
          <p14:tracePt t="10401" x="4778375" y="1685925"/>
          <p14:tracePt t="10403" x="4778375" y="1681163"/>
          <p14:tracePt t="10405" x="4778375" y="1674813"/>
          <p14:tracePt t="10407" x="4778375" y="1668463"/>
          <p14:tracePt t="10411" x="4778375" y="1662113"/>
          <p14:tracePt t="10414" x="4778375" y="1657350"/>
          <p14:tracePt t="10415" x="4778375" y="1651000"/>
          <p14:tracePt t="10417" x="4778375" y="1644650"/>
          <p14:tracePt t="10419" x="4778375" y="1638300"/>
          <p14:tracePt t="10421" x="4778375" y="1633538"/>
          <p14:tracePt t="10426" x="4778375" y="1627188"/>
          <p14:tracePt t="10428" x="4778375" y="1620838"/>
          <p14:tracePt t="10430" x="4778375" y="1614488"/>
          <p14:tracePt t="10434" x="4778375" y="1608138"/>
          <p14:tracePt t="10440" x="4778375" y="1603375"/>
          <p14:tracePt t="10442" x="4778375" y="1597025"/>
          <p14:tracePt t="10445" x="4778375" y="1590675"/>
          <p14:tracePt t="10451" x="4778375" y="1584325"/>
          <p14:tracePt t="10458" x="4778375" y="1579563"/>
          <p14:tracePt t="10460" x="4778375" y="1573213"/>
          <p14:tracePt t="10466" x="4778375" y="1566863"/>
          <p14:tracePt t="10469" x="4778375" y="1560513"/>
          <p14:tracePt t="10476" x="4778375" y="1555750"/>
          <p14:tracePt t="10478" x="4778375" y="1549400"/>
          <p14:tracePt t="10481" x="4778375" y="1543050"/>
          <p14:tracePt t="10485" x="4778375" y="1536700"/>
          <p14:tracePt t="10491" x="4778375" y="1530350"/>
          <p14:tracePt t="10494" x="4778375" y="1525588"/>
          <p14:tracePt t="10498" x="4778375" y="1519238"/>
          <p14:tracePt t="10501" x="4778375" y="1512888"/>
          <p14:tracePt t="10506" x="4778375" y="1506538"/>
          <p14:tracePt t="10507" x="4778375" y="1501775"/>
          <p14:tracePt t="10513" x="4778375" y="1495425"/>
          <p14:tracePt t="10518" x="4778375" y="1489075"/>
          <p14:tracePt t="10519" x="4778375" y="1482725"/>
          <p14:tracePt t="10524" x="4778375" y="1477963"/>
          <p14:tracePt t="10527" x="4778375" y="1471613"/>
          <p14:tracePt t="10532" x="4778375" y="1465263"/>
          <p14:tracePt t="10533" x="4778375" y="1458913"/>
          <p14:tracePt t="10538" x="4778375" y="1452563"/>
          <p14:tracePt t="10542" x="4778375" y="1441450"/>
          <p14:tracePt t="10545" x="4778375" y="1435100"/>
          <p14:tracePt t="10550" x="4778375" y="1428750"/>
          <p14:tracePt t="10554" x="4778375" y="1417638"/>
          <p14:tracePt t="10557" x="4778375" y="1411288"/>
          <p14:tracePt t="10562" x="4778375" y="1404938"/>
          <p14:tracePt t="10566" x="4778375" y="1400175"/>
          <p14:tracePt t="10567" x="4778375" y="1393825"/>
          <p14:tracePt t="10572" x="4778375" y="1387475"/>
          <p14:tracePt t="10575" x="4778375" y="1381125"/>
          <p14:tracePt t="10580" x="4778375" y="1376363"/>
          <p14:tracePt t="10583" x="4778375" y="1370013"/>
          <p14:tracePt t="10586" x="4778375" y="1363663"/>
          <p14:tracePt t="10589" x="4778375" y="1357313"/>
          <p14:tracePt t="10593" x="4778375" y="1350963"/>
          <p14:tracePt t="10598" x="4778375" y="1346200"/>
          <p14:tracePt t="10600" x="4778375" y="1339850"/>
          <p14:tracePt t="10606" x="4778375" y="1333500"/>
          <p14:tracePt t="10607" x="4778375" y="1327150"/>
          <p14:tracePt t="10609" x="4778375" y="1322388"/>
          <p14:tracePt t="10614" x="4778375" y="1316038"/>
          <p14:tracePt t="10618" x="4778375" y="1309688"/>
          <p14:tracePt t="10622" x="4778375" y="1303338"/>
          <p14:tracePt t="10624" x="4778375" y="1298575"/>
          <p14:tracePt t="10626" x="4778375" y="1292225"/>
          <p14:tracePt t="10630" x="4778375" y="1285875"/>
          <p14:tracePt t="10634" x="4778375" y="1279525"/>
          <p14:tracePt t="10636" x="4778375" y="1273175"/>
          <p14:tracePt t="10642" x="4778375" y="1262063"/>
          <p14:tracePt t="10646" x="4778375" y="1255713"/>
          <p14:tracePt t="10650" x="4778375" y="1249363"/>
          <p14:tracePt t="10651" x="4778375" y="1244600"/>
          <p14:tracePt t="10658" x="4778375" y="1238250"/>
          <p14:tracePt t="10664" x="4778375" y="1231900"/>
          <p14:tracePt t="10670" x="4778375" y="1225550"/>
          <p14:tracePt t="10672" x="4778375" y="1220788"/>
          <p14:tracePt t="10680" x="4778375" y="1214438"/>
          <p14:tracePt t="10686" x="4778375" y="1208088"/>
          <p14:tracePt t="10696" x="4778375" y="1201738"/>
          <p14:tracePt t="10700" x="4778375" y="1195388"/>
          <p14:tracePt t="10710" x="4778375" y="1190625"/>
          <p14:tracePt t="10722" x="4778375" y="1184275"/>
          <p14:tracePt t="10732" x="4778375" y="1177925"/>
          <p14:tracePt t="10738" x="4778375" y="1171575"/>
          <p14:tracePt t="10748" x="4778375" y="1166813"/>
          <p14:tracePt t="10760" x="4778375" y="1160463"/>
          <p14:tracePt t="10780" x="4778375" y="1154113"/>
          <p14:tracePt t="10952" x="4778375" y="1309688"/>
          <p14:tracePt t="10958" x="4778375" y="1322388"/>
          <p14:tracePt t="10960" x="4778375" y="1327150"/>
          <p14:tracePt t="10964" x="4778375" y="1333500"/>
          <p14:tracePt t="10966" x="4778375" y="1339850"/>
          <p14:tracePt t="10968" x="4778375" y="1346200"/>
          <p14:tracePt t="10972" x="4778375" y="1350963"/>
          <p14:tracePt t="10976" x="4784725" y="1357313"/>
          <p14:tracePt t="10977" x="4784725" y="1363663"/>
          <p14:tracePt t="10982" x="4784725" y="1370013"/>
          <p14:tracePt t="10985" x="4784725" y="1376363"/>
          <p14:tracePt t="10989" x="4784725" y="1381125"/>
          <p14:tracePt t="10991" x="4784725" y="1387475"/>
          <p14:tracePt t="10995" x="4784725" y="1393825"/>
          <p14:tracePt t="11001" x="4784725" y="1400175"/>
          <p14:tracePt t="11003" x="4784725" y="1404938"/>
          <p14:tracePt t="11008" x="4784725" y="1411288"/>
          <p14:tracePt t="11012" x="4784725" y="1417638"/>
          <p14:tracePt t="11018" x="4784725" y="1423988"/>
          <p14:tracePt t="11019" x="4784725" y="1428750"/>
          <p14:tracePt t="11024" x="4784725" y="1435100"/>
          <p14:tracePt t="11025" x="4784725" y="1441450"/>
          <p14:tracePt t="11030" x="4784725" y="1447800"/>
          <p14:tracePt t="11032" x="4784725" y="1452563"/>
          <p14:tracePt t="11036" x="4784725" y="1458913"/>
          <p14:tracePt t="11037" x="4784725" y="1465263"/>
          <p14:tracePt t="11042" x="4784725" y="1477963"/>
          <p14:tracePt t="11045" x="4784725" y="1482725"/>
          <p14:tracePt t="11048" x="4784725" y="1489075"/>
          <p14:tracePt t="11049" x="4784725" y="1495425"/>
          <p14:tracePt t="11054" x="4784725" y="1501775"/>
          <p14:tracePt t="11055" x="4784725" y="1506538"/>
          <p14:tracePt t="11057" x="4784725" y="1512888"/>
          <p14:tracePt t="11061" x="4784725" y="1519238"/>
          <p14:tracePt t="11065" x="4784725" y="1525588"/>
          <p14:tracePt t="11069" x="4784725" y="1530350"/>
          <p14:tracePt t="11073" x="4784725" y="1536700"/>
          <p14:tracePt t="11075" x="4784725" y="1543050"/>
          <p14:tracePt t="11079" x="4784725" y="1549400"/>
          <p14:tracePt t="11085" x="4784725" y="1555750"/>
          <p14:tracePt t="11087" x="4784725" y="1560513"/>
          <p14:tracePt t="11089" x="4784725" y="1566863"/>
          <p14:tracePt t="11094" x="4784725" y="1573213"/>
          <p14:tracePt t="11097" x="4784725" y="1579563"/>
          <p14:tracePt t="11099" x="4784725" y="1584325"/>
          <p14:tracePt t="11103" x="4784725" y="1590675"/>
          <p14:tracePt t="11109" x="4784725" y="1597025"/>
          <p14:tracePt t="11113" x="4784725" y="1603375"/>
          <p14:tracePt t="11115" x="4784725" y="1608138"/>
          <p14:tracePt t="11120" x="4784725" y="1614488"/>
          <p14:tracePt t="11123" x="4784725" y="1620838"/>
          <p14:tracePt t="11127" x="4784725" y="1627188"/>
          <p14:tracePt t="11129" x="4778375" y="1633538"/>
          <p14:tracePt t="11131" x="4778375" y="1638300"/>
          <p14:tracePt t="11133" x="4778375" y="1644650"/>
          <p14:tracePt t="11135" x="4778375" y="1651000"/>
          <p14:tracePt t="11139" x="4778375" y="1657350"/>
          <p14:tracePt t="11141" x="4772025" y="1662113"/>
          <p14:tracePt t="11143" x="4772025" y="1668463"/>
          <p14:tracePt t="11145" x="4772025" y="1674813"/>
          <p14:tracePt t="11147" x="4772025" y="1681163"/>
          <p14:tracePt t="11149" x="4772025" y="1685925"/>
          <p14:tracePt t="11151" x="4765675" y="1692275"/>
          <p14:tracePt t="11153" x="4765675" y="1698625"/>
          <p14:tracePt t="11155" x="4765675" y="1704975"/>
          <p14:tracePt t="11158" x="4765675" y="1709738"/>
          <p14:tracePt t="11160" x="4765675" y="1716088"/>
          <p14:tracePt t="11162" x="4760913" y="1722438"/>
          <p14:tracePt t="11163" x="4760913" y="1728788"/>
          <p14:tracePt t="11166" x="4754563" y="1735138"/>
          <p14:tracePt t="11167" x="4754563" y="1739900"/>
          <p14:tracePt t="11172" x="4754563" y="1746250"/>
          <p14:tracePt t="11173" x="4754563" y="1752600"/>
          <p14:tracePt t="11175" x="4754563" y="1758950"/>
          <p14:tracePt t="11179" x="4754563" y="1763713"/>
          <p14:tracePt t="11181" x="4754563" y="1770063"/>
          <p14:tracePt t="11183" x="4754563" y="1776413"/>
          <p14:tracePt t="11188" x="4748213" y="1782763"/>
          <p14:tracePt t="11191" x="4748213" y="1787525"/>
          <p14:tracePt t="11194" x="4748213" y="1793875"/>
          <p14:tracePt t="11195" x="4748213" y="1800225"/>
          <p14:tracePt t="11200" x="4741863" y="1806575"/>
          <p14:tracePt t="11204" x="4741863" y="1812925"/>
          <p14:tracePt t="11207" x="4741863" y="1824038"/>
          <p14:tracePt t="11212" x="4741863" y="1830388"/>
          <p14:tracePt t="11215" x="4741863" y="1836738"/>
          <p14:tracePt t="11218" x="4741863" y="1841500"/>
          <p14:tracePt t="11221" x="4737100" y="1847850"/>
          <p14:tracePt t="11225" x="4737100" y="1860550"/>
          <p14:tracePt t="11230" x="4737100" y="1865313"/>
          <p14:tracePt t="11231" x="4730750" y="1865313"/>
          <p14:tracePt t="11233" x="4730750" y="1878013"/>
          <p14:tracePt t="11237" x="4730750" y="1884363"/>
          <p14:tracePt t="11239" x="4730750" y="1890713"/>
          <p14:tracePt t="11242" x="4730750" y="1895475"/>
          <p14:tracePt t="11245" x="4730750" y="1901825"/>
          <p14:tracePt t="11248" x="4730750" y="1908175"/>
          <p14:tracePt t="11249" x="4730750" y="1914525"/>
          <p14:tracePt t="11251" x="4730750" y="1919288"/>
          <p14:tracePt t="11253" x="4724400" y="1925638"/>
          <p14:tracePt t="11255" x="4724400" y="1931988"/>
          <p14:tracePt t="11257" x="4724400" y="1938338"/>
          <p14:tracePt t="11259" x="4724400" y="1943100"/>
          <p14:tracePt t="11261" x="4724400" y="1949450"/>
          <p14:tracePt t="11263" x="4724400" y="1955800"/>
          <p14:tracePt t="11267" x="4724400" y="1966913"/>
          <p14:tracePt t="11271" x="4724400" y="1973263"/>
          <p14:tracePt t="11273" x="4724400" y="1979613"/>
          <p14:tracePt t="11275" x="4724400" y="1985963"/>
          <p14:tracePt t="11277" x="4724400" y="1992313"/>
          <p14:tracePt t="11279" x="4724400" y="1997075"/>
          <p14:tracePt t="11281" x="4724400" y="2003425"/>
          <p14:tracePt t="11285" x="4724400" y="2009775"/>
          <p14:tracePt t="11287" x="4724400" y="2016125"/>
          <p14:tracePt t="11289" x="4718050" y="2016125"/>
          <p14:tracePt t="11291" x="4718050" y="2020888"/>
          <p14:tracePt t="11294" x="4718050" y="2027238"/>
          <p14:tracePt t="11295" x="4718050" y="2033588"/>
          <p14:tracePt t="11299" x="4718050" y="2039938"/>
          <p14:tracePt t="11303" x="4718050" y="2044700"/>
          <p14:tracePt t="11305" x="4718050" y="2051050"/>
          <p14:tracePt t="11307" x="4718050" y="2057400"/>
          <p14:tracePt t="11311" x="4718050" y="2063750"/>
          <p14:tracePt t="11313" x="4713288" y="2070100"/>
          <p14:tracePt t="11317" x="4713288" y="2074863"/>
          <p14:tracePt t="11321" x="4713288" y="2081213"/>
          <p14:tracePt t="11325" x="4713288" y="2087563"/>
          <p14:tracePt t="11327" x="4713288" y="2093913"/>
          <p14:tracePt t="11331" x="4713288" y="2098675"/>
          <p14:tracePt t="11337" x="4713288" y="2105025"/>
          <p14:tracePt t="11341" x="4713288" y="2111375"/>
          <p14:tracePt t="11343" x="4713288" y="2117725"/>
          <p14:tracePt t="11348" x="4713288" y="2122488"/>
          <p14:tracePt t="11352" x="4713288" y="2128838"/>
          <p14:tracePt t="11355" x="4713288" y="2135188"/>
          <p14:tracePt t="11358" x="4713288" y="2141538"/>
          <p14:tracePt t="11361" x="4713288" y="2147888"/>
          <p14:tracePt t="11365" x="4713288" y="2152650"/>
          <p14:tracePt t="11367" x="4706938" y="2152650"/>
          <p14:tracePt t="11370" x="4706938" y="2159000"/>
          <p14:tracePt t="11373" x="4706938" y="2165350"/>
          <p14:tracePt t="11377" x="4706938" y="2171700"/>
          <p14:tracePt t="11382" x="4706938" y="2176463"/>
          <p14:tracePt t="11385" x="4706938" y="2182813"/>
          <p14:tracePt t="11388" x="4706938" y="2189163"/>
          <p14:tracePt t="11391" x="4706938" y="2195513"/>
          <p14:tracePt t="11395" x="4706938" y="2200275"/>
          <p14:tracePt t="11400" x="4706938" y="2206625"/>
          <p14:tracePt t="11402" x="4706938" y="2212975"/>
          <p14:tracePt t="11406" x="4706938" y="2219325"/>
          <p14:tracePt t="11412" x="4706938" y="2224088"/>
          <p14:tracePt t="11415" x="4706938" y="2230438"/>
          <p14:tracePt t="11418" x="4706938" y="2236788"/>
          <p14:tracePt t="11424" x="4706938" y="2243138"/>
          <p14:tracePt t="11427" x="4706938" y="2249488"/>
          <p14:tracePt t="11432" x="4706938" y="2254250"/>
          <p14:tracePt t="11433" x="4706938" y="2260600"/>
          <p14:tracePt t="11435" x="4700588" y="2260600"/>
          <p14:tracePt t="11437" x="4700588" y="2266950"/>
          <p14:tracePt t="11441" x="4700588" y="2273300"/>
          <p14:tracePt t="11445" x="4700588" y="2278063"/>
          <p14:tracePt t="11447" x="4700588" y="2284413"/>
          <p14:tracePt t="11449" x="4700588" y="2290763"/>
          <p14:tracePt t="11453" x="4700588" y="2297113"/>
          <p14:tracePt t="11456" x="4700588" y="2301875"/>
          <p14:tracePt t="11458" x="4694238" y="2301875"/>
          <p14:tracePt t="11460" x="4694238" y="2308225"/>
          <p14:tracePt t="11464" x="4694238" y="2314575"/>
          <p14:tracePt t="11465" x="4694238" y="2320925"/>
          <p14:tracePt t="11468" x="4694238" y="2327275"/>
          <p14:tracePt t="11472" x="4687888" y="2332038"/>
          <p14:tracePt t="11475" x="4687888" y="2338388"/>
          <p14:tracePt t="11479" x="4687888" y="2344738"/>
          <p14:tracePt t="11481" x="4687888" y="2351088"/>
          <p14:tracePt t="11485" x="4687888" y="2355850"/>
          <p14:tracePt t="11489" x="4687888" y="2362200"/>
          <p14:tracePt t="11491" x="4687888" y="2368550"/>
          <p14:tracePt t="11495" x="4687888" y="2374900"/>
          <p14:tracePt t="11497" x="4687888" y="2379663"/>
          <p14:tracePt t="11499" x="4687888" y="2386013"/>
          <p14:tracePt t="11506" x="4687888" y="2392363"/>
          <p14:tracePt t="11509" x="4687888" y="2398713"/>
          <p14:tracePt t="11512" x="4683125" y="2398713"/>
          <p14:tracePt t="11515" x="4683125" y="2405063"/>
          <p14:tracePt t="11517" x="4683125" y="2409825"/>
          <p14:tracePt t="11525" x="4683125" y="2416175"/>
          <p14:tracePt t="11531" x="4683125" y="2422525"/>
          <p14:tracePt t="11539" x="4683125" y="2428875"/>
          <p14:tracePt t="11543" x="4683125" y="2433638"/>
          <p14:tracePt t="11549" x="4683125" y="2439988"/>
          <p14:tracePt t="11555" x="4683125" y="2446338"/>
          <p14:tracePt t="11561" x="4683125" y="2452688"/>
          <p14:tracePt t="11565" x="4683125" y="2457450"/>
          <p14:tracePt t="11567" x="4676775" y="2457450"/>
          <p14:tracePt t="11570" x="4676775" y="2463800"/>
          <p14:tracePt t="11573" x="4676775" y="2470150"/>
          <p14:tracePt t="11577" x="4676775" y="2476500"/>
          <p14:tracePt t="11583" x="4676775" y="2481263"/>
          <p14:tracePt t="11585" x="4670425" y="2487613"/>
          <p14:tracePt t="11589" x="4670425" y="2493963"/>
          <p14:tracePt t="11594" x="4670425" y="2500313"/>
          <p14:tracePt t="11596" x="4670425" y="2506663"/>
          <p14:tracePt t="11600" x="4670425" y="2517775"/>
          <p14:tracePt t="11604" x="4670425" y="2524125"/>
          <p14:tracePt t="11608" x="4670425" y="2530475"/>
          <p14:tracePt t="11613" x="4670425" y="2535238"/>
          <p14:tracePt t="11616" x="4670425" y="2541588"/>
          <p14:tracePt t="11619" x="4670425" y="2547938"/>
          <p14:tracePt t="11624" x="4670425" y="2554288"/>
          <p14:tracePt t="11630" x="4670425" y="2565400"/>
          <p14:tracePt t="11636" x="4670425" y="2571750"/>
          <p14:tracePt t="11642" x="4670425" y="2578100"/>
          <p14:tracePt t="11645" x="4670425" y="2584450"/>
          <p14:tracePt t="11649" x="4670425" y="2589213"/>
          <p14:tracePt t="11657" x="4670425" y="2595563"/>
          <p14:tracePt t="11667" x="4670425" y="2601913"/>
          <p14:tracePt t="11673" x="4670425" y="2608263"/>
          <p14:tracePt t="11677" x="4670425" y="2613025"/>
          <p14:tracePt t="11687" x="4670425" y="2619375"/>
          <p14:tracePt t="11693" x="4670425" y="2625725"/>
          <p14:tracePt t="11701" x="4670425" y="2632075"/>
          <p14:tracePt t="11706" x="4670425" y="2636838"/>
          <p14:tracePt t="11712" x="4670425" y="2643188"/>
          <p14:tracePt t="11717" x="4670425" y="2649538"/>
          <p14:tracePt t="11721" x="4670425" y="2655888"/>
          <p14:tracePt t="11723" x="4670425" y="2662238"/>
          <p14:tracePt t="11729" x="4670425" y="2667000"/>
          <p14:tracePt t="11735" x="4670425" y="2673350"/>
          <p14:tracePt t="11740" x="4670425" y="2679700"/>
          <p14:tracePt t="11742" x="4670425" y="2686050"/>
          <p14:tracePt t="11748" x="4670425" y="2690813"/>
          <p14:tracePt t="11754" x="4670425" y="2697163"/>
          <p14:tracePt t="11760" x="4670425" y="2703513"/>
          <p14:tracePt t="11761" x="4670425" y="2709863"/>
          <p14:tracePt t="11767" x="4670425" y="2714625"/>
          <p14:tracePt t="11773" x="4670425" y="2720975"/>
          <p14:tracePt t="11780" x="4670425" y="2727325"/>
          <p14:tracePt t="11783" x="4670425" y="2733675"/>
          <p14:tracePt t="11788" x="4670425" y="2738438"/>
          <p14:tracePt t="11794" x="4670425" y="2744788"/>
          <p14:tracePt t="11797" x="4670425" y="2751138"/>
          <p14:tracePt t="11804" x="4670425" y="2757488"/>
          <p14:tracePt t="11806" x="4670425" y="2763838"/>
          <p14:tracePt t="11813" x="4670425" y="2768600"/>
          <p14:tracePt t="11818" x="4670425" y="2774950"/>
          <p14:tracePt t="11824" x="4670425" y="2781300"/>
          <p14:tracePt t="11825" x="4670425" y="2787650"/>
          <p14:tracePt t="11833" x="4670425" y="2792413"/>
          <p14:tracePt t="11835" x="4676775" y="2792413"/>
          <p14:tracePt t="11841" x="4676775" y="2798763"/>
          <p14:tracePt t="11853" x="4676775" y="2805113"/>
          <p14:tracePt t="11863" x="4676775" y="2811463"/>
          <p14:tracePt t="11878" x="4676775" y="2816225"/>
          <p14:tracePt t="11887" x="4676775" y="2822575"/>
          <p14:tracePt t="11893" x="4683125" y="2822575"/>
          <p14:tracePt t="11903" x="4683125" y="2828925"/>
          <p14:tracePt t="11905" x="4683125" y="2835275"/>
          <p14:tracePt t="11918" x="4683125" y="2841625"/>
          <p14:tracePt t="11927" x="4683125" y="2846388"/>
          <p14:tracePt t="11935" x="4687888" y="2852738"/>
          <p14:tracePt t="11939" x="4687888" y="2859088"/>
          <p14:tracePt t="11950" x="4687888" y="2865438"/>
          <p14:tracePt t="11958" x="4687888" y="2870200"/>
          <p14:tracePt t="11965" x="4694238" y="2870200"/>
          <p14:tracePt t="11970" x="4694238" y="2876550"/>
          <p14:tracePt t="11977" x="4694238" y="2882900"/>
          <p14:tracePt t="11991" x="4694238" y="2889250"/>
          <p14:tracePt t="12001" x="4700588" y="2889250"/>
          <p14:tracePt t="12003" x="4700588" y="2894013"/>
          <p14:tracePt t="12015" x="4706938" y="2900363"/>
          <p14:tracePt t="12019" x="4706938" y="2906713"/>
          <p14:tracePt t="12031" x="4706938" y="2913063"/>
          <p14:tracePt t="12045" x="4706938" y="2919413"/>
          <p14:tracePt t="12057" x="4713288" y="2924175"/>
          <p14:tracePt t="12067" x="4713288" y="2930525"/>
          <p14:tracePt t="12072" x="4713288" y="2936875"/>
          <p14:tracePt t="12082" x="4713288" y="2943225"/>
          <p14:tracePt t="12094" x="4713288" y="2947988"/>
          <p14:tracePt t="12107" x="4713288" y="2954338"/>
          <p14:tracePt t="12117" x="4713288" y="2960688"/>
          <p14:tracePt t="12137" x="4713288" y="2967038"/>
          <p14:tracePt t="12166" x="4713288" y="2971800"/>
          <p14:tracePt t="12192" x="4713288" y="2978150"/>
          <p14:tracePt t="12197" x="4713288" y="2984500"/>
          <p14:tracePt t="12217" x="4713288" y="2990850"/>
          <p14:tracePt t="12240" x="4713288" y="2995613"/>
          <p14:tracePt t="12274" x="4713288" y="3001963"/>
          <p14:tracePt t="12428" x="4713288" y="3008313"/>
          <p14:tracePt t="12999" x="4713288" y="3014663"/>
          <p14:tracePt t="13626" x="4713288" y="3021013"/>
          <p14:tracePt t="13640" x="4713288" y="3025775"/>
          <p14:tracePt t="13652" x="4713288" y="3032125"/>
          <p14:tracePt t="13654" x="4706938" y="3032125"/>
          <p14:tracePt t="13666" x="4706938" y="3038475"/>
          <p14:tracePt t="13672" x="4700588" y="3038475"/>
          <p14:tracePt t="13686" x="4700588" y="3044825"/>
          <p14:tracePt t="13700" x="4694238" y="3044825"/>
          <p14:tracePt t="13702" x="4694238" y="3049588"/>
          <p14:tracePt t="13706" x="4694238" y="3055938"/>
          <p14:tracePt t="13720" x="4694238" y="3062288"/>
          <p14:tracePt t="13734" x="4694238" y="3068638"/>
          <p14:tracePt t="13744" x="4687888" y="3068638"/>
          <p14:tracePt t="13746" x="4687888" y="3073400"/>
          <p14:tracePt t="13753" x="4687888" y="3079750"/>
          <p14:tracePt t="13764" x="4687888" y="3086100"/>
          <p14:tracePt t="13774" x="4687888" y="3092450"/>
          <p14:tracePt t="13784" x="4687888" y="3098800"/>
          <p14:tracePt t="13791" x="4687888" y="3103563"/>
          <p14:tracePt t="13795" x="4687888" y="3109913"/>
          <p14:tracePt t="13801" x="4687888" y="3116263"/>
          <p14:tracePt t="13810" x="4687888" y="3122613"/>
          <p14:tracePt t="13817" x="4687888" y="3127375"/>
          <p14:tracePt t="13819" x="4687888" y="3133725"/>
          <p14:tracePt t="13825" x="4687888" y="3140075"/>
          <p14:tracePt t="13829" x="4687888" y="3146425"/>
          <p14:tracePt t="13836" x="4687888" y="3151188"/>
          <p14:tracePt t="13838" x="4687888" y="3157538"/>
          <p14:tracePt t="13844" x="4687888" y="3163888"/>
          <p14:tracePt t="13850" x="4687888" y="3170238"/>
          <p14:tracePt t="13858" x="4687888" y="3176588"/>
          <p14:tracePt t="13859" x="4687888" y="3181350"/>
          <p14:tracePt t="13894" x="4687888" y="3187700"/>
          <p14:tracePt t="13903" x="4694238" y="3187700"/>
          <p14:tracePt t="13916" x="4700588" y="3194050"/>
          <p14:tracePt t="13921" x="4706938" y="3194050"/>
          <p14:tracePt t="13933" x="4713288" y="3194050"/>
          <p14:tracePt t="13942" x="4718050" y="3194050"/>
          <p14:tracePt t="13944" x="4718050" y="3200400"/>
          <p14:tracePt t="13947" x="4718050" y="3205163"/>
          <p14:tracePt t="13950" x="4724400" y="3205163"/>
          <p14:tracePt t="13952" x="4730750" y="3205163"/>
          <p14:tracePt t="13962" x="4737100" y="3205163"/>
          <p14:tracePt t="13967" x="4737100" y="3211513"/>
          <p14:tracePt t="13969" x="4741863" y="3211513"/>
          <p14:tracePt t="13980" x="4748213" y="3211513"/>
          <p14:tracePt t="13983" x="4754563" y="3217863"/>
          <p14:tracePt t="13989" x="4760913" y="3217863"/>
          <p14:tracePt t="13995" x="4765675" y="3217863"/>
          <p14:tracePt t="14001" x="4778375" y="3228975"/>
          <p14:tracePt t="14005" x="4784725" y="3228975"/>
          <p14:tracePt t="14010" x="4795838" y="3235325"/>
          <p14:tracePt t="14014" x="4802188" y="3235325"/>
          <p14:tracePt t="14015" x="4808538" y="3235325"/>
          <p14:tracePt t="14017" x="4808538" y="3241675"/>
          <p14:tracePt t="14020" x="4819650" y="3241675"/>
          <p14:tracePt t="14023" x="4832350" y="3248025"/>
          <p14:tracePt t="14027" x="4838700" y="3248025"/>
          <p14:tracePt t="14029" x="4843463" y="3248025"/>
          <p14:tracePt t="14033" x="4856163" y="3248025"/>
          <p14:tracePt t="14038" x="4862513" y="3248025"/>
          <p14:tracePt t="14039" x="4867275" y="3248025"/>
          <p14:tracePt t="14041" x="4873625" y="3248025"/>
          <p14:tracePt t="14044" x="4879975" y="3248025"/>
          <p14:tracePt t="14045" x="4886325" y="3248025"/>
          <p14:tracePt t="14047" x="4892675" y="3248025"/>
          <p14:tracePt t="14050" x="4897438" y="3252788"/>
          <p14:tracePt t="14054" x="4903788" y="3252788"/>
          <p14:tracePt t="14056" x="4910138" y="3252788"/>
          <p14:tracePt t="14057" x="4916488" y="3252788"/>
          <p14:tracePt t="14062" x="4921250" y="3252788"/>
          <p14:tracePt t="14065" x="4933950" y="3252788"/>
          <p14:tracePt t="14069" x="4940300" y="3252788"/>
          <p14:tracePt t="14074" x="4945063" y="3252788"/>
          <p14:tracePt t="14078" x="4951413" y="3252788"/>
          <p14:tracePt t="14082" x="4957763" y="3252788"/>
          <p14:tracePt t="14088" x="4964113" y="3252788"/>
          <p14:tracePt t="14089" x="4970463" y="3252788"/>
          <p14:tracePt t="14098" x="4975225" y="3252788"/>
          <p14:tracePt t="14102" x="4981575" y="3252788"/>
          <p14:tracePt t="14107" x="4987925" y="3252788"/>
          <p14:tracePt t="14111" x="4994275" y="3252788"/>
          <p14:tracePt t="14115" x="4999038" y="3252788"/>
          <p14:tracePt t="14120" x="5005388" y="3252788"/>
          <p14:tracePt t="14121" x="5011738" y="3252788"/>
          <p14:tracePt t="14124" x="5018088" y="3252788"/>
          <p14:tracePt t="14128" x="5022850" y="3252788"/>
          <p14:tracePt t="14129" x="5029200" y="3252788"/>
          <p14:tracePt t="14131" x="5035550" y="3252788"/>
          <p14:tracePt t="14133" x="5041900" y="3252788"/>
          <p14:tracePt t="14135" x="5053013" y="3252788"/>
          <p14:tracePt t="14138" x="5059363" y="3252788"/>
          <p14:tracePt t="14139" x="5065713" y="3252788"/>
          <p14:tracePt t="14141" x="5072063" y="3252788"/>
          <p14:tracePt t="14144" x="5076825" y="3252788"/>
          <p14:tracePt t="14146" x="5089525" y="3252788"/>
          <p14:tracePt t="14147" x="5100638" y="3252788"/>
          <p14:tracePt t="14149" x="5106988" y="3252788"/>
          <p14:tracePt t="14151" x="5113338" y="3252788"/>
          <p14:tracePt t="14153" x="5119688" y="3252788"/>
          <p14:tracePt t="14155" x="5130800" y="3252788"/>
          <p14:tracePt t="14157" x="5137150" y="3252788"/>
          <p14:tracePt t="14159" x="5149850" y="3252788"/>
          <p14:tracePt t="14161" x="5154613" y="3248025"/>
          <p14:tracePt t="14163" x="5167313" y="3248025"/>
          <p14:tracePt t="14167" x="5173663" y="3248025"/>
          <p14:tracePt t="14169" x="5191125" y="3248025"/>
          <p14:tracePt t="14171" x="5197475" y="3248025"/>
          <p14:tracePt t="14175" x="5208588" y="3248025"/>
          <p14:tracePt t="14177" x="5214938" y="3248025"/>
          <p14:tracePt t="14179" x="5221288" y="3241675"/>
          <p14:tracePt t="14183" x="5227638" y="3241675"/>
          <p14:tracePt t="14186" x="5232400" y="3241675"/>
          <p14:tracePt t="14189" x="5245100" y="3241675"/>
          <p14:tracePt t="14193" x="5251450" y="3241675"/>
          <p14:tracePt t="14195" x="5251450" y="3235325"/>
          <p14:tracePt t="14197" x="5256213" y="3235325"/>
          <p14:tracePt t="14202" x="5262563" y="3235325"/>
          <p14:tracePt t="14204" x="5268913" y="3235325"/>
          <p14:tracePt t="14205" x="5268913" y="3228975"/>
          <p14:tracePt t="14210" x="5275263" y="3228975"/>
          <p14:tracePt t="14214" x="5280025" y="3224213"/>
          <p14:tracePt t="14217" x="5286375" y="3217863"/>
          <p14:tracePt t="14221" x="5292725" y="3217863"/>
          <p14:tracePt t="14226" x="5299075" y="3211513"/>
          <p14:tracePt t="14234" x="5303838" y="3211513"/>
          <p14:tracePt t="14238" x="5303838" y="3205163"/>
          <p14:tracePt t="14240" x="5310188" y="3205163"/>
          <p14:tracePt t="14241" x="5316538" y="3205163"/>
          <p14:tracePt t="14244" x="5316538" y="3200400"/>
          <p14:tracePt t="14246" x="5322888" y="3200400"/>
          <p14:tracePt t="14248" x="5322888" y="3194050"/>
          <p14:tracePt t="14252" x="5329238" y="3194050"/>
          <p14:tracePt t="14256" x="5329238" y="3187700"/>
          <p14:tracePt t="14257" x="5334000" y="3187700"/>
          <p14:tracePt t="14259" x="5340350" y="3187700"/>
          <p14:tracePt t="14262" x="5340350" y="3181350"/>
          <p14:tracePt t="14266" x="5346700" y="3176588"/>
          <p14:tracePt t="14269" x="5346700" y="3170238"/>
          <p14:tracePt t="14272" x="5353050" y="3170238"/>
          <p14:tracePt t="14274" x="5353050" y="3163888"/>
          <p14:tracePt t="14275" x="5357813" y="3163888"/>
          <p14:tracePt t="14277" x="5357813" y="3157538"/>
          <p14:tracePt t="14280" x="5364163" y="3157538"/>
          <p14:tracePt t="14284" x="5370513" y="3151188"/>
          <p14:tracePt t="14286" x="5370513" y="3146425"/>
          <p14:tracePt t="14287" x="5376863" y="3146425"/>
          <p14:tracePt t="14290" x="5376863" y="3140075"/>
          <p14:tracePt t="14293" x="5381625" y="3133725"/>
          <p14:tracePt t="14295" x="5387975" y="3133725"/>
          <p14:tracePt t="14297" x="5387975" y="3127375"/>
          <p14:tracePt t="14299" x="5394325" y="3122613"/>
          <p14:tracePt t="14303" x="5400675" y="3122613"/>
          <p14:tracePt t="14305" x="5400675" y="3116263"/>
          <p14:tracePt t="14308" x="5407025" y="3116263"/>
          <p14:tracePt t="14309" x="5411788" y="3109913"/>
          <p14:tracePt t="14315" x="5418138" y="3103563"/>
          <p14:tracePt t="14320" x="5424488" y="3098800"/>
          <p14:tracePt t="14323" x="5424488" y="3092450"/>
          <p14:tracePt t="14326" x="5430838" y="3092450"/>
          <p14:tracePt t="14332" x="5435600" y="3086100"/>
          <p14:tracePt t="14333" x="5441950" y="3086100"/>
          <p14:tracePt t="14340" x="5441950" y="3079750"/>
          <p14:tracePt t="14343" x="5448300" y="3073400"/>
          <p14:tracePt t="14352" x="5448300" y="3068638"/>
          <p14:tracePt t="14356" x="5454650" y="3068638"/>
          <p14:tracePt t="14357" x="5454650" y="3062288"/>
          <p14:tracePt t="14363" x="5454650" y="3055938"/>
          <p14:tracePt t="14366" x="5459413" y="3049588"/>
          <p14:tracePt t="14372" x="5465763" y="3044825"/>
          <p14:tracePt t="14376" x="5465763" y="3038475"/>
          <p14:tracePt t="14377" x="5472113" y="3038475"/>
          <p14:tracePt t="14379" x="5472113" y="3032125"/>
          <p14:tracePt t="14381" x="5478463" y="3025775"/>
          <p14:tracePt t="14383" x="5483225" y="3025775"/>
          <p14:tracePt t="14385" x="5483225" y="3021013"/>
          <p14:tracePt t="14387" x="5489575" y="3014663"/>
          <p14:tracePt t="14390" x="5495925" y="3008313"/>
          <p14:tracePt t="14391" x="5502275" y="3001963"/>
          <p14:tracePt t="14393" x="5508625" y="2995613"/>
          <p14:tracePt t="14396" x="5513388" y="2995613"/>
          <p14:tracePt t="14397" x="5519738" y="2984500"/>
          <p14:tracePt t="14399" x="5526088" y="2984500"/>
          <p14:tracePt t="14402" x="5532438" y="2978150"/>
          <p14:tracePt t="14403" x="5537200" y="2967038"/>
          <p14:tracePt t="14405" x="5549900" y="2967038"/>
          <p14:tracePt t="14408" x="5556250" y="2954338"/>
          <p14:tracePt t="14409" x="5567363" y="2947988"/>
          <p14:tracePt t="14411" x="5567363" y="2936875"/>
          <p14:tracePt t="14414" x="5580063" y="2930525"/>
          <p14:tracePt t="14415" x="5591175" y="2924175"/>
          <p14:tracePt t="14417" x="5597525" y="2919413"/>
          <p14:tracePt t="14420" x="5610225" y="2906713"/>
          <p14:tracePt t="14421" x="5614988" y="2900363"/>
          <p14:tracePt t="14423" x="5621338" y="2894013"/>
          <p14:tracePt t="14426" x="5634038" y="2889250"/>
          <p14:tracePt t="14427" x="5638800" y="2876550"/>
          <p14:tracePt t="14429" x="5651500" y="2876550"/>
          <p14:tracePt t="14432" x="5657850" y="2870200"/>
          <p14:tracePt t="14433" x="5664200" y="2865438"/>
          <p14:tracePt t="14435" x="5668963" y="2859088"/>
          <p14:tracePt t="14438" x="5675313" y="2852738"/>
          <p14:tracePt t="14439" x="5681663" y="2852738"/>
          <p14:tracePt t="14442" x="5688013" y="2846388"/>
          <p14:tracePt t="14444" x="5692775" y="2846388"/>
          <p14:tracePt t="14445" x="5699125" y="2841625"/>
          <p14:tracePt t="14450" x="5705475" y="2835275"/>
          <p14:tracePt t="14451" x="5711825" y="2828925"/>
          <p14:tracePt t="14453" x="5716588" y="2828925"/>
          <p14:tracePt t="14456" x="5716588" y="2822575"/>
          <p14:tracePt t="14457" x="5722938" y="2822575"/>
          <p14:tracePt t="14459" x="5729288" y="2822575"/>
          <p14:tracePt t="14462" x="5729288" y="2816225"/>
          <p14:tracePt t="14463" x="5735638" y="2811463"/>
          <p14:tracePt t="14469" x="5740400" y="2811463"/>
          <p14:tracePt t="14471" x="5746750" y="2805113"/>
          <p14:tracePt t="14475" x="5753100" y="2805113"/>
          <p14:tracePt t="14477" x="5753100" y="2798763"/>
          <p14:tracePt t="14479" x="5759450" y="2798763"/>
          <p14:tracePt t="14483" x="5759450" y="2792413"/>
          <p14:tracePt t="14485" x="5765800" y="2787650"/>
          <p14:tracePt t="14489" x="5770563" y="2787650"/>
          <p14:tracePt t="14493" x="5776913" y="2781300"/>
          <p14:tracePt t="14497" x="5783263" y="2781300"/>
          <p14:tracePt t="14499" x="5783263" y="2774950"/>
          <p14:tracePt t="14501" x="5789613" y="2774950"/>
          <p14:tracePt t="14503" x="5794375" y="2774950"/>
          <p14:tracePt t="14505" x="5794375" y="2768600"/>
          <p14:tracePt t="14509" x="5800725" y="2763838"/>
          <p14:tracePt t="14513" x="5807075" y="2763838"/>
          <p14:tracePt t="14517" x="5813425" y="2763838"/>
          <p14:tracePt t="14519" x="5813425" y="2757488"/>
          <p14:tracePt t="14523" x="5818188" y="2757488"/>
          <p14:tracePt t="14686" x="5824538" y="2757488"/>
          <p14:tracePt t="14702" x="5830888" y="2757488"/>
          <p14:tracePt t="14712" x="5837238" y="2757488"/>
          <p14:tracePt t="14714" x="5837238" y="2763838"/>
          <p14:tracePt t="14717" x="5843588" y="2763838"/>
          <p14:tracePt t="14732" x="5848350" y="2763838"/>
          <p14:tracePt t="14744" x="5854700" y="2763838"/>
          <p14:tracePt t="14753" x="5861050" y="2763838"/>
          <p14:tracePt t="14757" x="5867400" y="2763838"/>
          <p14:tracePt t="14762" x="5867400" y="2757488"/>
          <p14:tracePt t="14763" x="5872163" y="2757488"/>
          <p14:tracePt t="14767" x="5878513" y="2757488"/>
          <p14:tracePt t="14773" x="5884863" y="2757488"/>
          <p14:tracePt t="14775" x="5891213" y="2757488"/>
          <p14:tracePt t="14779" x="5895975" y="2751138"/>
          <p14:tracePt t="14784" x="5902325" y="2751138"/>
          <p14:tracePt t="14787" x="5915025" y="2751138"/>
          <p14:tracePt t="14791" x="5919788" y="2744788"/>
          <p14:tracePt t="14793" x="5926138" y="2744788"/>
          <p14:tracePt t="14796" x="5932488" y="2744788"/>
          <p14:tracePt t="14797" x="5938838" y="2744788"/>
          <p14:tracePt t="14799" x="5945188" y="2744788"/>
          <p14:tracePt t="14802" x="5949950" y="2744788"/>
          <p14:tracePt t="14804" x="5956300" y="2744788"/>
          <p14:tracePt t="14805" x="5962650" y="2744788"/>
          <p14:tracePt t="14808" x="5969000" y="2744788"/>
          <p14:tracePt t="14812" x="5980113" y="2744788"/>
          <p14:tracePt t="14816" x="5986463" y="2744788"/>
          <p14:tracePt t="14818" x="5997575" y="2744788"/>
          <p14:tracePt t="14822" x="6003925" y="2744788"/>
          <p14:tracePt t="14823" x="6010275" y="2744788"/>
          <p14:tracePt t="14826" x="6016625" y="2744788"/>
          <p14:tracePt t="14827" x="6022975" y="2744788"/>
          <p14:tracePt t="14832" x="6027738" y="2744788"/>
          <p14:tracePt t="14833" x="6034088" y="2744788"/>
          <p14:tracePt t="14838" x="6040438" y="2744788"/>
          <p14:tracePt t="14844" x="6046788" y="2744788"/>
          <p14:tracePt t="14850" x="6046788" y="2751138"/>
          <p14:tracePt t="14856" x="6051550" y="2751138"/>
          <p14:tracePt t="14873" x="6057900" y="2751138"/>
          <p14:tracePt t="14892" x="6064250" y="2751138"/>
          <p14:tracePt t="14906" x="6064250" y="2757488"/>
          <p14:tracePt t="14912" x="6070600" y="2757488"/>
          <p14:tracePt t="14946" x="6075363" y="2757488"/>
          <p14:tracePt t="14958" x="6081713" y="2757488"/>
          <p14:tracePt t="14978" x="6088063" y="2757488"/>
          <p14:tracePt t="14990" x="6094413" y="2757488"/>
          <p14:tracePt t="15002" x="6100763" y="2757488"/>
          <p14:tracePt t="15008" x="6105525" y="2757488"/>
          <p14:tracePt t="15020" x="6111875" y="2757488"/>
          <p14:tracePt t="15036" x="6118225" y="2757488"/>
          <p14:tracePt t="15038" x="6118225" y="2763838"/>
          <p14:tracePt t="15050" x="6124575" y="2763838"/>
          <p14:tracePt t="15052" x="6129338" y="2763838"/>
          <p14:tracePt t="15063" x="6135688" y="2763838"/>
          <p14:tracePt t="15075" x="6142038" y="2763838"/>
          <p14:tracePt t="15082" x="6142038" y="2768600"/>
          <p14:tracePt t="15090" x="6148388" y="2768600"/>
          <p14:tracePt t="15097" x="6153150" y="2768600"/>
          <p14:tracePt t="15142" x="6159500" y="2768600"/>
          <p14:tracePt t="15162" x="6165850" y="2768600"/>
          <p14:tracePt t="15182" x="6172200" y="2768600"/>
          <p14:tracePt t="15196" x="6176963" y="2768600"/>
          <p14:tracePt t="15301" x="6172200" y="2768600"/>
          <p14:tracePt t="15308" x="6165850" y="2768600"/>
          <p14:tracePt t="15309" x="6165850" y="2774950"/>
          <p14:tracePt t="15316" x="6159500" y="2774950"/>
          <p14:tracePt t="15323" x="6153150" y="2774950"/>
          <p14:tracePt t="15327" x="6148388" y="2774950"/>
          <p14:tracePt t="15329" x="6148388" y="2781300"/>
          <p14:tracePt t="15334" x="6142038" y="2781300"/>
          <p14:tracePt t="15337" x="6135688" y="2781300"/>
          <p14:tracePt t="15344" x="6129338" y="2781300"/>
          <p14:tracePt t="15345" x="6124575" y="2781300"/>
          <p14:tracePt t="15351" x="6118225" y="2781300"/>
          <p14:tracePt t="15355" x="6111875" y="2781300"/>
          <p14:tracePt t="15360" x="6105525" y="2781300"/>
          <p14:tracePt t="15363" x="6100763" y="2781300"/>
          <p14:tracePt t="15367" x="6094413" y="2781300"/>
          <p14:tracePt t="15374" x="6088063" y="2781300"/>
          <p14:tracePt t="15375" x="6081713" y="2781300"/>
          <p14:tracePt t="15379" x="6075363" y="2781300"/>
          <p14:tracePt t="15384" x="6070600" y="2781300"/>
          <p14:tracePt t="15388" x="6064250" y="2781300"/>
          <p14:tracePt t="15392" x="6057900" y="2781300"/>
          <p14:tracePt t="15393" x="6051550" y="2781300"/>
          <p14:tracePt t="15397" x="6046788" y="2781300"/>
          <p14:tracePt t="15399" x="6040438" y="2781300"/>
          <p14:tracePt t="15402" x="6034088" y="2781300"/>
          <p14:tracePt t="15404" x="6034088" y="2787650"/>
          <p14:tracePt t="15405" x="6027738" y="2787650"/>
          <p14:tracePt t="15408" x="6022975" y="2787650"/>
          <p14:tracePt t="15412" x="6016625" y="2787650"/>
          <p14:tracePt t="15414" x="6010275" y="2787650"/>
          <p14:tracePt t="15417" x="6003925" y="2787650"/>
          <p14:tracePt t="15420" x="5997575" y="2787650"/>
          <p14:tracePt t="15423" x="5986463" y="2792413"/>
          <p14:tracePt t="15427" x="5980113" y="2792413"/>
          <p14:tracePt t="15431" x="5973763" y="2792413"/>
          <p14:tracePt t="15433" x="5969000" y="2792413"/>
          <p14:tracePt t="15437" x="5962650" y="2798763"/>
          <p14:tracePt t="15439" x="5956300" y="2798763"/>
          <p14:tracePt t="15441" x="5949950" y="2798763"/>
          <p14:tracePt t="15447" x="5945188" y="2798763"/>
          <p14:tracePt t="15453" x="5938838" y="2798763"/>
          <p14:tracePt t="15455" x="5932488" y="2798763"/>
          <p14:tracePt t="15457" x="5926138" y="2798763"/>
          <p14:tracePt t="15461" x="5919788" y="2798763"/>
          <p14:tracePt t="15469" x="5915025" y="2798763"/>
          <p14:tracePt t="15475" x="5908675" y="2798763"/>
          <p14:tracePt t="15481" x="5902325" y="2798763"/>
          <p14:tracePt t="15557" x="5895975" y="2798763"/>
          <p14:tracePt t="15573" x="5891213" y="2798763"/>
          <p14:tracePt t="15604" x="5884863" y="2798763"/>
          <p14:tracePt t="15640" x="5878513" y="2798763"/>
          <p14:tracePt t="15658" x="5872163" y="2798763"/>
          <p14:tracePt t="15672" x="5867400" y="2798763"/>
          <p14:tracePt t="15682" x="5861050" y="2798763"/>
          <p14:tracePt t="15684" x="5854700" y="2798763"/>
          <p14:tracePt t="15696" x="5848350" y="2798763"/>
          <p14:tracePt t="15706" x="5843588" y="2798763"/>
          <p14:tracePt t="15714" x="5837238" y="2798763"/>
          <p14:tracePt t="15717" x="5830888" y="2798763"/>
          <p14:tracePt t="15726" x="5824538" y="2798763"/>
          <p14:tracePt t="15732" x="5818188" y="2798763"/>
          <p14:tracePt t="15738" x="5813425" y="2798763"/>
          <p14:tracePt t="15739" x="5807075" y="2798763"/>
          <p14:tracePt t="15746" x="5800725" y="2798763"/>
          <p14:tracePt t="15752" x="5794375" y="2798763"/>
          <p14:tracePt t="15762" x="5789613" y="2798763"/>
          <p14:tracePt t="15766" x="5783263" y="2798763"/>
          <p14:tracePt t="16991" x="5776913" y="2798763"/>
          <p14:tracePt t="17005" x="5776913" y="2805113"/>
          <p14:tracePt t="17010" x="5776913" y="2811463"/>
          <p14:tracePt t="17015" x="5783263" y="2811463"/>
          <p14:tracePt t="17016" x="5789613" y="2811463"/>
          <p14:tracePt t="17018" x="5794375" y="2811463"/>
          <p14:tracePt t="17020" x="5807075" y="2816225"/>
          <p14:tracePt t="17024" x="5824538" y="2822575"/>
          <p14:tracePt t="17025" x="5837238" y="2822575"/>
          <p14:tracePt t="17028" x="5843588" y="2828925"/>
          <p14:tracePt t="17030" x="5848350" y="2828925"/>
          <p14:tracePt t="17031" x="5854700" y="2828925"/>
          <p14:tracePt t="17034" x="5861050" y="2828925"/>
          <p14:tracePt t="17035" x="5867400" y="2828925"/>
          <p14:tracePt t="17287" x="5861050" y="2828925"/>
          <p14:tracePt t="17292" x="5854700" y="2822575"/>
          <p14:tracePt t="17295" x="5848350" y="2822575"/>
          <p14:tracePt t="17296" x="5848350" y="2816225"/>
          <p14:tracePt t="17304" x="5837238" y="2811463"/>
          <p14:tracePt t="17309" x="5830888" y="2811463"/>
          <p14:tracePt t="17313" x="5824538" y="2805113"/>
          <p14:tracePt t="17318" x="5818188" y="2805113"/>
          <p14:tracePt t="17322" x="5818188" y="2798763"/>
          <p14:tracePt t="17323" x="5813425" y="2798763"/>
          <p14:tracePt t="17325" x="5813425" y="2792413"/>
          <p14:tracePt t="17327" x="5807075" y="2792413"/>
          <p14:tracePt t="17334" x="5807075" y="2787650"/>
          <p14:tracePt t="17360" x="5807075" y="2781300"/>
          <p14:tracePt t="17485" x="5800725" y="2781300"/>
          <p14:tracePt t="17501" x="5794375" y="2781300"/>
          <p14:tracePt t="17515" x="5789613" y="2781300"/>
          <p14:tracePt t="17518" x="5783263" y="2781300"/>
          <p14:tracePt t="17526" x="5776913" y="2781300"/>
          <p14:tracePt t="17531" x="5770563" y="2781300"/>
          <p14:tracePt t="17537" x="5765800" y="2787650"/>
          <p14:tracePt t="17538" x="5759450" y="2787650"/>
          <p14:tracePt t="17544" x="5753100" y="2787650"/>
          <p14:tracePt t="17550" x="5746750" y="2787650"/>
          <p14:tracePt t="17555" x="5740400" y="2787650"/>
          <p14:tracePt t="17558" x="5735638" y="2787650"/>
          <p14:tracePt t="17561" x="5729288" y="2787650"/>
          <p14:tracePt t="17565" x="5729288" y="2792413"/>
          <p14:tracePt t="17567" x="5722938" y="2792413"/>
          <p14:tracePt t="17571" x="5716588" y="2792413"/>
          <p14:tracePt t="17577" x="5711825" y="2792413"/>
          <p14:tracePt t="17582" x="5705475" y="2792413"/>
          <p14:tracePt t="17590" x="5699125" y="2792413"/>
          <p14:tracePt t="17632" x="5692775" y="2792413"/>
          <p14:tracePt t="17647" x="5688013" y="2792413"/>
          <p14:tracePt t="17651" x="5681663" y="2792413"/>
          <p14:tracePt t="17656" x="5675313" y="2787650"/>
          <p14:tracePt t="17663" x="5668963" y="2781300"/>
          <p14:tracePt t="17668" x="5664200" y="2781300"/>
          <p14:tracePt t="17672" x="5657850" y="2774950"/>
          <p14:tracePt t="17675" x="5657850" y="2768600"/>
          <p14:tracePt t="17678" x="5651500" y="2768600"/>
          <p14:tracePt t="17683" x="5651500" y="2763838"/>
          <p14:tracePt t="17684" x="5645150" y="2763838"/>
          <p14:tracePt t="17689" x="5645150" y="2757488"/>
          <p14:tracePt t="17692" x="5638800" y="2757488"/>
          <p14:tracePt t="17696" x="5634038" y="2751138"/>
          <p14:tracePt t="17700" x="5634038" y="2744788"/>
          <p14:tracePt t="17704" x="5627688" y="2744788"/>
          <p14:tracePt t="17712" x="5627688" y="2738438"/>
          <p14:tracePt t="17718" x="5621338" y="2738438"/>
          <p14:tracePt t="17724" x="5621338" y="2733675"/>
          <p14:tracePt t="17731" x="5614988" y="2733675"/>
          <p14:tracePt t="17737" x="5610225" y="2733675"/>
          <p14:tracePt t="17740" x="5610225" y="2727325"/>
          <p14:tracePt t="17750" x="5603875" y="2727325"/>
          <p14:tracePt t="17751" x="5603875" y="2720975"/>
          <p14:tracePt t="17760" x="5597525" y="2720975"/>
          <p14:tracePt t="17767" x="5597525" y="2714625"/>
          <p14:tracePt t="17769" x="5591175" y="2714625"/>
          <p14:tracePt t="17773" x="5586413" y="2714625"/>
          <p14:tracePt t="17784" x="5586413" y="2709863"/>
          <p14:tracePt t="17786" x="5580063" y="2709863"/>
          <p14:tracePt t="17793" x="5580063" y="2703513"/>
          <p14:tracePt t="17798" x="5573713" y="2703513"/>
          <p14:tracePt t="17799" x="5573713" y="2697163"/>
          <p14:tracePt t="17808" x="5573713" y="2690813"/>
          <p14:tracePt t="17815" x="5567363" y="2690813"/>
          <p14:tracePt t="17817" x="5567363" y="2686050"/>
          <p14:tracePt t="17826" x="5567363" y="2679700"/>
          <p14:tracePt t="17830" x="5567363" y="2673350"/>
          <p14:tracePt t="17835" x="5567363" y="2667000"/>
          <p14:tracePt t="17841" x="5567363" y="2662238"/>
          <p14:tracePt t="17846" x="5561013" y="2662238"/>
          <p14:tracePt t="17850" x="5561013" y="2655888"/>
          <p14:tracePt t="17855" x="5561013" y="2649538"/>
          <p14:tracePt t="17859" x="5561013" y="2643188"/>
          <p14:tracePt t="17867" x="5561013" y="2636838"/>
          <p14:tracePt t="17872" x="5561013" y="2632075"/>
          <p14:tracePt t="17882" x="5561013" y="2625725"/>
          <p14:tracePt t="17889" x="5561013" y="2619375"/>
          <p14:tracePt t="17898" x="5561013" y="2613025"/>
          <p14:tracePt t="17906" x="5561013" y="2608263"/>
          <p14:tracePt t="17915" x="5561013" y="2601913"/>
          <p14:tracePt t="17921" x="5561013" y="2595563"/>
          <p14:tracePt t="17929" x="5561013" y="2589213"/>
          <p14:tracePt t="17940" x="5561013" y="2584450"/>
          <p14:tracePt t="17945" x="5561013" y="2578100"/>
          <p14:tracePt t="17952" x="5561013" y="2571750"/>
          <p14:tracePt t="17962" x="5561013" y="2565400"/>
          <p14:tracePt t="17971" x="5561013" y="2559050"/>
          <p14:tracePt t="17978" x="5561013" y="2554288"/>
          <p14:tracePt t="17979" x="5561013" y="2547938"/>
          <p14:tracePt t="17990" x="5561013" y="2541588"/>
          <p14:tracePt t="17997" x="5561013" y="2535238"/>
          <p14:tracePt t="17999" x="5567363" y="2535238"/>
          <p14:tracePt t="18010" x="5567363" y="2530475"/>
          <p14:tracePt t="18017" x="5567363" y="2524125"/>
          <p14:tracePt t="18034" x="5567363" y="2517775"/>
          <p14:tracePt t="18045" x="5573713" y="2517775"/>
          <p14:tracePt t="18047" x="5573713" y="2511425"/>
          <p14:tracePt t="18060" x="5573713" y="2506663"/>
          <p14:tracePt t="18071" x="5573713" y="2500313"/>
          <p14:tracePt t="18078" x="5580063" y="2500313"/>
          <p14:tracePt t="18084" x="5580063" y="2493963"/>
          <p14:tracePt t="18098" x="5580063" y="2487613"/>
          <p14:tracePt t="18108" x="5586413" y="2481263"/>
          <p14:tracePt t="18112" x="5586413" y="2476500"/>
          <p14:tracePt t="18115" x="5591175" y="2476500"/>
          <p14:tracePt t="18122" x="5591175" y="2470150"/>
          <p14:tracePt t="18130" x="5597525" y="2470150"/>
          <p14:tracePt t="18132" x="5597525" y="2463800"/>
          <p14:tracePt t="18142" x="5597525" y="2457450"/>
          <p14:tracePt t="18146" x="5603875" y="2457450"/>
          <p14:tracePt t="18156" x="5603875" y="2452688"/>
          <p14:tracePt t="18160" x="5603875" y="2446338"/>
          <p14:tracePt t="18161" x="5610225" y="2446338"/>
          <p14:tracePt t="18170" x="5614988" y="2439988"/>
          <p14:tracePt t="18182" x="5614988" y="2433638"/>
          <p14:tracePt t="18185" x="5621338" y="2433638"/>
          <p14:tracePt t="18193" x="5621338" y="2428875"/>
          <p14:tracePt t="18199" x="5621338" y="2422525"/>
          <p14:tracePt t="18203" x="5627688" y="2422525"/>
          <p14:tracePt t="18217" x="5627688" y="2416175"/>
          <p14:tracePt t="18226" x="5634038" y="2416175"/>
          <p14:tracePt t="18236" x="5634038" y="2409825"/>
          <p14:tracePt t="18238" x="5638800" y="2409825"/>
          <p14:tracePt t="18256" x="5638800" y="2405063"/>
          <p14:tracePt t="18262" x="5645150" y="2405063"/>
          <p14:tracePt t="18272" x="5645150" y="2398713"/>
          <p14:tracePt t="18322" x="5651500" y="2398713"/>
          <p14:tracePt t="18330" x="5651500" y="2392363"/>
          <p14:tracePt t="18337" x="5657850" y="2392363"/>
          <p14:tracePt t="18341" x="5664200" y="2392363"/>
          <p14:tracePt t="18345" x="5664200" y="2386013"/>
          <p14:tracePt t="18360" x="5668963" y="2386013"/>
          <p14:tracePt t="18365" x="5668963" y="2379663"/>
          <p14:tracePt t="18372" x="5675313" y="2374900"/>
          <p14:tracePt t="18382" x="5681663" y="2374900"/>
          <p14:tracePt t="18385" x="5688013" y="2368550"/>
          <p14:tracePt t="18396" x="5692775" y="2368550"/>
          <p14:tracePt t="18397" x="5692775" y="2362200"/>
          <p14:tracePt t="18404" x="5699125" y="2362200"/>
          <p14:tracePt t="18412" x="5705475" y="2355850"/>
          <p14:tracePt t="18416" x="5711825" y="2355850"/>
          <p14:tracePt t="18418" x="5711825" y="2351088"/>
          <p14:tracePt t="18424" x="5716588" y="2351088"/>
          <p14:tracePt t="18433" x="5716588" y="2344738"/>
          <p14:tracePt t="18436" x="5722938" y="2344738"/>
          <p14:tracePt t="18442" x="5722938" y="2338388"/>
          <p14:tracePt t="18453" x="5729288" y="2338388"/>
          <p14:tracePt t="18456" x="5729288" y="2332038"/>
          <p14:tracePt t="18467" x="5729288" y="2327275"/>
          <p14:tracePt t="18470" x="5735638" y="2327275"/>
          <p14:tracePt t="18482" x="5740400" y="2327275"/>
          <p14:tracePt t="18494" x="5740400" y="2320925"/>
          <p14:tracePt t="18509" x="5746750" y="2320925"/>
          <p14:tracePt t="18901" x="5746750" y="2314575"/>
          <p14:tracePt t="18909" x="5746750" y="2308225"/>
          <p14:tracePt t="18915" x="5746750" y="2301875"/>
          <p14:tracePt t="18939" x="5746750" y="2297113"/>
          <p14:tracePt t="19080" x="5753100" y="2297113"/>
          <p14:tracePt t="19097" x="5759450" y="2297113"/>
          <p14:tracePt t="19105" x="5765800" y="2290763"/>
          <p14:tracePt t="19180" x="5770563" y="2290763"/>
          <p14:tracePt t="19196" x="5770563" y="2284413"/>
          <p14:tracePt t="19199" x="5776913" y="2284413"/>
          <p14:tracePt t="19485" x="5783263" y="2284413"/>
          <p14:tracePt t="19511" x="5789613" y="2284413"/>
          <p14:tracePt t="20941" x="5789613" y="2278063"/>
          <p14:tracePt t="20942" x="5794375" y="2278063"/>
          <p14:tracePt t="20948" x="5800725" y="2278063"/>
          <p14:tracePt t="20957" x="5807075" y="2273300"/>
          <p14:tracePt t="20964" x="5813425" y="2273300"/>
          <p14:tracePt t="20972" x="5813425" y="2266950"/>
          <p14:tracePt t="20975" x="5818188" y="2266950"/>
          <p14:tracePt t="20986" x="5824538" y="2260600"/>
          <p14:tracePt t="20999" x="5830888" y="2260600"/>
          <p14:tracePt t="21002" x="5830888" y="2254250"/>
          <p14:tracePt t="21005" x="5837238" y="2254250"/>
          <p14:tracePt t="21011" x="5837238" y="2249488"/>
          <p14:tracePt t="21012" x="5843588" y="2249488"/>
          <p14:tracePt t="21021" x="5843588" y="2243138"/>
          <p14:tracePt t="21024" x="5848350" y="2243138"/>
          <p14:tracePt t="21041" x="5854700" y="2236788"/>
          <p14:tracePt t="21048" x="5861050" y="2236788"/>
          <p14:tracePt t="21052" x="5861050" y="2230438"/>
          <p14:tracePt t="21057" x="5867400" y="2230438"/>
          <p14:tracePt t="21059" x="5867400" y="2224088"/>
          <p14:tracePt t="21064" x="5872163" y="2224088"/>
          <p14:tracePt t="21066" x="5872163" y="2219325"/>
          <p14:tracePt t="21072" x="5878513" y="2219325"/>
          <p14:tracePt t="21077" x="5884863" y="2212975"/>
          <p14:tracePt t="21085" x="5891213" y="2206625"/>
          <p14:tracePt t="21090" x="5891213" y="2200275"/>
          <p14:tracePt t="21093" x="5895975" y="2200275"/>
          <p14:tracePt t="21098" x="5895975" y="2195513"/>
          <p14:tracePt t="21100" x="5902325" y="2195513"/>
          <p14:tracePt t="21102" x="5908675" y="2195513"/>
          <p14:tracePt t="21104" x="5908675" y="2189163"/>
          <p14:tracePt t="21106" x="5915025" y="2189163"/>
          <p14:tracePt t="21108" x="5919788" y="2176463"/>
          <p14:tracePt t="21110" x="5926138" y="2176463"/>
          <p14:tracePt t="21112" x="5926138" y="2171700"/>
          <p14:tracePt t="21114" x="5932488" y="2171700"/>
          <p14:tracePt t="21116" x="5932488" y="2165350"/>
          <p14:tracePt t="21118" x="5938838" y="2165350"/>
          <p14:tracePt t="21122" x="5938838" y="2159000"/>
          <p14:tracePt t="21124" x="5945188" y="2159000"/>
          <p14:tracePt t="21130" x="5949950" y="2159000"/>
          <p14:tracePt t="21135" x="5949950" y="2152650"/>
          <p14:tracePt t="21136" x="5956300" y="2152650"/>
          <p14:tracePt t="21144" x="5962650" y="2152650"/>
          <p14:tracePt t="21147" x="5962650" y="2147888"/>
          <p14:tracePt t="21152" x="5962650" y="2141538"/>
          <p14:tracePt t="21157" x="5969000" y="2141538"/>
          <p14:tracePt t="21164" x="5973763" y="2141538"/>
          <p14:tracePt t="21175" x="5973763" y="2135188"/>
          <p14:tracePt t="21178" x="5980113" y="2135188"/>
          <p14:tracePt t="21189" x="5980113" y="2128838"/>
          <p14:tracePt t="21193" x="5986463" y="2128838"/>
          <p14:tracePt t="21206" x="5992813" y="2122488"/>
          <p14:tracePt t="21213" x="5992813" y="2117725"/>
          <p14:tracePt t="21216" x="5997575" y="2117725"/>
          <p14:tracePt t="21312" x="6003925" y="2111375"/>
          <p14:tracePt t="21326" x="6003925" y="2105025"/>
          <p14:tracePt t="21329" x="6010275" y="2105025"/>
          <p14:tracePt t="21345" x="6016625" y="2098675"/>
          <p14:tracePt t="21353" x="6016625" y="2093913"/>
          <p14:tracePt t="21385" x="6022975" y="2093913"/>
          <p14:tracePt t="21788" x="6016625" y="2093913"/>
          <p14:tracePt t="21819" x="6010275" y="2093913"/>
          <p14:tracePt t="21837" x="6003925" y="2093913"/>
          <p14:tracePt t="23097" x="6010275" y="2093913"/>
          <p14:tracePt t="23103" x="6016625" y="2093913"/>
          <p14:tracePt t="23109" x="6022975" y="2093913"/>
          <p14:tracePt t="23119" x="6027738" y="2093913"/>
          <p14:tracePt t="23141" x="6027738" y="2087563"/>
          <p14:tracePt t="23143" x="6034088" y="2087563"/>
          <p14:tracePt t="23228" x="6040438" y="2087563"/>
          <p14:tracePt t="23283" x="6046788" y="2087563"/>
          <p14:tracePt t="23297" x="6046788" y="2081213"/>
          <p14:tracePt t="23315" x="6051550" y="2081213"/>
          <p14:tracePt t="27907" x="6057900" y="2081213"/>
          <p14:tracePt t="27915" x="6064250" y="2081213"/>
          <p14:tracePt t="27918" x="6070600" y="2081213"/>
          <p14:tracePt t="27921" x="6075363" y="2081213"/>
          <p14:tracePt t="27923" x="6075363" y="2087563"/>
          <p14:tracePt t="28019" x="6081713" y="2087563"/>
          <p14:tracePt t="28021" x="6081713" y="2093913"/>
          <p14:tracePt t="28024" x="6088063" y="2093913"/>
          <p14:tracePt t="28028" x="6088063" y="2098675"/>
          <p14:tracePt t="28028" x="6094413" y="2098675"/>
          <p14:tracePt t="28030" x="6100763" y="2098675"/>
          <p14:tracePt t="28035" x="6105525" y="2098675"/>
          <p14:tracePt t="28038" x="6111875" y="2098675"/>
          <p14:tracePt t="28040" x="6118225" y="2105025"/>
          <p14:tracePt t="28042" x="6124575" y="2105025"/>
          <p14:tracePt t="28046" x="6129338" y="2105025"/>
          <p14:tracePt t="28050" x="6135688" y="2105025"/>
          <p14:tracePt t="28052" x="6142038" y="2111375"/>
          <p14:tracePt t="28057" x="6148388" y="2111375"/>
          <p14:tracePt t="28058" x="6153150" y="2111375"/>
          <p14:tracePt t="28060" x="6153150" y="2117725"/>
          <p14:tracePt t="28062" x="6159500" y="2117725"/>
          <p14:tracePt t="28064" x="6165850" y="2117725"/>
          <p14:tracePt t="28066" x="6172200" y="2117725"/>
          <p14:tracePt t="28070" x="6176963" y="2117725"/>
          <p14:tracePt t="28072" x="6183313" y="2117725"/>
          <p14:tracePt t="28074" x="6189663" y="2117725"/>
          <p14:tracePt t="28076" x="6189663" y="2122488"/>
          <p14:tracePt t="28078" x="6196013" y="2122488"/>
          <p14:tracePt t="28082" x="6202363" y="2122488"/>
          <p14:tracePt t="28084" x="6207125" y="2122488"/>
          <p14:tracePt t="28088" x="6213475" y="2122488"/>
          <p14:tracePt t="28093" x="6219825" y="2122488"/>
          <p14:tracePt t="28094" x="6226175" y="2122488"/>
          <p14:tracePt t="28099" x="6230938" y="2128838"/>
          <p14:tracePt t="28102" x="6243638" y="2128838"/>
          <p14:tracePt t="28106" x="6249988" y="2128838"/>
          <p14:tracePt t="28108" x="6254750" y="2128838"/>
          <p14:tracePt t="28110" x="6261100" y="2128838"/>
          <p14:tracePt t="28112" x="6267450" y="2135188"/>
          <p14:tracePt t="28117" x="6280150" y="2135188"/>
          <p14:tracePt t="28118" x="6284913" y="2135188"/>
          <p14:tracePt t="28120" x="6291263" y="2135188"/>
          <p14:tracePt t="28122" x="6297613" y="2135188"/>
          <p14:tracePt t="28124" x="6303963" y="2135188"/>
          <p14:tracePt t="28126" x="6308725" y="2135188"/>
          <p14:tracePt t="28128" x="6321425" y="2135188"/>
          <p14:tracePt t="28130" x="6327775" y="2135188"/>
          <p14:tracePt t="28134" x="6338888" y="2135188"/>
          <p14:tracePt t="28136" x="6345238" y="2135188"/>
          <p14:tracePt t="28138" x="6351588" y="2135188"/>
          <p14:tracePt t="28140" x="6356350" y="2135188"/>
          <p14:tracePt t="28142" x="6369050" y="2135188"/>
          <p14:tracePt t="28144" x="6375400" y="2128838"/>
          <p14:tracePt t="28146" x="6381750" y="2128838"/>
          <p14:tracePt t="28148" x="6392863" y="2128838"/>
          <p14:tracePt t="28150" x="6399213" y="2128838"/>
          <p14:tracePt t="28152" x="6405563" y="2128838"/>
          <p14:tracePt t="28154" x="6416675" y="2128838"/>
          <p14:tracePt t="28156" x="6416675" y="2122488"/>
          <p14:tracePt t="28158" x="6423025" y="2122488"/>
          <p14:tracePt t="28160" x="6429375" y="2122488"/>
          <p14:tracePt t="28162" x="6440488" y="2122488"/>
          <p14:tracePt t="28167" x="6446838" y="2122488"/>
          <p14:tracePt t="28168" x="6453188" y="2122488"/>
          <p14:tracePt t="28170" x="6459538" y="2122488"/>
          <p14:tracePt t="28173" x="6464300" y="2122488"/>
          <p14:tracePt t="28175" x="6470650" y="2122488"/>
          <p14:tracePt t="28179" x="6477000" y="2122488"/>
          <p14:tracePt t="28181" x="6483350" y="2117725"/>
          <p14:tracePt t="28182" x="6488113" y="2117725"/>
          <p14:tracePt t="28188" x="6494463" y="2117725"/>
          <p14:tracePt t="28192" x="6500813" y="2117725"/>
          <p14:tracePt t="28204" x="6507163" y="2117725"/>
          <p14:tracePt t="28249" x="6511925" y="2117725"/>
          <p14:tracePt t="28256" x="6518275" y="2117725"/>
          <p14:tracePt t="28263" x="6524625" y="2117725"/>
          <p14:tracePt t="28266" x="6530975" y="2117725"/>
          <p14:tracePt t="28268" x="6537325" y="2117725"/>
          <p14:tracePt t="28272" x="6542088" y="2117725"/>
          <p14:tracePt t="28276" x="6548438" y="2117725"/>
          <p14:tracePt t="28280" x="6554788" y="2117725"/>
          <p14:tracePt t="28282" x="6561138" y="2117725"/>
          <p14:tracePt t="28286" x="6565900" y="2117725"/>
          <p14:tracePt t="28290" x="6572250" y="2117725"/>
          <p14:tracePt t="28294" x="6578600" y="2117725"/>
          <p14:tracePt t="28298" x="6584950" y="2117725"/>
          <p14:tracePt t="28304" x="6589713" y="2117725"/>
          <p14:tracePt t="28310" x="6596063" y="2117725"/>
          <p14:tracePt t="28320" x="6602413" y="2117725"/>
          <p14:tracePt t="28322" x="6608763" y="2117725"/>
          <p14:tracePt t="28333" x="6613525" y="2117725"/>
          <p14:tracePt t="28357" x="6619875" y="2117725"/>
          <p14:tracePt t="28372" x="6626225" y="2117725"/>
          <p14:tracePt t="28379" x="6626225" y="2122488"/>
          <p14:tracePt t="28385" x="6632575" y="2122488"/>
          <p14:tracePt t="28388" x="6638925" y="2122488"/>
          <p14:tracePt t="28395" x="6643688" y="2122488"/>
          <p14:tracePt t="28400" x="6650038" y="2122488"/>
          <p14:tracePt t="28404" x="6656388" y="2122488"/>
          <p14:tracePt t="28406" x="6662738" y="2122488"/>
          <p14:tracePt t="28410" x="6667500" y="2122488"/>
          <p14:tracePt t="28414" x="6680200" y="2122488"/>
          <p14:tracePt t="28418" x="6686550" y="2122488"/>
          <p14:tracePt t="28422" x="6691313" y="2122488"/>
          <p14:tracePt t="28424" x="6697663" y="2122488"/>
          <p14:tracePt t="28426" x="6704013" y="2122488"/>
          <p14:tracePt t="28428" x="6710363" y="2122488"/>
          <p14:tracePt t="28432" x="6721475" y="2122488"/>
          <p14:tracePt t="28437" x="6727825" y="2122488"/>
          <p14:tracePt t="28438" x="6734175" y="2122488"/>
          <p14:tracePt t="28440" x="6740525" y="2122488"/>
          <p14:tracePt t="28442" x="6745288" y="2122488"/>
          <p14:tracePt t="28444" x="6751638" y="2122488"/>
          <p14:tracePt t="28446" x="6757988" y="2122488"/>
          <p14:tracePt t="28448" x="6764338" y="2122488"/>
          <p14:tracePt t="28452" x="6769100" y="2122488"/>
          <p14:tracePt t="28454" x="6775450" y="2122488"/>
          <p14:tracePt t="28456" x="6781800" y="2122488"/>
          <p14:tracePt t="28458" x="6788150" y="2122488"/>
          <p14:tracePt t="28462" x="6794500" y="2122488"/>
          <p14:tracePt t="28464" x="6799263" y="2122488"/>
          <p14:tracePt t="28466" x="6805613" y="2122488"/>
          <p14:tracePt t="28470" x="6811963" y="2122488"/>
          <p14:tracePt t="28472" x="6818313" y="2122488"/>
          <p14:tracePt t="28479" x="6823075" y="2122488"/>
          <p14:tracePt t="28482" x="6829425" y="2122488"/>
          <p14:tracePt t="28490" x="6835775" y="2122488"/>
          <p14:tracePt t="28521" x="6842125" y="2122488"/>
          <p14:tracePt t="28525" x="6846888" y="2122488"/>
          <p14:tracePt t="28530" x="6853238" y="2117725"/>
          <p14:tracePt t="28536" x="6865938" y="2117725"/>
          <p14:tracePt t="28542" x="6870700" y="2117725"/>
          <p14:tracePt t="28546" x="6877050" y="2111375"/>
          <p14:tracePt t="28549" x="6883400" y="2111375"/>
          <p14:tracePt t="28550" x="6889750" y="2111375"/>
          <p14:tracePt t="28552" x="6896100" y="2111375"/>
          <p14:tracePt t="28555" x="6896100" y="2105025"/>
          <p14:tracePt t="28556" x="6907213" y="2105025"/>
          <p14:tracePt t="28558" x="6913563" y="2105025"/>
          <p14:tracePt t="28562" x="6924675" y="2105025"/>
          <p14:tracePt t="28564" x="6931025" y="2098675"/>
          <p14:tracePt t="28567" x="6937375" y="2098675"/>
          <p14:tracePt t="28568" x="6948488" y="2098675"/>
          <p14:tracePt t="28570" x="6954838" y="2098675"/>
          <p14:tracePt t="28574" x="6961188" y="2098675"/>
          <p14:tracePt t="28575" x="6967538" y="2093913"/>
          <p14:tracePt t="28576" x="6973888" y="2093913"/>
          <p14:tracePt t="28579" x="6978650" y="2093913"/>
          <p14:tracePt t="28580" x="6991350" y="2087563"/>
          <p14:tracePt t="28582" x="6997700" y="2087563"/>
          <p14:tracePt t="28585" x="7002463" y="2087563"/>
          <p14:tracePt t="28586" x="7015163" y="2087563"/>
          <p14:tracePt t="28588" x="7026275" y="2087563"/>
          <p14:tracePt t="28591" x="7026275" y="2081213"/>
          <p14:tracePt t="28592" x="7038975" y="2081213"/>
          <p14:tracePt t="28594" x="7045325" y="2081213"/>
          <p14:tracePt t="28597" x="7050088" y="2081213"/>
          <p14:tracePt t="28598" x="7056438" y="2081213"/>
          <p14:tracePt t="28600" x="7069138" y="2081213"/>
          <p14:tracePt t="28602" x="7075488" y="2081213"/>
          <p14:tracePt t="28606" x="7086600" y="2081213"/>
          <p14:tracePt t="28610" x="7092950" y="2081213"/>
          <p14:tracePt t="28612" x="7099300" y="2081213"/>
          <p14:tracePt t="28614" x="7104063" y="2081213"/>
          <p14:tracePt t="28618" x="7110413" y="2081213"/>
          <p14:tracePt t="28622" x="7116763" y="2081213"/>
          <p14:tracePt t="28629" x="7123113" y="2081213"/>
          <p14:tracePt t="28632" x="7127875" y="2081213"/>
          <p14:tracePt t="28638" x="7134225" y="2081213"/>
          <p14:tracePt t="28652" x="7140575" y="2081213"/>
          <p14:tracePt t="28667" x="7146925" y="2081213"/>
          <p14:tracePt t="28672" x="7153275" y="2081213"/>
          <p14:tracePt t="28682" x="7158038" y="2081213"/>
          <p14:tracePt t="28685" x="7158038" y="2074863"/>
          <p14:tracePt t="28690" x="7164388" y="2074863"/>
          <p14:tracePt t="28694" x="7170738" y="2074863"/>
          <p14:tracePt t="28696" x="7177088" y="2074863"/>
          <p14:tracePt t="28702" x="7181850" y="2074863"/>
          <p14:tracePt t="28709" x="7188200" y="2074863"/>
          <p14:tracePt t="28713" x="7194550" y="2074863"/>
          <p14:tracePt t="28714" x="7200900" y="2074863"/>
          <p14:tracePt t="28718" x="7205663" y="2074863"/>
          <p14:tracePt t="28725" x="7212013" y="2074863"/>
          <p14:tracePt t="28728" x="7218363" y="2074863"/>
          <p14:tracePt t="28732" x="7224713" y="2074863"/>
          <p14:tracePt t="28737" x="7231063" y="2074863"/>
          <p14:tracePt t="28744" x="7235825" y="2074863"/>
          <p14:tracePt t="28749" x="7235825" y="2070100"/>
          <p14:tracePt t="28850" x="7242175" y="2070100"/>
          <p14:tracePt t="28899" x="7242175" y="206375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90CC22D-AE9D-4943-BAD8-A13508B9C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1960" y="947722"/>
            <a:ext cx="3971287" cy="3056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1C34D50-459C-4896-8538-933C0F4C0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1960" y="947722"/>
            <a:ext cx="3971287" cy="30564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9EA73FF-EE51-48F5-9247-DC2270BCC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1959" y="952397"/>
            <a:ext cx="3971287" cy="305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842E2C-1965-4E75-A150-B9007386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366306" cy="395878"/>
          </a:xfrm>
        </p:spPr>
        <p:txBody>
          <a:bodyPr/>
          <a:lstStyle/>
          <a:p>
            <a:r>
              <a:rPr lang="en-US"/>
              <a:t>Exp2: Paths on Reddit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CF90F-6F88-4500-9A11-8DE8CB38CCAD}"/>
              </a:ext>
            </a:extLst>
          </p:cNvPr>
          <p:cNvSpPr txBox="1"/>
          <p:nvPr/>
        </p:nvSpPr>
        <p:spPr>
          <a:xfrm>
            <a:off x="4366435" y="4004122"/>
            <a:ext cx="439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+mn-lt"/>
              </a:rPr>
              <a:t>Our method is robust to different query sizes and complicated join conditions.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102">
                <a:extLst>
                  <a:ext uri="{FF2B5EF4-FFF2-40B4-BE49-F238E27FC236}">
                    <a16:creationId xmlns:a16="http://schemas.microsoft.com/office/drawing/2014/main" id="{95F4C511-C28B-4490-A53C-3C72581ECF60}"/>
                  </a:ext>
                </a:extLst>
              </p:cNvPr>
              <p:cNvSpPr/>
              <p:nvPr/>
            </p:nvSpPr>
            <p:spPr>
              <a:xfrm>
                <a:off x="7217499" y="4731154"/>
                <a:ext cx="1187362" cy="304902"/>
              </a:xfrm>
              <a:prstGeom prst="wedgeRoundRectCallout">
                <a:avLst>
                  <a:gd name="adj1" fmla="val -45807"/>
                  <a:gd name="adj2" fmla="val 10162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4763" defTabSz="274320"/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 = #relations</a:t>
                </a:r>
              </a:p>
            </p:txBody>
          </p:sp>
        </mc:Choice>
        <mc:Fallback xmlns="">
          <p:sp>
            <p:nvSpPr>
              <p:cNvPr id="9" name="Rounded Rectangular Callout 102">
                <a:extLst>
                  <a:ext uri="{FF2B5EF4-FFF2-40B4-BE49-F238E27FC236}">
                    <a16:creationId xmlns:a16="http://schemas.microsoft.com/office/drawing/2014/main" id="{95F4C511-C28B-4490-A53C-3C72581EC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499" y="4731154"/>
                <a:ext cx="1187362" cy="304902"/>
              </a:xfrm>
              <a:prstGeom prst="wedgeRoundRectCallout">
                <a:avLst>
                  <a:gd name="adj1" fmla="val -45807"/>
                  <a:gd name="adj2" fmla="val 10162"/>
                  <a:gd name="adj3" fmla="val 16667"/>
                </a:avLst>
              </a:prstGeom>
              <a:blipFill>
                <a:blip r:embed="rId11"/>
                <a:stretch>
                  <a:fillRect l="-4615" t="-16000" r="-6154" b="-2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79E684B-FC8E-4F77-B3AE-645EE5323CEC}"/>
              </a:ext>
            </a:extLst>
          </p:cNvPr>
          <p:cNvSpPr txBox="1"/>
          <p:nvPr/>
        </p:nvSpPr>
        <p:spPr>
          <a:xfrm>
            <a:off x="177801" y="3588623"/>
            <a:ext cx="3662679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45720" tIns="0" rIns="0" bIns="0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select *</a:t>
            </a:r>
          </a:p>
          <a:p>
            <a:pPr>
              <a:tabLst>
                <a:tab pos="627063" algn="l"/>
              </a:tabLs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from Reddit R1, Reddit R2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where  R2.Source = R1.Target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        AND R2.Timestamp &gt; R1.Timestamp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        AND R2.Sentiment &lt; R1.Sentiment </a:t>
            </a:r>
          </a:p>
          <a:p>
            <a:pPr>
              <a:tabLst>
                <a:tab pos="627063" algn="l"/>
              </a:tabLs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order by weight desc</a:t>
            </a:r>
            <a:endParaRPr lang="en-US" sz="18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ounded Rectangular Callout 102">
            <a:extLst>
              <a:ext uri="{FF2B5EF4-FFF2-40B4-BE49-F238E27FC236}">
                <a16:creationId xmlns:a16="http://schemas.microsoft.com/office/drawing/2014/main" id="{CFC206DE-8C38-4C03-B490-3B085119C1D2}"/>
              </a:ext>
            </a:extLst>
          </p:cNvPr>
          <p:cNvSpPr/>
          <p:nvPr/>
        </p:nvSpPr>
        <p:spPr>
          <a:xfrm>
            <a:off x="6047854" y="2956640"/>
            <a:ext cx="1371600" cy="284203"/>
          </a:xfrm>
          <a:prstGeom prst="wedgeRoundRectCallout">
            <a:avLst>
              <a:gd name="adj1" fmla="val -142327"/>
              <a:gd name="adj2" fmla="val 7765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algn="ctr" defTabSz="895350"/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Out-of</a:t>
            </a:r>
            <a:r>
              <a:rPr lang="en-US" sz="1600">
                <a:solidFill>
                  <a:srgbClr val="00B050"/>
                </a:solidFill>
                <a:latin typeface="+mj-lt"/>
              </a:rPr>
              <a:t>-Memory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4EECF9-7D03-4429-A923-A29CDF02A2D1}"/>
              </a:ext>
            </a:extLst>
          </p:cNvPr>
          <p:cNvSpPr txBox="1"/>
          <p:nvPr/>
        </p:nvSpPr>
        <p:spPr>
          <a:xfrm>
            <a:off x="4796024" y="3031348"/>
            <a:ext cx="739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+mn-lt"/>
              </a:rPr>
              <a:t>Batch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FB2F29-CEBB-4622-BD5D-5A39EE930BD2}"/>
              </a:ext>
            </a:extLst>
          </p:cNvPr>
          <p:cNvSpPr txBox="1"/>
          <p:nvPr/>
        </p:nvSpPr>
        <p:spPr>
          <a:xfrm>
            <a:off x="6097750" y="1687911"/>
            <a:ext cx="14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accent2"/>
                </a:solidFill>
                <a:latin typeface="+mn-lt"/>
              </a:rPr>
              <a:t>QuadEqui</a:t>
            </a:r>
            <a:endParaRPr lang="en-US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FAE9C2-402C-40DF-A002-FD033AE384AC}"/>
              </a:ext>
            </a:extLst>
          </p:cNvPr>
          <p:cNvSpPr txBox="1"/>
          <p:nvPr/>
        </p:nvSpPr>
        <p:spPr>
          <a:xfrm>
            <a:off x="5139424" y="1105267"/>
            <a:ext cx="14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7030A0"/>
                </a:solidFill>
                <a:latin typeface="+mn-lt"/>
              </a:rPr>
              <a:t>System 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137AC3-EA46-45F0-906B-446919B46ADE}"/>
              </a:ext>
            </a:extLst>
          </p:cNvPr>
          <p:cNvSpPr txBox="1"/>
          <p:nvPr/>
        </p:nvSpPr>
        <p:spPr>
          <a:xfrm>
            <a:off x="4622113" y="830401"/>
            <a:ext cx="14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+mn-lt"/>
              </a:rPr>
              <a:t>PSQL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6976FE-3685-4B90-89E6-C32631FCF9DD}"/>
              </a:ext>
            </a:extLst>
          </p:cNvPr>
          <p:cNvSpPr txBox="1"/>
          <p:nvPr/>
        </p:nvSpPr>
        <p:spPr>
          <a:xfrm>
            <a:off x="6259779" y="2134383"/>
            <a:ext cx="14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584CB"/>
                </a:solidFill>
                <a:latin typeface="+mn-lt"/>
              </a:rPr>
              <a:t>Factorized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0C7A97-B41F-45C4-883C-91B1CDB06ED6}"/>
                  </a:ext>
                </a:extLst>
              </p:cNvPr>
              <p:cNvSpPr txBox="1"/>
              <p:nvPr/>
            </p:nvSpPr>
            <p:spPr>
              <a:xfrm>
                <a:off x="177801" y="642097"/>
                <a:ext cx="36159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latin typeface="+mn-lt"/>
                  </a:rPr>
                  <a:t>Q: - length-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>
                    <a:latin typeface="+mn-lt"/>
                  </a:rPr>
                  <a:t> paths</a:t>
                </a:r>
              </a:p>
              <a:p>
                <a:r>
                  <a:rPr lang="en-US" sz="1800">
                    <a:solidFill>
                      <a:schemeClr val="accent6"/>
                    </a:solidFill>
                    <a:latin typeface="+mn-lt"/>
                  </a:rPr>
                  <a:t>     </a:t>
                </a:r>
                <a:r>
                  <a:rPr lang="en-US" sz="1800">
                    <a:solidFill>
                      <a:schemeClr val="accent1"/>
                    </a:solidFill>
                    <a:latin typeface="+mn-lt"/>
                  </a:rPr>
                  <a:t>- timestamps in increasing order</a:t>
                </a:r>
              </a:p>
              <a:p>
                <a:r>
                  <a:rPr lang="en-US" sz="1800">
                    <a:solidFill>
                      <a:schemeClr val="accent1"/>
                    </a:solidFill>
                    <a:latin typeface="+mn-lt"/>
                  </a:rPr>
                  <a:t>     - sentiment in decreasing order</a:t>
                </a:r>
              </a:p>
              <a:p>
                <a:r>
                  <a:rPr lang="en-US" sz="1800">
                    <a:solidFill>
                      <a:schemeClr val="accent2"/>
                    </a:solidFill>
                    <a:latin typeface="+mn-lt"/>
                  </a:rPr>
                  <a:t>     - top results by sum of readability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0C7A97-B41F-45C4-883C-91B1CDB06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1" y="642097"/>
                <a:ext cx="3615932" cy="1200329"/>
              </a:xfrm>
              <a:prstGeom prst="rect">
                <a:avLst/>
              </a:prstGeom>
              <a:blipFill>
                <a:blip r:embed="rId12"/>
                <a:stretch>
                  <a:fillRect l="-1349" t="-2538" r="-151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836BAE-D58F-4A8C-A608-5A5C679EBD8D}"/>
                  </a:ext>
                </a:extLst>
              </p:cNvPr>
              <p:cNvSpPr txBox="1"/>
              <p:nvPr/>
            </p:nvSpPr>
            <p:spPr>
              <a:xfrm>
                <a:off x="2353452" y="603179"/>
                <a:ext cx="1534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latin typeface="+mj-lt"/>
                  </a:rPr>
                  <a:t>286k edges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836BAE-D58F-4A8C-A608-5A5C679EB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452" y="603179"/>
                <a:ext cx="1534394" cy="400110"/>
              </a:xfrm>
              <a:prstGeom prst="rect">
                <a:avLst/>
              </a:prstGeom>
              <a:blipFill>
                <a:blip r:embed="rId13"/>
                <a:stretch>
                  <a:fillRect t="-9091" r="-396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945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32"/>
    </mc:Choice>
    <mc:Fallback xmlns="">
      <p:transition spd="slow" advTm="42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  <p:extLst>
    <p:ext uri="{3A86A75C-4F4B-4683-9AE1-C65F6400EC91}">
      <p14:laserTraceLst xmlns:p14="http://schemas.microsoft.com/office/powerpoint/2010/main">
        <p14:tracePtLst>
          <p14:tracePt t="5729" x="173038" y="1231900"/>
          <p14:tracePt t="5734" x="173038" y="1238250"/>
          <p14:tracePt t="5739" x="173038" y="1244600"/>
          <p14:tracePt t="5740" x="173038" y="1249363"/>
          <p14:tracePt t="5745" x="173038" y="1262063"/>
          <p14:tracePt t="5749" x="173038" y="1268413"/>
          <p14:tracePt t="5753" x="173038" y="1273175"/>
          <p14:tracePt t="5755" x="173038" y="1279525"/>
          <p14:tracePt t="5758" x="173038" y="1292225"/>
          <p14:tracePt t="5762" x="173038" y="1298575"/>
          <p14:tracePt t="5764" x="173038" y="1303338"/>
          <p14:tracePt t="5766" x="173038" y="1309688"/>
          <p14:tracePt t="5768" x="173038" y="1322388"/>
          <p14:tracePt t="5772" x="173038" y="1327150"/>
          <p14:tracePt t="5774" x="179388" y="1339850"/>
          <p14:tracePt t="5776" x="179388" y="1346200"/>
          <p14:tracePt t="5778" x="179388" y="1350963"/>
          <p14:tracePt t="5780" x="185738" y="1363663"/>
          <p14:tracePt t="5782" x="185738" y="1370013"/>
          <p14:tracePt t="5784" x="185738" y="1376363"/>
          <p14:tracePt t="5786" x="185738" y="1387475"/>
          <p14:tracePt t="5788" x="185738" y="1400175"/>
          <p14:tracePt t="5790" x="185738" y="1404938"/>
          <p14:tracePt t="5792" x="185738" y="1411288"/>
          <p14:tracePt t="5794" x="185738" y="1423988"/>
          <p14:tracePt t="5796" x="185738" y="1435100"/>
          <p14:tracePt t="5798" x="192088" y="1447800"/>
          <p14:tracePt t="5800" x="192088" y="1452563"/>
          <p14:tracePt t="5802" x="192088" y="1465263"/>
          <p14:tracePt t="5804" x="192088" y="1477963"/>
          <p14:tracePt t="5806" x="196850" y="1489075"/>
          <p14:tracePt t="5808" x="196850" y="1501775"/>
          <p14:tracePt t="5810" x="196850" y="1512888"/>
          <p14:tracePt t="5812" x="196850" y="1525588"/>
          <p14:tracePt t="5814" x="196850" y="1530350"/>
          <p14:tracePt t="5816" x="196850" y="1549400"/>
          <p14:tracePt t="5818" x="203200" y="1560513"/>
          <p14:tracePt t="5820" x="203200" y="1566863"/>
          <p14:tracePt t="5822" x="209550" y="1579563"/>
          <p14:tracePt t="5824" x="215900" y="1597025"/>
          <p14:tracePt t="5826" x="215900" y="1608138"/>
          <p14:tracePt t="5828" x="220663" y="1620838"/>
          <p14:tracePt t="5830" x="227013" y="1633538"/>
          <p14:tracePt t="5832" x="233363" y="1644650"/>
          <p14:tracePt t="5834" x="233363" y="1657350"/>
          <p14:tracePt t="5836" x="239713" y="1668463"/>
          <p14:tracePt t="5838" x="244475" y="1681163"/>
          <p14:tracePt t="5840" x="250825" y="1692275"/>
          <p14:tracePt t="5842" x="257175" y="1709738"/>
          <p14:tracePt t="5844" x="263525" y="1722438"/>
          <p14:tracePt t="5846" x="263525" y="1728788"/>
          <p14:tracePt t="5848" x="269875" y="1739900"/>
          <p14:tracePt t="5850" x="280988" y="1758950"/>
          <p14:tracePt t="5852" x="280988" y="1770063"/>
          <p14:tracePt t="5854" x="293688" y="1782763"/>
          <p14:tracePt t="5856" x="298450" y="1787525"/>
          <p14:tracePt t="5858" x="304800" y="1806575"/>
          <p14:tracePt t="5860" x="311150" y="1812925"/>
          <p14:tracePt t="5862" x="317500" y="1824038"/>
          <p14:tracePt t="5864" x="328613" y="1836738"/>
          <p14:tracePt t="5866" x="334963" y="1854200"/>
          <p14:tracePt t="5868" x="341313" y="1865313"/>
          <p14:tracePt t="5870" x="346075" y="1871663"/>
          <p14:tracePt t="5872" x="358775" y="1890713"/>
          <p14:tracePt t="5874" x="365125" y="1901825"/>
          <p14:tracePt t="5878" x="382588" y="1919288"/>
          <p14:tracePt t="5880" x="388938" y="1931988"/>
          <p14:tracePt t="5882" x="395288" y="1943100"/>
          <p14:tracePt t="5884" x="406400" y="1949450"/>
          <p14:tracePt t="5886" x="412750" y="1962150"/>
          <p14:tracePt t="5888" x="419100" y="1973263"/>
          <p14:tracePt t="5890" x="430213" y="1985963"/>
          <p14:tracePt t="5892" x="436563" y="1997075"/>
          <p14:tracePt t="5894" x="442913" y="2003425"/>
          <p14:tracePt t="5896" x="449263" y="2016125"/>
          <p14:tracePt t="5898" x="460375" y="2020888"/>
          <p14:tracePt t="5900" x="466725" y="2033588"/>
          <p14:tracePt t="5902" x="473075" y="2044700"/>
          <p14:tracePt t="5904" x="484188" y="2051050"/>
          <p14:tracePt t="5906" x="490538" y="2057400"/>
          <p14:tracePt t="5908" x="496888" y="2070100"/>
          <p14:tracePt t="5910" x="501650" y="2074863"/>
          <p14:tracePt t="5912" x="508000" y="2087563"/>
          <p14:tracePt t="5914" x="514350" y="2093913"/>
          <p14:tracePt t="5916" x="520700" y="2098675"/>
          <p14:tracePt t="5918" x="527050" y="2111375"/>
          <p14:tracePt t="5920" x="531813" y="2111375"/>
          <p14:tracePt t="5922" x="538163" y="2122488"/>
          <p14:tracePt t="5924" x="544513" y="2128838"/>
          <p14:tracePt t="5926" x="550863" y="2141538"/>
          <p14:tracePt t="5928" x="555625" y="2141538"/>
          <p14:tracePt t="5930" x="555625" y="2152650"/>
          <p14:tracePt t="5933" x="568325" y="2152650"/>
          <p14:tracePt t="5934" x="574675" y="2165350"/>
          <p14:tracePt t="5936" x="579438" y="2171700"/>
          <p14:tracePt t="5939" x="585788" y="2176463"/>
          <p14:tracePt t="5940" x="592138" y="2182813"/>
          <p14:tracePt t="5942" x="598488" y="2195513"/>
          <p14:tracePt t="5945" x="603250" y="2195513"/>
          <p14:tracePt t="5946" x="609600" y="2206625"/>
          <p14:tracePt t="5948" x="622300" y="2212975"/>
          <p14:tracePt t="5951" x="622300" y="2219325"/>
          <p14:tracePt t="5952" x="633413" y="2224088"/>
          <p14:tracePt t="5954" x="639763" y="2230438"/>
          <p14:tracePt t="5956" x="646113" y="2236788"/>
          <p14:tracePt t="5958" x="657225" y="2243138"/>
          <p14:tracePt t="5960" x="663575" y="2249488"/>
          <p14:tracePt t="5962" x="676275" y="2260600"/>
          <p14:tracePt t="5964" x="681038" y="2260600"/>
          <p14:tracePt t="5966" x="687388" y="2266950"/>
          <p14:tracePt t="5968" x="700088" y="2273300"/>
          <p14:tracePt t="5970" x="711200" y="2273300"/>
          <p14:tracePt t="5972" x="717550" y="2284413"/>
          <p14:tracePt t="5974" x="730250" y="2284413"/>
          <p14:tracePt t="5976" x="735013" y="2290763"/>
          <p14:tracePt t="5978" x="741363" y="2297113"/>
          <p14:tracePt t="5980" x="758825" y="2301875"/>
          <p14:tracePt t="5982" x="765175" y="2301875"/>
          <p14:tracePt t="5984" x="771525" y="2308225"/>
          <p14:tracePt t="5986" x="782638" y="2314575"/>
          <p14:tracePt t="5988" x="788988" y="2314575"/>
          <p14:tracePt t="5990" x="801688" y="2314575"/>
          <p14:tracePt t="5992" x="812800" y="2314575"/>
          <p14:tracePt t="5994" x="819150" y="2320925"/>
          <p14:tracePt t="5996" x="825500" y="2327275"/>
          <p14:tracePt t="5998" x="836613" y="2327275"/>
          <p14:tracePt t="6000" x="842963" y="2327275"/>
          <p14:tracePt t="6002" x="842963" y="2332038"/>
          <p14:tracePt t="6004" x="855663" y="2332038"/>
          <p14:tracePt t="6006" x="866775" y="2338388"/>
          <p14:tracePt t="6010" x="879475" y="2338388"/>
          <p14:tracePt t="6012" x="885825" y="2338388"/>
          <p14:tracePt t="6014" x="890588" y="2344738"/>
          <p14:tracePt t="6016" x="896938" y="2351088"/>
          <p14:tracePt t="6018" x="909638" y="2351088"/>
          <p14:tracePt t="6022" x="920750" y="2351088"/>
          <p14:tracePt t="6025" x="927100" y="2355850"/>
          <p14:tracePt t="6028" x="938213" y="2355850"/>
          <p14:tracePt t="6030" x="944563" y="2355850"/>
          <p14:tracePt t="6032" x="950913" y="2362200"/>
          <p14:tracePt t="6034" x="957263" y="2362200"/>
          <p14:tracePt t="6036" x="963613" y="2368550"/>
          <p14:tracePt t="6038" x="968375" y="2368550"/>
          <p14:tracePt t="6040" x="974725" y="2368550"/>
          <p14:tracePt t="6044" x="987425" y="2368550"/>
          <p14:tracePt t="6046" x="992188" y="2368550"/>
          <p14:tracePt t="6048" x="998538" y="2374900"/>
          <p14:tracePt t="6050" x="1004888" y="2374900"/>
          <p14:tracePt t="6052" x="1011238" y="2379663"/>
          <p14:tracePt t="6054" x="1016000" y="2379663"/>
          <p14:tracePt t="6056" x="1022350" y="2379663"/>
          <p14:tracePt t="6058" x="1028700" y="2379663"/>
          <p14:tracePt t="6060" x="1039813" y="2386013"/>
          <p14:tracePt t="6062" x="1052513" y="2386013"/>
          <p14:tracePt t="6064" x="1058863" y="2392363"/>
          <p14:tracePt t="6066" x="1069975" y="2392363"/>
          <p14:tracePt t="6068" x="1076325" y="2392363"/>
          <p14:tracePt t="6070" x="1082675" y="2398713"/>
          <p14:tracePt t="6072" x="1093788" y="2405063"/>
          <p14:tracePt t="6074" x="1106488" y="2405063"/>
          <p14:tracePt t="6076" x="1117600" y="2405063"/>
          <p14:tracePt t="6078" x="1123950" y="2409825"/>
          <p14:tracePt t="6080" x="1136650" y="2416175"/>
          <p14:tracePt t="6082" x="1154113" y="2422525"/>
          <p14:tracePt t="6084" x="1166813" y="2422525"/>
          <p14:tracePt t="6086" x="1171575" y="2422525"/>
          <p14:tracePt t="6088" x="1190625" y="2428875"/>
          <p14:tracePt t="6090" x="1201738" y="2433638"/>
          <p14:tracePt t="6092" x="1214438" y="2433638"/>
          <p14:tracePt t="6094" x="1231900" y="2433638"/>
          <p14:tracePt t="6096" x="1238250" y="2439988"/>
          <p14:tracePt t="6098" x="1255713" y="2446338"/>
          <p14:tracePt t="6100" x="1268413" y="2446338"/>
          <p14:tracePt t="6103" x="1285875" y="2452688"/>
          <p14:tracePt t="6104" x="1303338" y="2452688"/>
          <p14:tracePt t="6106" x="1316038" y="2457450"/>
          <p14:tracePt t="6108" x="1327150" y="2463800"/>
          <p14:tracePt t="6110" x="1346200" y="2463800"/>
          <p14:tracePt t="6112" x="1350963" y="2463800"/>
          <p14:tracePt t="6114" x="1374775" y="2463800"/>
          <p14:tracePt t="6116" x="1393825" y="2470150"/>
          <p14:tracePt t="6118" x="1404938" y="2476500"/>
          <p14:tracePt t="6121" x="1423988" y="2476500"/>
          <p14:tracePt t="6122" x="1435100" y="2481263"/>
          <p14:tracePt t="6124" x="1447800" y="2481263"/>
          <p14:tracePt t="6127" x="1458913" y="2481263"/>
          <p14:tracePt t="6128" x="1476375" y="2481263"/>
          <p14:tracePt t="6130" x="1489075" y="2487613"/>
          <p14:tracePt t="6133" x="1506538" y="2487613"/>
          <p14:tracePt t="6134" x="1519238" y="2493963"/>
          <p14:tracePt t="6136" x="1536700" y="2493963"/>
          <p14:tracePt t="6138" x="1549400" y="2500313"/>
          <p14:tracePt t="6140" x="1560513" y="2500313"/>
          <p14:tracePt t="6142" x="1573213" y="2500313"/>
          <p14:tracePt t="6144" x="1584325" y="2506663"/>
          <p14:tracePt t="6146" x="1603375" y="2511425"/>
          <p14:tracePt t="6148" x="1614488" y="2517775"/>
          <p14:tracePt t="6150" x="1627188" y="2517775"/>
          <p14:tracePt t="6152" x="1638300" y="2517775"/>
          <p14:tracePt t="6154" x="1651000" y="2530475"/>
          <p14:tracePt t="6156" x="1668463" y="2530475"/>
          <p14:tracePt t="6158" x="1681163" y="2535238"/>
          <p14:tracePt t="6160" x="1692275" y="2535238"/>
          <p14:tracePt t="6162" x="1704975" y="2541588"/>
          <p14:tracePt t="6164" x="1716088" y="2547938"/>
          <p14:tracePt t="6166" x="1733550" y="2547938"/>
          <p14:tracePt t="6168" x="1746250" y="2554288"/>
          <p14:tracePt t="6170" x="1758950" y="2559050"/>
          <p14:tracePt t="6172" x="1770063" y="2565400"/>
          <p14:tracePt t="6174" x="1782763" y="2565400"/>
          <p14:tracePt t="6176" x="1793875" y="2571750"/>
          <p14:tracePt t="6178" x="1806575" y="2578100"/>
          <p14:tracePt t="6180" x="1817688" y="2584450"/>
          <p14:tracePt t="6182" x="1830388" y="2584450"/>
          <p14:tracePt t="6184" x="1847850" y="2589213"/>
          <p14:tracePt t="6186" x="1860550" y="2595563"/>
          <p14:tracePt t="6188" x="1871663" y="2601913"/>
          <p14:tracePt t="6190" x="1884363" y="2608263"/>
          <p14:tracePt t="6192" x="1895475" y="2613025"/>
          <p14:tracePt t="6194" x="1912938" y="2619375"/>
          <p14:tracePt t="6196" x="1925638" y="2625725"/>
          <p14:tracePt t="6198" x="1938338" y="2632075"/>
          <p14:tracePt t="6201" x="1949450" y="2632075"/>
          <p14:tracePt t="6202" x="1962150" y="2636838"/>
          <p14:tracePt t="6204" x="1979613" y="2643188"/>
          <p14:tracePt t="6206" x="1990725" y="2649538"/>
          <p14:tracePt t="6208" x="2003425" y="2655888"/>
          <p14:tracePt t="6210" x="2016125" y="2662238"/>
          <p14:tracePt t="6212" x="2027238" y="2667000"/>
          <p14:tracePt t="6214" x="2044700" y="2667000"/>
          <p14:tracePt t="6216" x="2057400" y="2673350"/>
          <p14:tracePt t="6218" x="2068513" y="2679700"/>
          <p14:tracePt t="6220" x="2081213" y="2686050"/>
          <p14:tracePt t="6222" x="2093913" y="2690813"/>
          <p14:tracePt t="6224" x="2111375" y="2697163"/>
          <p14:tracePt t="6226" x="2122488" y="2703513"/>
          <p14:tracePt t="6228" x="2135188" y="2709863"/>
          <p14:tracePt t="6230" x="2146300" y="2714625"/>
          <p14:tracePt t="6232" x="2159000" y="2720975"/>
          <p14:tracePt t="6234" x="2176463" y="2727325"/>
          <p14:tracePt t="6236" x="2189163" y="2733675"/>
          <p14:tracePt t="6238" x="2200275" y="2738438"/>
          <p14:tracePt t="6240" x="2212975" y="2744788"/>
          <p14:tracePt t="6242" x="2230438" y="2751138"/>
          <p14:tracePt t="6244" x="2247900" y="2757488"/>
          <p14:tracePt t="6246" x="2260600" y="2768600"/>
          <p14:tracePt t="6248" x="2273300" y="2768600"/>
          <p14:tracePt t="6250" x="2284413" y="2774950"/>
          <p14:tracePt t="6252" x="2308225" y="2787650"/>
          <p14:tracePt t="6254" x="2320925" y="2787650"/>
          <p14:tracePt t="6256" x="2332038" y="2792413"/>
          <p14:tracePt t="6258" x="2344738" y="2805113"/>
          <p14:tracePt t="6260" x="2362200" y="2811463"/>
          <p14:tracePt t="6262" x="2379663" y="2816225"/>
          <p14:tracePt t="6264" x="2398713" y="2822575"/>
          <p14:tracePt t="6266" x="2416175" y="2835275"/>
          <p14:tracePt t="6268" x="2433638" y="2846388"/>
          <p14:tracePt t="6270" x="2452688" y="2846388"/>
          <p14:tracePt t="6272" x="2470150" y="2859088"/>
          <p14:tracePt t="6274" x="2487613" y="2865438"/>
          <p14:tracePt t="6276" x="2500313" y="2865438"/>
          <p14:tracePt t="6279" x="2517775" y="2870200"/>
          <p14:tracePt t="6280" x="2535238" y="2882900"/>
          <p14:tracePt t="6282" x="2554288" y="2894013"/>
          <p14:tracePt t="6284" x="2571750" y="2894013"/>
          <p14:tracePt t="6286" x="2589213" y="2906713"/>
          <p14:tracePt t="6288" x="2606675" y="2913063"/>
          <p14:tracePt t="6290" x="2625725" y="2919413"/>
          <p14:tracePt t="6292" x="2636838" y="2930525"/>
          <p14:tracePt t="6294" x="2660650" y="2936875"/>
          <p14:tracePt t="6296" x="2673350" y="2943225"/>
          <p14:tracePt t="6298" x="2690813" y="2947988"/>
          <p14:tracePt t="6300" x="2709863" y="2960688"/>
          <p14:tracePt t="6302" x="2733675" y="2971800"/>
          <p14:tracePt t="6304" x="2744788" y="2978150"/>
          <p14:tracePt t="6306" x="2762250" y="2984500"/>
          <p14:tracePt t="6308" x="2774950" y="2995613"/>
          <p14:tracePt t="6310" x="2792413" y="3001963"/>
          <p14:tracePt t="6312" x="2816225" y="3008313"/>
          <p14:tracePt t="6315" x="2828925" y="3021013"/>
          <p14:tracePt t="6316" x="2840038" y="3021013"/>
          <p14:tracePt t="6318" x="2852738" y="3025775"/>
          <p14:tracePt t="6321" x="2863850" y="3032125"/>
          <p14:tracePt t="6322" x="2882900" y="3038475"/>
          <p14:tracePt t="6324" x="2894013" y="3049588"/>
          <p14:tracePt t="6327" x="2906713" y="3049588"/>
          <p14:tracePt t="6328" x="2924175" y="3062288"/>
          <p14:tracePt t="6330" x="2936875" y="3062288"/>
          <p14:tracePt t="6332" x="2947988" y="3068638"/>
          <p14:tracePt t="6334" x="2960688" y="3073400"/>
          <p14:tracePt t="6336" x="2971800" y="3073400"/>
          <p14:tracePt t="6338" x="2984500" y="3086100"/>
          <p14:tracePt t="6340" x="2995613" y="3092450"/>
          <p14:tracePt t="6342" x="3008313" y="3098800"/>
          <p14:tracePt t="6344" x="3019425" y="3103563"/>
          <p14:tracePt t="6346" x="3032125" y="3109913"/>
          <p14:tracePt t="6348" x="3043238" y="3109913"/>
          <p14:tracePt t="6350" x="3049588" y="3116263"/>
          <p14:tracePt t="6352" x="3055938" y="3122613"/>
          <p14:tracePt t="6354" x="3073400" y="3122613"/>
          <p14:tracePt t="6356" x="3079750" y="3127375"/>
          <p14:tracePt t="6358" x="3086100" y="3133725"/>
          <p14:tracePt t="6360" x="3097213" y="3133725"/>
          <p14:tracePt t="6362" x="3103563" y="3140075"/>
          <p14:tracePt t="6364" x="3109913" y="3146425"/>
          <p14:tracePt t="6366" x="3127375" y="3146425"/>
          <p14:tracePt t="6368" x="3133725" y="3151188"/>
          <p14:tracePt t="6370" x="3140075" y="3157538"/>
          <p14:tracePt t="6372" x="3157538" y="3163888"/>
          <p14:tracePt t="6374" x="3163888" y="3163888"/>
          <p14:tracePt t="6376" x="3170238" y="3170238"/>
          <p14:tracePt t="6378" x="3181350" y="3176588"/>
          <p14:tracePt t="6380" x="3187700" y="3176588"/>
          <p14:tracePt t="6382" x="3194050" y="3181350"/>
          <p14:tracePt t="6384" x="3211513" y="3187700"/>
          <p14:tracePt t="6386" x="3217863" y="3194050"/>
          <p14:tracePt t="6388" x="3224213" y="3200400"/>
          <p14:tracePt t="6390" x="3235325" y="3205163"/>
          <p14:tracePt t="6392" x="3241675" y="3205163"/>
          <p14:tracePt t="6394" x="3252788" y="3211513"/>
          <p14:tracePt t="6396" x="3265488" y="3217863"/>
          <p14:tracePt t="6398" x="3271838" y="3224213"/>
          <p14:tracePt t="6400" x="3282950" y="3228975"/>
          <p14:tracePt t="6402" x="3289300" y="3235325"/>
          <p14:tracePt t="6404" x="3300413" y="3241675"/>
          <p14:tracePt t="6406" x="3306763" y="3248025"/>
          <p14:tracePt t="6408" x="3319463" y="3252788"/>
          <p14:tracePt t="6410" x="3330575" y="3265488"/>
          <p14:tracePt t="6412" x="3343275" y="3265488"/>
          <p14:tracePt t="6414" x="3349625" y="3278188"/>
          <p14:tracePt t="6416" x="3354388" y="3282950"/>
          <p14:tracePt t="6418" x="3367088" y="3289300"/>
          <p14:tracePt t="6420" x="3378200" y="3295650"/>
          <p14:tracePt t="6422" x="3384550" y="3306763"/>
          <p14:tracePt t="6424" x="3397250" y="3306763"/>
          <p14:tracePt t="6426" x="3403600" y="3319463"/>
          <p14:tracePt t="6428" x="3408363" y="3325813"/>
          <p14:tracePt t="6430" x="3421063" y="3336925"/>
          <p14:tracePt t="6432" x="3427413" y="3336925"/>
          <p14:tracePt t="6434" x="3432175" y="3343275"/>
          <p14:tracePt t="6436" x="3444875" y="3355975"/>
          <p14:tracePt t="6438" x="3451225" y="3360738"/>
          <p14:tracePt t="6440" x="3455988" y="3367088"/>
          <p14:tracePt t="6442" x="3462338" y="3367088"/>
          <p14:tracePt t="6444" x="3475038" y="3379788"/>
          <p14:tracePt t="6448" x="3479800" y="3390900"/>
          <p14:tracePt t="6450" x="3492500" y="3397250"/>
          <p14:tracePt t="6452" x="3492500" y="3403600"/>
          <p14:tracePt t="6454" x="3505200" y="3408363"/>
          <p14:tracePt t="6456" x="3505200" y="3414713"/>
          <p14:tracePt t="6458" x="3509963" y="3421063"/>
          <p14:tracePt t="6460" x="3516313" y="3427413"/>
          <p14:tracePt t="6462" x="3529013" y="3433763"/>
          <p14:tracePt t="6464" x="3529013" y="3438525"/>
          <p14:tracePt t="6466" x="3533775" y="3444875"/>
          <p14:tracePt t="6468" x="3540125" y="3451225"/>
          <p14:tracePt t="6470" x="3546475" y="3457575"/>
          <p14:tracePt t="6472" x="3552825" y="3468688"/>
          <p14:tracePt t="6476" x="3557588" y="3481388"/>
          <p14:tracePt t="6478" x="3563938" y="3486150"/>
          <p14:tracePt t="6480" x="3570288" y="3492500"/>
          <p14:tracePt t="6482" x="3576638" y="3505200"/>
          <p14:tracePt t="6484" x="3582988" y="3509963"/>
          <p14:tracePt t="6486" x="3582988" y="3516313"/>
          <p14:tracePt t="6488" x="3594100" y="3522663"/>
          <p14:tracePt t="6491" x="3594100" y="3529013"/>
          <p14:tracePt t="6492" x="3600450" y="3535363"/>
          <p14:tracePt t="6494" x="3606800" y="3540125"/>
          <p14:tracePt t="6497" x="3606800" y="3552825"/>
          <p14:tracePt t="6498" x="3611563" y="3552825"/>
          <p14:tracePt t="6500" x="3617913" y="3559175"/>
          <p14:tracePt t="6503" x="3624263" y="3563938"/>
          <p14:tracePt t="6504" x="3630613" y="3570288"/>
          <p14:tracePt t="6509" x="3635375" y="3582988"/>
          <p14:tracePt t="6510" x="3635375" y="3587750"/>
          <p14:tracePt t="6515" x="3648075" y="3594100"/>
          <p14:tracePt t="6516" x="3648075" y="3600450"/>
          <p14:tracePt t="6518" x="3654425" y="3600450"/>
          <p14:tracePt t="6520" x="3654425" y="3606800"/>
          <p14:tracePt t="6522" x="3660775" y="3613150"/>
          <p14:tracePt t="6524" x="3665538" y="3617913"/>
          <p14:tracePt t="6526" x="3665538" y="3624263"/>
          <p14:tracePt t="6528" x="3671888" y="3624263"/>
          <p14:tracePt t="6530" x="3671888" y="3636963"/>
          <p14:tracePt t="6532" x="3678238" y="3636963"/>
          <p14:tracePt t="6534" x="3684588" y="3641725"/>
          <p14:tracePt t="6536" x="3684588" y="3648075"/>
          <p14:tracePt t="6538" x="3689350" y="3654425"/>
          <p14:tracePt t="6540" x="3689350" y="3660775"/>
          <p14:tracePt t="6542" x="3695700" y="3660775"/>
          <p14:tracePt t="6544" x="3695700" y="3665538"/>
          <p14:tracePt t="6546" x="3702050" y="3671888"/>
          <p14:tracePt t="6548" x="3708400" y="3678238"/>
          <p14:tracePt t="6550" x="3708400" y="3684588"/>
          <p14:tracePt t="6552" x="3713163" y="3690938"/>
          <p14:tracePt t="6554" x="3719513" y="3695700"/>
          <p14:tracePt t="6556" x="3719513" y="3702050"/>
          <p14:tracePt t="6558" x="3725863" y="3708400"/>
          <p14:tracePt t="6562" x="3732213" y="3719513"/>
          <p14:tracePt t="6566" x="3736975" y="3732213"/>
          <p14:tracePt t="6568" x="3743325" y="3732213"/>
          <p14:tracePt t="6570" x="3743325" y="3738563"/>
          <p14:tracePt t="6572" x="3743325" y="3743325"/>
          <p14:tracePt t="6574" x="3749675" y="3743325"/>
          <p14:tracePt t="6576" x="3749675" y="3749675"/>
          <p14:tracePt t="6578" x="3756025" y="3756025"/>
          <p14:tracePt t="6580" x="3756025" y="3762375"/>
          <p14:tracePt t="6582" x="3762375" y="3762375"/>
          <p14:tracePt t="6584" x="3762375" y="3767138"/>
          <p14:tracePt t="6586" x="3762375" y="3773488"/>
          <p14:tracePt t="6588" x="3767138" y="3773488"/>
          <p14:tracePt t="6590" x="3767138" y="3779838"/>
          <p14:tracePt t="6594" x="3767138" y="3786188"/>
          <p14:tracePt t="6598" x="3773488" y="3786188"/>
          <p14:tracePt t="6600" x="3773488" y="3792538"/>
          <p14:tracePt t="6602" x="3773488" y="3797300"/>
          <p14:tracePt t="6606" x="3779838" y="3803650"/>
          <p14:tracePt t="6608" x="3786188" y="3803650"/>
          <p14:tracePt t="6612" x="3786188" y="3810000"/>
          <p14:tracePt t="6616" x="3790950" y="3816350"/>
          <p14:tracePt t="6620" x="3790950" y="3821113"/>
          <p14:tracePt t="6622" x="3797300" y="3827463"/>
          <p14:tracePt t="6626" x="3797300" y="3833813"/>
          <p14:tracePt t="6628" x="3803650" y="3833813"/>
          <p14:tracePt t="6630" x="3810000" y="3840163"/>
          <p14:tracePt t="6634" x="3814763" y="3844925"/>
          <p14:tracePt t="6636" x="3814763" y="3851275"/>
          <p14:tracePt t="6638" x="3821113" y="3857625"/>
          <p14:tracePt t="6642" x="3827463" y="3863975"/>
          <p14:tracePt t="6644" x="3827463" y="3870325"/>
          <p14:tracePt t="6646" x="3833813" y="3870325"/>
          <p14:tracePt t="6648" x="3833813" y="3875088"/>
          <p14:tracePt t="6650" x="3833813" y="3881438"/>
          <p14:tracePt t="6654" x="3840163" y="3887788"/>
          <p14:tracePt t="6660" x="3840163" y="3894138"/>
          <p14:tracePt t="6664" x="3844925" y="3894138"/>
          <p14:tracePt t="6666" x="3844925" y="3898900"/>
          <p14:tracePt t="6673" x="3844925" y="3905250"/>
          <p14:tracePt t="6674" x="3851275" y="3911600"/>
          <p14:tracePt t="6680" x="3851275" y="3917950"/>
          <p14:tracePt t="6688" x="3851275" y="3922713"/>
          <p14:tracePt t="6696" x="3851275" y="3929063"/>
          <p14:tracePt t="6700" x="3851275" y="3935413"/>
          <p14:tracePt t="6708" x="3851275" y="3941763"/>
          <p14:tracePt t="6714" x="3851275" y="3948113"/>
          <p14:tracePt t="6724" x="3851275" y="3952875"/>
          <p14:tracePt t="6728" x="3851275" y="3959225"/>
          <p14:tracePt t="6736" x="3851275" y="3965575"/>
          <p14:tracePt t="6746" x="3851275" y="3971925"/>
          <p14:tracePt t="6758" x="3851275" y="3976688"/>
          <p14:tracePt t="6768" x="3851275" y="3983038"/>
          <p14:tracePt t="6790" x="3851275" y="3989388"/>
          <p14:tracePt t="6796" x="3844925" y="3989388"/>
          <p14:tracePt t="6812" x="3840163" y="3989388"/>
          <p14:tracePt t="6816" x="3840163" y="3995738"/>
          <p14:tracePt t="6824" x="3833813" y="3995738"/>
          <p14:tracePt t="6828" x="3833813" y="4000500"/>
          <p14:tracePt t="6832" x="3827463" y="4000500"/>
          <p14:tracePt t="6834" x="3821113" y="4006850"/>
          <p14:tracePt t="6838" x="3814763" y="4006850"/>
          <p14:tracePt t="6842" x="3814763" y="4013200"/>
          <p14:tracePt t="6844" x="3810000" y="4013200"/>
          <p14:tracePt t="6848" x="3803650" y="4013200"/>
          <p14:tracePt t="6850" x="3797300" y="4013200"/>
          <p14:tracePt t="6854" x="3790950" y="4013200"/>
          <p14:tracePt t="6856" x="3790950" y="4019550"/>
          <p14:tracePt t="6860" x="3786188" y="4019550"/>
          <p14:tracePt t="6870" x="3779838" y="4019550"/>
          <p14:tracePt t="6874" x="3779838" y="4024313"/>
          <p14:tracePt t="6876" x="3773488" y="4024313"/>
          <p14:tracePt t="6894" x="3767138" y="4024313"/>
          <p14:tracePt t="6896" x="3767138" y="4030663"/>
          <p14:tracePt t="6908" x="3762375" y="4030663"/>
          <p14:tracePt t="6918" x="3756025" y="4030663"/>
          <p14:tracePt t="6922" x="3749675" y="4037013"/>
          <p14:tracePt t="6930" x="3743325" y="4037013"/>
          <p14:tracePt t="6936" x="3736975" y="4043363"/>
          <p14:tracePt t="6944" x="3732213" y="4043363"/>
          <p14:tracePt t="6952" x="3732213" y="4049713"/>
          <p14:tracePt t="6954" x="3725863" y="4049713"/>
          <p14:tracePt t="6968" x="3719513" y="4049713"/>
          <p14:tracePt t="7029" x="3719513" y="4054475"/>
          <p14:tracePt t="7038" x="3719513" y="4060825"/>
          <p14:tracePt t="7046" x="3719513" y="4067175"/>
          <p14:tracePt t="7054" x="3719513" y="4073525"/>
          <p14:tracePt t="7057" x="3719513" y="4078288"/>
          <p14:tracePt t="7066" x="3719513" y="4084638"/>
          <p14:tracePt t="7070" x="3713163" y="4084638"/>
          <p14:tracePt t="7074" x="3713163" y="4090988"/>
          <p14:tracePt t="7082" x="3713163" y="4097338"/>
          <p14:tracePt t="7096" x="3713163" y="4102100"/>
          <p14:tracePt t="7141" x="3713163" y="4108450"/>
          <p14:tracePt t="7219" x="3713163" y="4114800"/>
          <p14:tracePt t="7222" x="3719513" y="4114800"/>
          <p14:tracePt t="7228" x="3725863" y="4114800"/>
          <p14:tracePt t="7231" x="3725863" y="4121150"/>
          <p14:tracePt t="7238" x="3732213" y="4121150"/>
          <p14:tracePt t="7244" x="3732213" y="4127500"/>
          <p14:tracePt t="7248" x="3732213" y="4132263"/>
          <p14:tracePt t="7256" x="3736975" y="4132263"/>
          <p14:tracePt t="7270" x="3736975" y="4138613"/>
          <p14:tracePt t="7280" x="3743325" y="4138613"/>
          <p14:tracePt t="7292" x="3749675" y="4138613"/>
          <p14:tracePt t="7296" x="3749675" y="4144963"/>
          <p14:tracePt t="7298" x="3756025" y="4144963"/>
          <p14:tracePt t="7304" x="3762375" y="4144963"/>
          <p14:tracePt t="7310" x="3767138" y="4144963"/>
          <p14:tracePt t="7314" x="3767138" y="4151313"/>
          <p14:tracePt t="7318" x="3773488" y="4151313"/>
          <p14:tracePt t="7320" x="3779838" y="4151313"/>
          <p14:tracePt t="7323" x="3779838" y="4156075"/>
          <p14:tracePt t="7328" x="3786188" y="4156075"/>
          <p14:tracePt t="7336" x="3790950" y="4156075"/>
          <p14:tracePt t="7356" x="3797300" y="4156075"/>
          <p14:tracePt t="7360" x="3797300" y="4162425"/>
          <p14:tracePt t="7368" x="3803650" y="4162425"/>
          <p14:tracePt t="7595" x="3803650" y="4168775"/>
          <p14:tracePt t="7621" x="3797300" y="4168775"/>
          <p14:tracePt t="7879" x="3803650" y="4168775"/>
          <p14:tracePt t="7888" x="3810000" y="4168775"/>
          <p14:tracePt t="7898" x="3814763" y="4168775"/>
          <p14:tracePt t="7906" x="3821113" y="4168775"/>
          <p14:tracePt t="7914" x="3827463" y="4168775"/>
          <p14:tracePt t="7922" x="3833813" y="4168775"/>
          <p14:tracePt t="7934" x="3840163" y="4168775"/>
          <p14:tracePt t="7950" x="3844925" y="4168775"/>
          <p14:tracePt t="7958" x="3851275" y="4168775"/>
          <p14:tracePt t="7986" x="3857625" y="4168775"/>
          <p14:tracePt t="8008" x="3863975" y="4168775"/>
          <p14:tracePt t="8042" x="3868738" y="4168775"/>
          <p14:tracePt t="8053" x="3875088" y="4168775"/>
          <p14:tracePt t="8293" x="3881438" y="4175125"/>
          <p14:tracePt t="8301" x="3881438" y="4179888"/>
          <p14:tracePt t="8314" x="3887788" y="4179888"/>
          <p14:tracePt t="8336" x="3892550" y="4186238"/>
          <p14:tracePt t="8342" x="3898900" y="4186238"/>
          <p14:tracePt t="8357" x="3905250" y="4186238"/>
          <p14:tracePt t="8368" x="3905250" y="4192588"/>
          <p14:tracePt t="8370" x="3911600" y="4192588"/>
          <p14:tracePt t="8400" x="3916363" y="4192588"/>
          <p14:tracePt t="8412" x="3916363" y="4198938"/>
          <p14:tracePt t="8424" x="3922713" y="4198938"/>
          <p14:tracePt t="8432" x="3922713" y="4205288"/>
          <p14:tracePt t="8450" x="3929063" y="4205288"/>
          <p14:tracePt t="8459" x="3929063" y="4210050"/>
          <p14:tracePt t="8474" x="3935413" y="4210050"/>
          <p14:tracePt t="8486" x="3935413" y="4216400"/>
          <p14:tracePt t="8494" x="3941763" y="4216400"/>
          <p14:tracePt t="8514" x="3941763" y="4222750"/>
          <p14:tracePt t="8522" x="3946525" y="4222750"/>
          <p14:tracePt t="8550" x="3952875" y="4222750"/>
          <p14:tracePt t="8554" x="3952875" y="4229100"/>
          <p14:tracePt t="8595" x="3959225" y="4229100"/>
          <p14:tracePt t="8603" x="3959225" y="4233863"/>
          <p14:tracePt t="8769" x="3959225" y="4240213"/>
          <p14:tracePt t="8789" x="3959225" y="4246563"/>
          <p14:tracePt t="8801" x="3959225" y="4252913"/>
          <p14:tracePt t="8819" x="3959225" y="4257675"/>
          <p14:tracePt t="8841" x="3959225" y="4264025"/>
          <p14:tracePt t="8868" x="3959225" y="4270375"/>
          <p14:tracePt t="8902" x="3959225" y="4276725"/>
          <p14:tracePt t="9003" x="3952875" y="4276725"/>
          <p14:tracePt t="9008" x="3946525" y="4276725"/>
          <p14:tracePt t="9017" x="3941763" y="4281488"/>
          <p14:tracePt t="9036" x="3935413" y="4281488"/>
          <p14:tracePt t="9058" x="3929063" y="4281488"/>
          <p14:tracePt t="9100" x="3922713" y="4281488"/>
          <p14:tracePt t="9110" x="3922713" y="4287838"/>
          <p14:tracePt t="9199" x="3922713" y="4294188"/>
          <p14:tracePt t="9218" x="3922713" y="4300538"/>
          <p14:tracePt t="9237" x="3922713" y="4306888"/>
          <p14:tracePt t="9264" x="3922713" y="4311650"/>
          <p14:tracePt t="9278" x="3922713" y="4318000"/>
          <p14:tracePt t="9290" x="3922713" y="4324350"/>
          <p14:tracePt t="9294" x="3922713" y="4330700"/>
          <p14:tracePt t="9304" x="3922713" y="4335463"/>
          <p14:tracePt t="9314" x="3922713" y="4341813"/>
          <p14:tracePt t="9324" x="3922713" y="4348163"/>
          <p14:tracePt t="9329" x="3922713" y="4354513"/>
          <p14:tracePt t="9340" x="3922713" y="4359275"/>
          <p14:tracePt t="9351" x="3922713" y="4365625"/>
          <p14:tracePt t="9356" x="3929063" y="4365625"/>
          <p14:tracePt t="9360" x="3929063" y="4371975"/>
          <p14:tracePt t="9362" x="3929063" y="4378325"/>
          <p14:tracePt t="9372" x="3929063" y="4384675"/>
          <p14:tracePt t="9380" x="3935413" y="4384675"/>
          <p14:tracePt t="9382" x="3935413" y="4389438"/>
          <p14:tracePt t="9392" x="3935413" y="4395788"/>
          <p14:tracePt t="9399" x="3935413" y="4402138"/>
          <p14:tracePt t="9415" x="3935413" y="4408488"/>
          <p14:tracePt t="9419" x="3941763" y="4408488"/>
          <p14:tracePt t="9427" x="3941763" y="4413250"/>
          <p14:tracePt t="9439" x="3941763" y="4419600"/>
          <p14:tracePt t="9445" x="3941763" y="4425950"/>
          <p14:tracePt t="9455" x="3941763" y="4432300"/>
          <p14:tracePt t="9461" x="3946525" y="4432300"/>
          <p14:tracePt t="9465" x="3946525" y="4437063"/>
          <p14:tracePt t="9477" x="3946525" y="4443413"/>
          <p14:tracePt t="9481" x="3952875" y="4443413"/>
          <p14:tracePt t="9483" x="3952875" y="4449763"/>
          <p14:tracePt t="9507" x="3952875" y="4456113"/>
          <p14:tracePt t="9578" x="3952875" y="4462463"/>
          <p14:tracePt t="9592" x="3952875" y="4467225"/>
          <p14:tracePt t="9604" x="3952875" y="4473575"/>
          <p14:tracePt t="9608" x="3952875" y="4479925"/>
          <p14:tracePt t="9616" x="3952875" y="4486275"/>
          <p14:tracePt t="9624" x="3952875" y="4491038"/>
          <p14:tracePt t="9629" x="3952875" y="4497388"/>
          <p14:tracePt t="9633" x="3952875" y="4503738"/>
          <p14:tracePt t="9639" x="3952875" y="4510088"/>
          <p14:tracePt t="9644" x="3952875" y="4514850"/>
          <p14:tracePt t="9650" x="3952875" y="4521200"/>
          <p14:tracePt t="9655" x="3952875" y="4527550"/>
          <p14:tracePt t="9663" x="3952875" y="4533900"/>
          <p14:tracePt t="9673" x="3952875" y="4538663"/>
          <p14:tracePt t="9685" x="3952875" y="4545013"/>
          <p14:tracePt t="9689" x="3952875" y="4551363"/>
          <p14:tracePt t="9695" x="3952875" y="4557713"/>
          <p14:tracePt t="9705" x="3952875" y="4564063"/>
          <p14:tracePt t="9712" x="3952875" y="4568825"/>
          <p14:tracePt t="9715" x="3952875" y="4575175"/>
          <p14:tracePt t="9723" x="3946525" y="4581525"/>
          <p14:tracePt t="9733" x="3946525" y="4587875"/>
          <p14:tracePt t="9743" x="3946525" y="4592638"/>
          <p14:tracePt t="9747" x="3946525" y="4598988"/>
          <p14:tracePt t="9749" x="3941763" y="4598988"/>
          <p14:tracePt t="9755" x="3941763" y="4605338"/>
          <p14:tracePt t="9761" x="3941763" y="4611688"/>
          <p14:tracePt t="9769" x="3941763" y="4616450"/>
          <p14:tracePt t="9773" x="3941763" y="4622800"/>
          <p14:tracePt t="9779" x="3941763" y="4629150"/>
          <p14:tracePt t="9783" x="3935413" y="4629150"/>
          <p14:tracePt t="9787" x="3935413" y="4635500"/>
          <p14:tracePt t="9797" x="3935413" y="4641850"/>
          <p14:tracePt t="9801" x="3929063" y="4646613"/>
          <p14:tracePt t="9811" x="3929063" y="4652963"/>
          <p14:tracePt t="9858" x="3929063" y="4659313"/>
          <p14:tracePt t="9861" x="3922713" y="4659313"/>
          <p14:tracePt t="9869" x="3916363" y="4659313"/>
          <p14:tracePt t="9873" x="3916363" y="4665663"/>
          <p14:tracePt t="9892" x="3916363" y="4670425"/>
          <p14:tracePt t="9898" x="3916363" y="4676775"/>
          <p14:tracePt t="9901" x="3911600" y="4676775"/>
          <p14:tracePt t="9911" x="3905250" y="4676775"/>
          <p14:tracePt t="9923" x="3905250" y="4683125"/>
          <p14:tracePt t="9925" x="3898900" y="4683125"/>
          <p14:tracePt t="9930" x="3892550" y="4683125"/>
          <p14:tracePt t="9962" x="3892550" y="4689475"/>
          <p14:tracePt t="9963" x="3887788" y="4689475"/>
          <p14:tracePt t="10139" x="3887788" y="4694238"/>
          <p14:tracePt t="10145" x="3887788" y="4700588"/>
          <p14:tracePt t="11728" x="3892550" y="4700588"/>
          <p14:tracePt t="11735" x="3898900" y="4700588"/>
          <p14:tracePt t="11743" x="3898900" y="4694238"/>
          <p14:tracePt t="11753" x="3905250" y="4694238"/>
          <p14:tracePt t="11757" x="3905250" y="4689475"/>
          <p14:tracePt t="11765" x="3911600" y="4689475"/>
          <p14:tracePt t="11771" x="3911600" y="4683125"/>
          <p14:tracePt t="11775" x="3916363" y="4683125"/>
          <p14:tracePt t="11777" x="3922713" y="4683125"/>
          <p14:tracePt t="11783" x="3922713" y="4676775"/>
          <p14:tracePt t="11785" x="3929063" y="4676775"/>
          <p14:tracePt t="11789" x="3929063" y="4670425"/>
          <p14:tracePt t="11791" x="3935413" y="4670425"/>
          <p14:tracePt t="11795" x="3941763" y="4670425"/>
          <p14:tracePt t="11797" x="3946525" y="4665663"/>
          <p14:tracePt t="11799" x="3952875" y="4665663"/>
          <p14:tracePt t="11804" x="3959225" y="4659313"/>
          <p14:tracePt t="11805" x="3965575" y="4659313"/>
          <p14:tracePt t="11807" x="3970338" y="4659313"/>
          <p14:tracePt t="11809" x="3976688" y="4652963"/>
          <p14:tracePt t="11811" x="3983038" y="4646613"/>
          <p14:tracePt t="11813" x="3989388" y="4646613"/>
          <p14:tracePt t="11815" x="3994150" y="4641850"/>
          <p14:tracePt t="11817" x="4000500" y="4641850"/>
          <p14:tracePt t="11819" x="4006850" y="4635500"/>
          <p14:tracePt t="11821" x="4013200" y="4629150"/>
          <p14:tracePt t="11823" x="4019550" y="4629150"/>
          <p14:tracePt t="11825" x="4024313" y="4622800"/>
          <p14:tracePt t="11827" x="4030663" y="4616450"/>
          <p14:tracePt t="11831" x="4043363" y="4616450"/>
          <p14:tracePt t="11833" x="4043363" y="4611688"/>
          <p14:tracePt t="11835" x="4048125" y="4611688"/>
          <p14:tracePt t="11837" x="4054475" y="4605338"/>
          <p14:tracePt t="11841" x="4060825" y="4598988"/>
          <p14:tracePt t="11843" x="4067175" y="4592638"/>
          <p14:tracePt t="11847" x="4067175" y="4587875"/>
          <p14:tracePt t="11849" x="4071938" y="4587875"/>
          <p14:tracePt t="11851" x="4071938" y="4581525"/>
          <p14:tracePt t="11853" x="4078288" y="4581525"/>
          <p14:tracePt t="11857" x="4084638" y="4575175"/>
          <p14:tracePt t="11859" x="4084638" y="4568825"/>
          <p14:tracePt t="11861" x="4090988" y="4568825"/>
          <p14:tracePt t="11864" x="4090988" y="4564063"/>
          <p14:tracePt t="11867" x="4097338" y="4564063"/>
          <p14:tracePt t="11869" x="4097338" y="4557713"/>
          <p14:tracePt t="11875" x="4102100" y="4557713"/>
          <p14:tracePt t="11877" x="4102100" y="4551363"/>
          <p14:tracePt t="11879" x="4102100" y="4545013"/>
          <p14:tracePt t="11887" x="4108450" y="4538663"/>
          <p14:tracePt t="11895" x="4114800" y="4533900"/>
          <p14:tracePt t="11901" x="4114800" y="4527550"/>
          <p14:tracePt t="11906" x="4121150" y="4521200"/>
          <p14:tracePt t="11912" x="4121150" y="4514850"/>
          <p14:tracePt t="11915" x="4121150" y="4510088"/>
          <p14:tracePt t="11917" x="4125913" y="4510088"/>
          <p14:tracePt t="11919" x="4125913" y="4503738"/>
          <p14:tracePt t="11923" x="4125913" y="4497388"/>
          <p14:tracePt t="11925" x="4132263" y="4497388"/>
          <p14:tracePt t="11929" x="4132263" y="4491038"/>
          <p14:tracePt t="11931" x="4138613" y="4491038"/>
          <p14:tracePt t="11933" x="4138613" y="4486275"/>
          <p14:tracePt t="11935" x="4138613" y="4479925"/>
          <p14:tracePt t="11941" x="4138613" y="4473575"/>
          <p14:tracePt t="11945" x="4138613" y="4467225"/>
          <p14:tracePt t="11951" x="4144963" y="4462463"/>
          <p14:tracePt t="11957" x="4144963" y="4456113"/>
          <p14:tracePt t="11959" x="4144963" y="4449763"/>
          <p14:tracePt t="11963" x="4144963" y="4443413"/>
          <p14:tracePt t="11967" x="4144963" y="4437063"/>
          <p14:tracePt t="11971" x="4144963" y="4432300"/>
          <p14:tracePt t="11975" x="4144963" y="4425950"/>
          <p14:tracePt t="11979" x="4144963" y="4419600"/>
          <p14:tracePt t="11983" x="4144963" y="4413250"/>
          <p14:tracePt t="11987" x="4144963" y="4408488"/>
          <p14:tracePt t="11991" x="4144963" y="4402138"/>
          <p14:tracePt t="11995" x="4144963" y="4395788"/>
          <p14:tracePt t="12001" x="4144963" y="4389438"/>
          <p14:tracePt t="12005" x="4144963" y="4384675"/>
          <p14:tracePt t="12015" x="4144963" y="4378325"/>
          <p14:tracePt t="12033" x="4144963" y="4371975"/>
          <p14:tracePt t="12045" x="4144963" y="4365625"/>
          <p14:tracePt t="12053" x="4144963" y="4359275"/>
          <p14:tracePt t="12055" x="4144963" y="4354513"/>
          <p14:tracePt t="12063" x="4144963" y="4348163"/>
          <p14:tracePt t="12069" x="4144963" y="4341813"/>
          <p14:tracePt t="12077" x="4144963" y="4335463"/>
          <p14:tracePt t="12083" x="4144963" y="4330700"/>
          <p14:tracePt t="12095" x="4144963" y="4324350"/>
          <p14:tracePt t="12103" x="4144963" y="4318000"/>
          <p14:tracePt t="12111" x="4144963" y="4311650"/>
          <p14:tracePt t="12115" x="4144963" y="4306888"/>
          <p14:tracePt t="12125" x="4144963" y="4300538"/>
          <p14:tracePt t="12135" x="4144963" y="4294188"/>
          <p14:tracePt t="12139" x="4149725" y="4294188"/>
          <p14:tracePt t="12145" x="4149725" y="4287838"/>
          <p14:tracePt t="12147" x="4149725" y="4281488"/>
          <p14:tracePt t="12153" x="4156075" y="4281488"/>
          <p14:tracePt t="12155" x="4162425" y="4276725"/>
          <p14:tracePt t="12159" x="4162425" y="4270375"/>
          <p14:tracePt t="12161" x="4168775" y="4270375"/>
          <p14:tracePt t="12163" x="4168775" y="4264025"/>
          <p14:tracePt t="12165" x="4168775" y="4257675"/>
          <p14:tracePt t="12167" x="4173538" y="4257675"/>
          <p14:tracePt t="12169" x="4173538" y="4252913"/>
          <p14:tracePt t="12171" x="4179888" y="4246563"/>
          <p14:tracePt t="12173" x="4186238" y="4240213"/>
          <p14:tracePt t="12175" x="4186238" y="4233863"/>
          <p14:tracePt t="12177" x="4198938" y="4229100"/>
          <p14:tracePt t="12179" x="4198938" y="4222750"/>
          <p14:tracePt t="12181" x="4203700" y="4216400"/>
          <p14:tracePt t="12183" x="4210050" y="4205288"/>
          <p14:tracePt t="12185" x="4210050" y="4198938"/>
          <p14:tracePt t="12187" x="4222750" y="4192588"/>
          <p14:tracePt t="12189" x="4222750" y="4179888"/>
          <p14:tracePt t="12191" x="4227513" y="4175125"/>
          <p14:tracePt t="12193" x="4240213" y="4162425"/>
          <p14:tracePt t="12195" x="4240213" y="4156075"/>
          <p14:tracePt t="12197" x="4246563" y="4151313"/>
          <p14:tracePt t="12199" x="4251325" y="4138613"/>
          <p14:tracePt t="12201" x="4251325" y="4127500"/>
          <p14:tracePt t="12203" x="4264025" y="4121150"/>
          <p14:tracePt t="12205" x="4264025" y="4108450"/>
          <p14:tracePt t="12209" x="4276725" y="4097338"/>
          <p14:tracePt t="12211" x="4276725" y="4090988"/>
          <p14:tracePt t="12213" x="4276725" y="4084638"/>
          <p14:tracePt t="12215" x="4281488" y="4078288"/>
          <p14:tracePt t="12217" x="4287838" y="4073525"/>
          <p14:tracePt t="12219" x="4287838" y="4067175"/>
          <p14:tracePt t="12221" x="4287838" y="4060825"/>
          <p14:tracePt t="12225" x="4294188" y="4054475"/>
          <p14:tracePt t="12227" x="4294188" y="4049713"/>
          <p14:tracePt t="12229" x="4294188" y="4043363"/>
          <p14:tracePt t="12233" x="4294188" y="4037013"/>
          <p14:tracePt t="12235" x="4300538" y="4037013"/>
          <p14:tracePt t="12239" x="4300538" y="4030663"/>
          <p14:tracePt t="12241" x="4300538" y="4024313"/>
          <p14:tracePt t="12247" x="4300538" y="4019550"/>
          <p14:tracePt t="12259" x="4300538" y="4013200"/>
          <p14:tracePt t="12265" x="4305300" y="4013200"/>
          <p14:tracePt t="12275" x="4305300" y="4006850"/>
          <p14:tracePt t="12281" x="4305300" y="4000500"/>
          <p14:tracePt t="12283" x="4311650" y="4000500"/>
          <p14:tracePt t="12289" x="4311650" y="3995738"/>
          <p14:tracePt t="12295" x="4311650" y="3989388"/>
          <p14:tracePt t="12297" x="4318000" y="3989388"/>
          <p14:tracePt t="12301" x="4318000" y="3983038"/>
          <p14:tracePt t="12305" x="4318000" y="3976688"/>
          <p14:tracePt t="12307" x="4329113" y="3971925"/>
          <p14:tracePt t="12311" x="4329113" y="3965575"/>
          <p14:tracePt t="12315" x="4335463" y="3959225"/>
          <p14:tracePt t="12317" x="4335463" y="3952875"/>
          <p14:tracePt t="12321" x="4341813" y="3948113"/>
          <p14:tracePt t="12325" x="4341813" y="3941763"/>
          <p14:tracePt t="12327" x="4348163" y="3941763"/>
          <p14:tracePt t="12329" x="4348163" y="3935413"/>
          <p14:tracePt t="12331" x="4352925" y="3929063"/>
          <p14:tracePt t="12335" x="4352925" y="3922713"/>
          <p14:tracePt t="12339" x="4359275" y="3917950"/>
          <p14:tracePt t="12346" x="4359275" y="3911600"/>
          <p14:tracePt t="12349" x="4365625" y="3911600"/>
          <p14:tracePt t="12351" x="4365625" y="3905250"/>
          <p14:tracePt t="12353" x="4365625" y="3898900"/>
          <p14:tracePt t="12363" x="4365625" y="3894138"/>
          <p14:tracePt t="12377" x="4371975" y="3894138"/>
          <p14:tracePt t="12422" x="4371975" y="3887788"/>
          <p14:tracePt t="12430" x="4378325" y="3887788"/>
          <p14:tracePt t="12434" x="4378325" y="3881438"/>
          <p14:tracePt t="12438" x="4378325" y="3875088"/>
          <p14:tracePt t="12441" x="4383088" y="3875088"/>
          <p14:tracePt t="12443" x="4383088" y="3870325"/>
          <p14:tracePt t="12448" x="4389438" y="3863975"/>
          <p14:tracePt t="12449" x="4389438" y="3857625"/>
          <p14:tracePt t="12453" x="4395788" y="3851275"/>
          <p14:tracePt t="12456" x="4402138" y="3844925"/>
          <p14:tracePt t="12460" x="4406900" y="3840163"/>
          <p14:tracePt t="12462" x="4406900" y="3833813"/>
          <p14:tracePt t="12465" x="4419600" y="3827463"/>
          <p14:tracePt t="12469" x="4419600" y="3821113"/>
          <p14:tracePt t="12470" x="4425950" y="3816350"/>
          <p14:tracePt t="12474" x="4430713" y="3810000"/>
          <p14:tracePt t="12478" x="4443413" y="3797300"/>
          <p14:tracePt t="12479" x="4443413" y="3792538"/>
          <p14:tracePt t="12482" x="4449763" y="3786188"/>
          <p14:tracePt t="12483" x="4456113" y="3779838"/>
          <p14:tracePt t="12488" x="4460875" y="3773488"/>
          <p14:tracePt t="12489" x="4460875" y="3767138"/>
          <p14:tracePt t="12491" x="4467225" y="3767138"/>
          <p14:tracePt t="12495" x="4473575" y="3762375"/>
          <p14:tracePt t="12497" x="4479925" y="3756025"/>
          <p14:tracePt t="12501" x="4479925" y="3749675"/>
          <p14:tracePt t="12503" x="4479925" y="3743325"/>
          <p14:tracePt t="12505" x="4484688" y="3743325"/>
          <p14:tracePt t="12507" x="4484688" y="3738563"/>
          <p14:tracePt t="12509" x="4491038" y="3738563"/>
          <p14:tracePt t="12511" x="4491038" y="3732213"/>
          <p14:tracePt t="12515" x="4497388" y="3725863"/>
          <p14:tracePt t="12517" x="4503738" y="3719513"/>
          <p14:tracePt t="12523" x="4503738" y="3714750"/>
          <p14:tracePt t="12527" x="4508500" y="3708400"/>
          <p14:tracePt t="12535" x="4508500" y="3702050"/>
          <p14:tracePt t="12537" x="4514850" y="3702050"/>
          <p14:tracePt t="12539" x="4514850" y="3695700"/>
          <p14:tracePt t="12545" x="4521200" y="3690938"/>
          <p14:tracePt t="12549" x="4527550" y="3690938"/>
          <p14:tracePt t="12551" x="4527550" y="3684588"/>
          <p14:tracePt t="12556" x="4533900" y="3678238"/>
          <p14:tracePt t="12557" x="4533900" y="3671888"/>
          <p14:tracePt t="12561" x="4533900" y="3665538"/>
          <p14:tracePt t="12563" x="4545013" y="3665538"/>
          <p14:tracePt t="12565" x="4545013" y="3660775"/>
          <p14:tracePt t="12569" x="4545013" y="3654425"/>
          <p14:tracePt t="12571" x="4551363" y="3648075"/>
          <p14:tracePt t="12575" x="4551363" y="3641725"/>
          <p14:tracePt t="12577" x="4562475" y="3641725"/>
          <p14:tracePt t="12579" x="4562475" y="3636963"/>
          <p14:tracePt t="12583" x="4562475" y="3630613"/>
          <p14:tracePt t="12587" x="4568825" y="3630613"/>
          <p14:tracePt t="12589" x="4568825" y="3624263"/>
          <p14:tracePt t="12597" x="4568825" y="3617913"/>
          <p14:tracePt t="12599" x="4575175" y="3617913"/>
          <p14:tracePt t="12629" x="4575175" y="3613150"/>
          <p14:tracePt t="12683" x="4581525" y="3613150"/>
          <p14:tracePt t="12687" x="4581525" y="3606800"/>
          <p14:tracePt t="12696" x="4581525" y="3600450"/>
          <p14:tracePt t="12701" x="4586288" y="3600450"/>
          <p14:tracePt t="12707" x="4592638" y="3600450"/>
          <p14:tracePt t="12711" x="4592638" y="3594100"/>
          <p14:tracePt t="12721" x="4592638" y="3587750"/>
          <p14:tracePt t="12727" x="4598988" y="3587750"/>
          <p14:tracePt t="12729" x="4598988" y="3582988"/>
          <p14:tracePt t="12735" x="4598988" y="3576638"/>
          <p14:tracePt t="12749" x="4598988" y="3570288"/>
          <p14:tracePt t="12771" x="4605338" y="3570288"/>
          <p14:tracePt t="12897" x="4598988" y="3563938"/>
          <p14:tracePt t="12901" x="4592638" y="3563938"/>
          <p14:tracePt t="12903" x="4586288" y="3563938"/>
          <p14:tracePt t="12910" x="4581525" y="3563938"/>
          <p14:tracePt t="12914" x="4575175" y="3563938"/>
          <p14:tracePt t="12918" x="4568825" y="3563938"/>
          <p14:tracePt t="12922" x="4562475" y="3563938"/>
          <p14:tracePt t="12924" x="4557713" y="3563938"/>
          <p14:tracePt t="12928" x="4551363" y="3563938"/>
          <p14:tracePt t="12933" x="4545013" y="3563938"/>
          <p14:tracePt t="12939" x="4538663" y="3563938"/>
          <p14:tracePt t="12941" x="4533900" y="3563938"/>
          <p14:tracePt t="12953" x="4527550" y="3563938"/>
          <p14:tracePt t="13078" x="4527550" y="3559175"/>
          <p14:tracePt t="13081" x="4533900" y="3559175"/>
          <p14:tracePt t="13085" x="4538663" y="3559175"/>
          <p14:tracePt t="13089" x="4538663" y="3552825"/>
          <p14:tracePt t="13095" x="4545013" y="3552825"/>
          <p14:tracePt t="13139" x="4551363" y="3552825"/>
          <p14:tracePt t="13145" x="4551363" y="3546475"/>
          <p14:tracePt t="13153" x="4557713" y="3546475"/>
          <p14:tracePt t="13159" x="4562475" y="3546475"/>
          <p14:tracePt t="13170" x="4568825" y="3546475"/>
          <p14:tracePt t="13177" x="4575175" y="3546475"/>
          <p14:tracePt t="13183" x="4581525" y="3546475"/>
          <p14:tracePt t="13191" x="4586288" y="3546475"/>
          <p14:tracePt t="13197" x="4592638" y="3546475"/>
          <p14:tracePt t="13221" x="4598988" y="3546475"/>
          <p14:tracePt t="13307" x="4605338" y="3546475"/>
          <p14:tracePt t="13326" x="4610100" y="3546475"/>
          <p14:tracePt t="13336" x="4610100" y="3540125"/>
          <p14:tracePt t="13342" x="4616450" y="3540125"/>
          <p14:tracePt t="13373" x="4622800" y="3540125"/>
          <p14:tracePt t="13416" x="4622800" y="3535363"/>
          <p14:tracePt t="13479" x="4622800" y="3529013"/>
          <p14:tracePt t="13487" x="4622800" y="3522663"/>
          <p14:tracePt t="13497" x="4622800" y="3516313"/>
          <p14:tracePt t="13509" x="4622800" y="3509963"/>
          <p14:tracePt t="13515" x="4622800" y="3505200"/>
          <p14:tracePt t="13529" x="4622800" y="3498850"/>
          <p14:tracePt t="13608" x="4622800" y="3492500"/>
          <p14:tracePt t="13971" x="4629150" y="3492500"/>
          <p14:tracePt t="13994" x="4635500" y="3492500"/>
          <p14:tracePt t="14004" x="4640263" y="3492500"/>
          <p14:tracePt t="14015" x="4646613" y="3492500"/>
          <p14:tracePt t="14025" x="4652963" y="3492500"/>
          <p14:tracePt t="14029" x="4652963" y="3486150"/>
          <p14:tracePt t="14035" x="4659313" y="3486150"/>
          <p14:tracePt t="14037" x="4664075" y="3486150"/>
          <p14:tracePt t="14049" x="4670425" y="3486150"/>
          <p14:tracePt t="14051" x="4670425" y="3481388"/>
          <p14:tracePt t="14065" x="4676775" y="3481388"/>
          <p14:tracePt t="14090" x="4683125" y="3481388"/>
          <p14:tracePt t="14093" x="4687888" y="3481388"/>
          <p14:tracePt t="14107" x="4694238" y="3481388"/>
          <p14:tracePt t="14114" x="4700588" y="3481388"/>
          <p14:tracePt t="14124" x="4706938" y="3481388"/>
          <p14:tracePt t="14127" x="4713288" y="3481388"/>
          <p14:tracePt t="14133" x="4718050" y="3481388"/>
          <p14:tracePt t="14141" x="4724400" y="3481388"/>
          <p14:tracePt t="14149" x="4730750" y="3481388"/>
          <p14:tracePt t="14152" x="4730750" y="3475038"/>
          <p14:tracePt t="14153" x="4737100" y="3475038"/>
          <p14:tracePt t="14163" x="4741863" y="3475038"/>
          <p14:tracePt t="14173" x="4748213" y="3475038"/>
          <p14:tracePt t="14193" x="4754563" y="3475038"/>
          <p14:tracePt t="14203" x="4760913" y="3475038"/>
          <p14:tracePt t="14222" x="4765675" y="3475038"/>
          <p14:tracePt t="14235" x="4772025" y="3475038"/>
          <p14:tracePt t="14245" x="4778375" y="3475038"/>
          <p14:tracePt t="14255" x="4784725" y="3475038"/>
          <p14:tracePt t="14257" x="4791075" y="3475038"/>
          <p14:tracePt t="14263" x="4795838" y="3475038"/>
          <p14:tracePt t="14270" x="4802188" y="3475038"/>
          <p14:tracePt t="14273" x="4808538" y="3475038"/>
          <p14:tracePt t="14279" x="4814888" y="3475038"/>
          <p14:tracePt t="14283" x="4819650" y="3475038"/>
          <p14:tracePt t="14289" x="4826000" y="3475038"/>
          <p14:tracePt t="14291" x="4832350" y="3475038"/>
          <p14:tracePt t="14295" x="4838700" y="3475038"/>
          <p14:tracePt t="14299" x="4843463" y="3475038"/>
          <p14:tracePt t="14305" x="4849813" y="3475038"/>
          <p14:tracePt t="14307" x="4856163" y="3475038"/>
          <p14:tracePt t="14313" x="4862513" y="3475038"/>
          <p14:tracePt t="14319" x="4867275" y="3475038"/>
          <p14:tracePt t="14327" x="4873625" y="3475038"/>
          <p14:tracePt t="14331" x="4879975" y="3475038"/>
          <p14:tracePt t="14335" x="4886325" y="3475038"/>
          <p14:tracePt t="14341" x="4892675" y="3475038"/>
          <p14:tracePt t="14347" x="4897438" y="3475038"/>
          <p14:tracePt t="14356" x="4903788" y="3475038"/>
          <p14:tracePt t="14359" x="4910138" y="3475038"/>
          <p14:tracePt t="14367" x="4916488" y="3475038"/>
          <p14:tracePt t="14373" x="4921250" y="3475038"/>
          <p14:tracePt t="14380" x="4927600" y="3475038"/>
          <p14:tracePt t="14383" x="4933950" y="3475038"/>
          <p14:tracePt t="14387" x="4940300" y="3475038"/>
          <p14:tracePt t="14393" x="4945063" y="3475038"/>
          <p14:tracePt t="14397" x="4951413" y="3475038"/>
          <p14:tracePt t="14399" x="4957763" y="3475038"/>
          <p14:tracePt t="14403" x="4964113" y="3475038"/>
          <p14:tracePt t="14409" x="4970463" y="3475038"/>
          <p14:tracePt t="14415" x="4975225" y="3475038"/>
          <p14:tracePt t="14417" x="4981575" y="3475038"/>
          <p14:tracePt t="14423" x="4987925" y="3475038"/>
          <p14:tracePt t="14431" x="4994275" y="3475038"/>
          <p14:tracePt t="14443" x="4999038" y="3475038"/>
          <p14:tracePt t="14447" x="5005388" y="3475038"/>
          <p14:tracePt t="14455" x="5011738" y="3475038"/>
          <p14:tracePt t="14461" x="5018088" y="3475038"/>
          <p14:tracePt t="14467" x="5022850" y="3475038"/>
          <p14:tracePt t="14471" x="5029200" y="3475038"/>
          <p14:tracePt t="14475" x="5035550" y="3475038"/>
          <p14:tracePt t="14481" x="5041900" y="3475038"/>
          <p14:tracePt t="14485" x="5046663" y="3468688"/>
          <p14:tracePt t="14491" x="5053013" y="3468688"/>
          <p14:tracePt t="14493" x="5059363" y="3468688"/>
          <p14:tracePt t="14497" x="5065713" y="3468688"/>
          <p14:tracePt t="14501" x="5072063" y="3468688"/>
          <p14:tracePt t="14505" x="5076825" y="3468688"/>
          <p14:tracePt t="14507" x="5083175" y="3468688"/>
          <p14:tracePt t="14511" x="5089525" y="3468688"/>
          <p14:tracePt t="14515" x="5095875" y="3468688"/>
          <p14:tracePt t="14519" x="5100638" y="3468688"/>
          <p14:tracePt t="14521" x="5106988" y="3468688"/>
          <p14:tracePt t="14523" x="5113338" y="3468688"/>
          <p14:tracePt t="14527" x="5119688" y="3468688"/>
          <p14:tracePt t="14529" x="5124450" y="3468688"/>
          <p14:tracePt t="14533" x="5130800" y="3468688"/>
          <p14:tracePt t="14537" x="5137150" y="3468688"/>
          <p14:tracePt t="14541" x="5149850" y="3468688"/>
          <p14:tracePt t="14547" x="5154613" y="3468688"/>
          <p14:tracePt t="14551" x="5160963" y="3468688"/>
          <p14:tracePt t="14556" x="5167313" y="3468688"/>
          <p14:tracePt t="14557" x="5173663" y="3468688"/>
          <p14:tracePt t="14562" x="5178425" y="3468688"/>
          <p14:tracePt t="14565" x="5184775" y="3468688"/>
          <p14:tracePt t="14569" x="5191125" y="3468688"/>
          <p14:tracePt t="14571" x="5197475" y="3468688"/>
          <p14:tracePt t="14577" x="5202238" y="3468688"/>
          <p14:tracePt t="14583" x="5208588" y="3468688"/>
          <p14:tracePt t="14591" x="5214938" y="3468688"/>
          <p14:tracePt t="14597" x="5221288" y="3468688"/>
          <p14:tracePt t="14605" x="5227638" y="3468688"/>
          <p14:tracePt t="14621" x="5232400" y="3468688"/>
          <p14:tracePt t="14635" x="5238750" y="3468688"/>
          <p14:tracePt t="14639" x="5238750" y="3462338"/>
          <p14:tracePt t="14645" x="5245100" y="3462338"/>
          <p14:tracePt t="14651" x="5251450" y="3462338"/>
          <p14:tracePt t="14659" x="5256213" y="3462338"/>
          <p14:tracePt t="14669" x="5262563" y="3462338"/>
          <p14:tracePt t="14677" x="5268913" y="3462338"/>
          <p14:tracePt t="14681" x="5275263" y="3462338"/>
          <p14:tracePt t="14687" x="5280025" y="3462338"/>
          <p14:tracePt t="14699" x="5286375" y="3462338"/>
          <p14:tracePt t="14749" x="5292725" y="3462338"/>
          <p14:tracePt t="14770" x="5299075" y="3462338"/>
          <p14:tracePt t="14792" x="5303838" y="3462338"/>
          <p14:tracePt t="14806" x="5310188" y="3462338"/>
          <p14:tracePt t="14819" x="5316538" y="3462338"/>
          <p14:tracePt t="14831" x="5322888" y="3462338"/>
          <p14:tracePt t="14854" x="5329238" y="3462338"/>
          <p14:tracePt t="14865" x="5334000" y="3462338"/>
          <p14:tracePt t="14879" x="5340350" y="3462338"/>
          <p14:tracePt t="14889" x="5346700" y="3462338"/>
          <p14:tracePt t="14903" x="5353050" y="3462338"/>
          <p14:tracePt t="14913" x="5357813" y="3462338"/>
          <p14:tracePt t="14926" x="5364163" y="3462338"/>
          <p14:tracePt t="14933" x="5370513" y="3462338"/>
          <p14:tracePt t="14949" x="5376863" y="3462338"/>
          <p14:tracePt t="14992" x="5381625" y="3462338"/>
          <p14:tracePt t="15003" x="5387975" y="3462338"/>
          <p14:tracePt t="15007" x="5394325" y="3462338"/>
          <p14:tracePt t="15015" x="5400675" y="3462338"/>
          <p14:tracePt t="15023" x="5407025" y="3462338"/>
          <p14:tracePt t="15031" x="5411788" y="3462338"/>
          <p14:tracePt t="15037" x="5418138" y="3462338"/>
          <p14:tracePt t="15051" x="5424488" y="3462338"/>
          <p14:tracePt t="15071" x="5430838" y="3462338"/>
          <p14:tracePt t="15087" x="5435600" y="3462338"/>
          <p14:tracePt t="15100" x="5441950" y="3462338"/>
          <p14:tracePt t="15108" x="5448300" y="3462338"/>
          <p14:tracePt t="15120" x="5454650" y="3462338"/>
          <p14:tracePt t="15132" x="5459413" y="3462338"/>
          <p14:tracePt t="15144" x="5465763" y="3462338"/>
          <p14:tracePt t="15148" x="5472113" y="3462338"/>
          <p14:tracePt t="15161" x="5478463" y="3462338"/>
          <p14:tracePt t="15169" x="5483225" y="3462338"/>
          <p14:tracePt t="15179" x="5489575" y="3462338"/>
          <p14:tracePt t="15181" x="5495925" y="3462338"/>
          <p14:tracePt t="15191" x="5502275" y="3462338"/>
          <p14:tracePt t="15207" x="5508625" y="3462338"/>
          <p14:tracePt t="15229" x="5513388" y="3462338"/>
          <p14:tracePt t="15233" x="5519738" y="3462338"/>
          <p14:tracePt t="15248" x="5526088" y="3462338"/>
          <p14:tracePt t="15269" x="5532438" y="3462338"/>
          <p14:tracePt t="15283" x="5537200" y="3462338"/>
          <p14:tracePt t="15289" x="5543550" y="3462338"/>
          <p14:tracePt t="15301" x="5549900" y="3462338"/>
          <p14:tracePt t="15313" x="5556250" y="3462338"/>
          <p14:tracePt t="15315" x="5556250" y="3468688"/>
          <p14:tracePt t="15331" x="5561013" y="3468688"/>
          <p14:tracePt t="15338" x="5567363" y="3468688"/>
          <p14:tracePt t="15347" x="5573713" y="3468688"/>
          <p14:tracePt t="15363" x="5580063" y="3468688"/>
          <p14:tracePt t="15379" x="5586413" y="3468688"/>
          <p14:tracePt t="15385" x="5591175" y="3468688"/>
          <p14:tracePt t="15395" x="5591175" y="3475038"/>
          <p14:tracePt t="15397" x="5597525" y="3475038"/>
          <p14:tracePt t="15413" x="5603875" y="3475038"/>
          <p14:tracePt t="15427" x="5610225" y="3475038"/>
          <p14:tracePt t="15433" x="5614988" y="3475038"/>
          <p14:tracePt t="15441" x="5621338" y="3475038"/>
          <p14:tracePt t="15447" x="5627688" y="3475038"/>
          <p14:tracePt t="15450" x="5627688" y="3481388"/>
          <p14:tracePt t="15451" x="5634038" y="3481388"/>
          <p14:tracePt t="15455" x="5638800" y="3481388"/>
          <p14:tracePt t="15457" x="5645150" y="3481388"/>
          <p14:tracePt t="15461" x="5651500" y="3481388"/>
          <p14:tracePt t="15465" x="5657850" y="3481388"/>
          <p14:tracePt t="15467" x="5664200" y="3481388"/>
          <p14:tracePt t="15471" x="5668963" y="3481388"/>
          <p14:tracePt t="15475" x="5675313" y="3481388"/>
          <p14:tracePt t="15478" x="5675313" y="3486150"/>
          <p14:tracePt t="15481" x="5681663" y="3486150"/>
          <p14:tracePt t="15484" x="5688013" y="3486150"/>
          <p14:tracePt t="15487" x="5692775" y="3486150"/>
          <p14:tracePt t="15491" x="5699125" y="3486150"/>
          <p14:tracePt t="15493" x="5705475" y="3486150"/>
          <p14:tracePt t="15497" x="5711825" y="3486150"/>
          <p14:tracePt t="15503" x="5716588" y="3486150"/>
          <p14:tracePt t="15509" x="5722938" y="3492500"/>
          <p14:tracePt t="15515" x="5729288" y="3492500"/>
          <p14:tracePt t="15521" x="5735638" y="3492500"/>
          <p14:tracePt t="15531" x="5740400" y="3492500"/>
          <p14:tracePt t="15543" x="5746750" y="3492500"/>
          <p14:tracePt t="15547" x="5753100" y="3492500"/>
          <p14:tracePt t="15557" x="5759450" y="3492500"/>
          <p14:tracePt t="15565" x="5765800" y="3492500"/>
          <p14:tracePt t="15573" x="5770563" y="3492500"/>
          <p14:tracePt t="15575" x="5776913" y="3492500"/>
          <p14:tracePt t="15581" x="5783263" y="3492500"/>
          <p14:tracePt t="15585" x="5789613" y="3492500"/>
          <p14:tracePt t="15591" x="5794375" y="3492500"/>
          <p14:tracePt t="15593" x="5800725" y="3492500"/>
          <p14:tracePt t="15599" x="5807075" y="3492500"/>
          <p14:tracePt t="15605" x="5813425" y="3492500"/>
          <p14:tracePt t="15609" x="5818188" y="3492500"/>
          <p14:tracePt t="15613" x="5824538" y="3492500"/>
          <p14:tracePt t="15615" x="5830888" y="3492500"/>
          <p14:tracePt t="15619" x="5837238" y="3492500"/>
          <p14:tracePt t="15623" x="5843588" y="3492500"/>
          <p14:tracePt t="15627" x="5848350" y="3492500"/>
          <p14:tracePt t="15629" x="5854700" y="3492500"/>
          <p14:tracePt t="15631" x="5861050" y="3492500"/>
          <p14:tracePt t="15635" x="5867400" y="3492500"/>
          <p14:tracePt t="15637" x="5872163" y="3492500"/>
          <p14:tracePt t="15641" x="5878513" y="3492500"/>
          <p14:tracePt t="15645" x="5884863" y="3492500"/>
          <p14:tracePt t="15647" x="5891213" y="3492500"/>
          <p14:tracePt t="15649" x="5895975" y="3492500"/>
          <p14:tracePt t="15653" x="5902325" y="3492500"/>
          <p14:tracePt t="15657" x="5908675" y="3492500"/>
          <p14:tracePt t="15661" x="5915025" y="3492500"/>
          <p14:tracePt t="15663" x="5919788" y="3492500"/>
          <p14:tracePt t="15665" x="5926138" y="3492500"/>
          <p14:tracePt t="15669" x="5932488" y="3492500"/>
          <p14:tracePt t="15671" x="5938838" y="3492500"/>
          <p14:tracePt t="15673" x="5945188" y="3492500"/>
          <p14:tracePt t="15677" x="5949950" y="3492500"/>
          <p14:tracePt t="15679" x="5956300" y="3492500"/>
          <p14:tracePt t="15681" x="5962650" y="3492500"/>
          <p14:tracePt t="15684" x="5969000" y="3492500"/>
          <p14:tracePt t="15687" x="5980113" y="3492500"/>
          <p14:tracePt t="15690" x="5986463" y="3492500"/>
          <p14:tracePt t="15693" x="5992813" y="3492500"/>
          <p14:tracePt t="15696" x="5997575" y="3492500"/>
          <p14:tracePt t="15697" x="6003925" y="3492500"/>
          <p14:tracePt t="15699" x="6010275" y="3492500"/>
          <p14:tracePt t="15701" x="6016625" y="3492500"/>
          <p14:tracePt t="15705" x="6022975" y="3492500"/>
          <p14:tracePt t="15708" x="6034088" y="3492500"/>
          <p14:tracePt t="15711" x="6040438" y="3492500"/>
          <p14:tracePt t="15713" x="6046788" y="3492500"/>
          <p14:tracePt t="15715" x="6051550" y="3492500"/>
          <p14:tracePt t="15717" x="6057900" y="3492500"/>
          <p14:tracePt t="15721" x="6070600" y="3492500"/>
          <p14:tracePt t="15725" x="6081713" y="3492500"/>
          <p14:tracePt t="15727" x="6088063" y="3492500"/>
          <p14:tracePt t="15731" x="6094413" y="3492500"/>
          <p14:tracePt t="15733" x="6100763" y="3492500"/>
          <p14:tracePt t="15735" x="6105525" y="3492500"/>
          <p14:tracePt t="15737" x="6111875" y="3492500"/>
          <p14:tracePt t="15741" x="6118225" y="3492500"/>
          <p14:tracePt t="15743" x="6124575" y="3492500"/>
          <p14:tracePt t="15747" x="6129338" y="3492500"/>
          <p14:tracePt t="15749" x="6135688" y="3492500"/>
          <p14:tracePt t="15753" x="6142038" y="3492500"/>
          <p14:tracePt t="15755" x="6148388" y="3492500"/>
          <p14:tracePt t="15759" x="6153150" y="3492500"/>
          <p14:tracePt t="15761" x="6159500" y="3492500"/>
          <p14:tracePt t="15765" x="6165850" y="3492500"/>
          <p14:tracePt t="15767" x="6172200" y="3492500"/>
          <p14:tracePt t="15771" x="6176963" y="3492500"/>
          <p14:tracePt t="15775" x="6183313" y="3492500"/>
          <p14:tracePt t="15779" x="6189663" y="3492500"/>
          <p14:tracePt t="15781" x="6196013" y="3492500"/>
          <p14:tracePt t="15785" x="6202363" y="3492500"/>
          <p14:tracePt t="15789" x="6207125" y="3492500"/>
          <p14:tracePt t="15793" x="6213475" y="3492500"/>
          <p14:tracePt t="15797" x="6219825" y="3492500"/>
          <p14:tracePt t="15801" x="6226175" y="3492500"/>
          <p14:tracePt t="15805" x="6230938" y="3492500"/>
          <p14:tracePt t="15809" x="6237288" y="3492500"/>
          <p14:tracePt t="15813" x="6243638" y="3492500"/>
          <p14:tracePt t="15817" x="6249988" y="3492500"/>
          <p14:tracePt t="15821" x="6254750" y="3492500"/>
          <p14:tracePt t="15825" x="6261100" y="3492500"/>
          <p14:tracePt t="15827" x="6267450" y="3492500"/>
          <p14:tracePt t="15831" x="6273800" y="3492500"/>
          <p14:tracePt t="15839" x="6280150" y="3492500"/>
          <p14:tracePt t="15845" x="6284913" y="3492500"/>
          <p14:tracePt t="15849" x="6291263" y="3492500"/>
          <p14:tracePt t="15855" x="6297613" y="3492500"/>
          <p14:tracePt t="15861" x="6303963" y="3492500"/>
          <p14:tracePt t="15869" x="6308725" y="3492500"/>
          <p14:tracePt t="15872" x="6315075" y="3492500"/>
          <p14:tracePt t="15875" x="6321425" y="3492500"/>
          <p14:tracePt t="15883" x="6327775" y="3492500"/>
          <p14:tracePt t="15889" x="6332538" y="3492500"/>
          <p14:tracePt t="15893" x="6338888" y="3492500"/>
          <p14:tracePt t="15896" x="6338888" y="3498850"/>
          <p14:tracePt t="15897" x="6345238" y="3498850"/>
          <p14:tracePt t="15901" x="6351588" y="3498850"/>
          <p14:tracePt t="15907" x="6362700" y="3498850"/>
          <p14:tracePt t="15913" x="6369050" y="3498850"/>
          <p14:tracePt t="15917" x="6375400" y="3498850"/>
          <p14:tracePt t="15921" x="6381750" y="3498850"/>
          <p14:tracePt t="15925" x="6386513" y="3498850"/>
          <p14:tracePt t="15929" x="6392863" y="3505200"/>
          <p14:tracePt t="15933" x="6399213" y="3505200"/>
          <p14:tracePt t="15937" x="6405563" y="3505200"/>
          <p14:tracePt t="15939" x="6410325" y="3505200"/>
          <p14:tracePt t="15943" x="6416675" y="3505200"/>
          <p14:tracePt t="15945" x="6423025" y="3505200"/>
          <p14:tracePt t="15949" x="6429375" y="3505200"/>
          <p14:tracePt t="15951" x="6434138" y="3505200"/>
          <p14:tracePt t="15955" x="6440488" y="3505200"/>
          <p14:tracePt t="15959" x="6446838" y="3505200"/>
          <p14:tracePt t="15963" x="6459538" y="3505200"/>
          <p14:tracePt t="15967" x="6464300" y="3505200"/>
          <p14:tracePt t="15971" x="6470650" y="3505200"/>
          <p14:tracePt t="15974" x="6477000" y="3505200"/>
          <p14:tracePt t="15978" x="6483350" y="3505200"/>
          <p14:tracePt t="15979" x="6483350" y="3498850"/>
          <p14:tracePt t="15981" x="6488113" y="3498850"/>
          <p14:tracePt t="15983" x="6494463" y="3498850"/>
          <p14:tracePt t="15985" x="6500813" y="3498850"/>
          <p14:tracePt t="15989" x="6507163" y="3498850"/>
          <p14:tracePt t="15993" x="6518275" y="3498850"/>
          <p14:tracePt t="15997" x="6524625" y="3498850"/>
          <p14:tracePt t="16001" x="6530975" y="3498850"/>
          <p14:tracePt t="16005" x="6537325" y="3498850"/>
          <p14:tracePt t="16007" x="6542088" y="3498850"/>
          <p14:tracePt t="16011" x="6548438" y="3498850"/>
          <p14:tracePt t="16013" x="6554788" y="3498850"/>
          <p14:tracePt t="16017" x="6561138" y="3498850"/>
          <p14:tracePt t="16019" x="6565900" y="3498850"/>
          <p14:tracePt t="16021" x="6572250" y="3498850"/>
          <p14:tracePt t="16025" x="6578600" y="3498850"/>
          <p14:tracePt t="16027" x="6584950" y="3498850"/>
          <p14:tracePt t="16029" x="6589713" y="3498850"/>
          <p14:tracePt t="16031" x="6596063" y="3498850"/>
          <p14:tracePt t="16033" x="6602413" y="3498850"/>
          <p14:tracePt t="16035" x="6608763" y="3498850"/>
          <p14:tracePt t="16039" x="6613525" y="3498850"/>
          <p14:tracePt t="16041" x="6619875" y="3498850"/>
          <p14:tracePt t="16043" x="6626225" y="3498850"/>
          <p14:tracePt t="16045" x="6632575" y="3498850"/>
          <p14:tracePt t="16049" x="6638925" y="3498850"/>
          <p14:tracePt t="16051" x="6643688" y="3498850"/>
          <p14:tracePt t="16053" x="6650038" y="3498850"/>
          <p14:tracePt t="16057" x="6662738" y="3498850"/>
          <p14:tracePt t="16061" x="6667500" y="3498850"/>
          <p14:tracePt t="16063" x="6673850" y="3498850"/>
          <p14:tracePt t="16065" x="6680200" y="3498850"/>
          <p14:tracePt t="16069" x="6686550" y="3498850"/>
          <p14:tracePt t="16073" x="6691313" y="3498850"/>
          <p14:tracePt t="16078" x="6704013" y="3498850"/>
          <p14:tracePt t="16084" x="6710363" y="3498850"/>
          <p14:tracePt t="16087" x="6716713" y="3498850"/>
          <p14:tracePt t="16091" x="6727825" y="3498850"/>
          <p14:tracePt t="16097" x="6734175" y="3498850"/>
          <p14:tracePt t="16101" x="6740525" y="3498850"/>
          <p14:tracePt t="16107" x="6745288" y="3498850"/>
          <p14:tracePt t="16109" x="6751638" y="3498850"/>
          <p14:tracePt t="16113" x="6757988" y="3498850"/>
          <p14:tracePt t="16117" x="6764338" y="3498850"/>
          <p14:tracePt t="16121" x="6769100" y="3498850"/>
          <p14:tracePt t="16125" x="6775450" y="3498850"/>
          <p14:tracePt t="16129" x="6781800" y="3498850"/>
          <p14:tracePt t="16135" x="6788150" y="3498850"/>
          <p14:tracePt t="16141" x="6794500" y="3498850"/>
          <p14:tracePt t="16145" x="6799263" y="3498850"/>
          <p14:tracePt t="16151" x="6805613" y="3498850"/>
          <p14:tracePt t="16159" x="6811963" y="3498850"/>
          <p14:tracePt t="16167" x="6818313" y="3498850"/>
          <p14:tracePt t="16171" x="6823075" y="3498850"/>
          <p14:tracePt t="16179" x="6829425" y="3498850"/>
          <p14:tracePt t="16191" x="6835775" y="3498850"/>
          <p14:tracePt t="16207" x="6842125" y="3498850"/>
          <p14:tracePt t="16213" x="6846888" y="3498850"/>
          <p14:tracePt t="16225" x="6853238" y="3498850"/>
          <p14:tracePt t="16235" x="6859588" y="3498850"/>
          <p14:tracePt t="16249" x="6865938" y="3498850"/>
          <p14:tracePt t="16253" x="6870700" y="3498850"/>
          <p14:tracePt t="16269" x="6877050" y="3498850"/>
          <p14:tracePt t="16302" x="6883400" y="3498850"/>
          <p14:tracePt t="16312" x="6883400" y="3505200"/>
          <p14:tracePt t="16322" x="6889750" y="3505200"/>
          <p14:tracePt t="16329" x="6896100" y="3505200"/>
          <p14:tracePt t="16344" x="6900863" y="3505200"/>
          <p14:tracePt t="16349" x="6900863" y="3509963"/>
          <p14:tracePt t="16353" x="6907213" y="3509963"/>
          <p14:tracePt t="16359" x="6913563" y="3509963"/>
          <p14:tracePt t="16368" x="6919913" y="3509963"/>
          <p14:tracePt t="16372" x="6924675" y="3509963"/>
          <p14:tracePt t="16383" x="6931025" y="3509963"/>
          <p14:tracePt t="16388" x="6937375" y="3509963"/>
          <p14:tracePt t="16395" x="6943725" y="3509963"/>
          <p14:tracePt t="16400" x="6948488" y="3509963"/>
          <p14:tracePt t="16407" x="6954838" y="3509963"/>
          <p14:tracePt t="16414" x="6961188" y="3509963"/>
          <p14:tracePt t="16418" x="6967538" y="3509963"/>
          <p14:tracePt t="16426" x="6973888" y="3509963"/>
          <p14:tracePt t="16436" x="6978650" y="3509963"/>
          <p14:tracePt t="16448" x="6985000" y="3509963"/>
          <p14:tracePt t="16452" x="6991350" y="3509963"/>
          <p14:tracePt t="16503" x="6997700" y="3509963"/>
          <p14:tracePt t="16660" x="6991350" y="3509963"/>
          <p14:tracePt t="16664" x="6985000" y="3509963"/>
          <p14:tracePt t="16670" x="6978650" y="3509963"/>
          <p14:tracePt t="16676" x="6973888" y="3509963"/>
          <p14:tracePt t="16682" x="6967538" y="3509963"/>
          <p14:tracePt t="16684" x="6961188" y="3509963"/>
          <p14:tracePt t="16688" x="6954838" y="3509963"/>
          <p14:tracePt t="16696" x="6948488" y="3509963"/>
          <p14:tracePt t="16702" x="6943725" y="3509963"/>
          <p14:tracePt t="16706" x="6937375" y="3509963"/>
          <p14:tracePt t="16714" x="6931025" y="3509963"/>
          <p14:tracePt t="16726" x="6924675" y="3509963"/>
          <p14:tracePt t="16742" x="6919913" y="3509963"/>
          <p14:tracePt t="16746" x="6913563" y="3509963"/>
          <p14:tracePt t="16760" x="6907213" y="3509963"/>
          <p14:tracePt t="16764" x="6900863" y="3509963"/>
          <p14:tracePt t="16770" x="6896100" y="3509963"/>
          <p14:tracePt t="16772" x="6889750" y="3509963"/>
          <p14:tracePt t="16778" x="6883400" y="3509963"/>
          <p14:tracePt t="16782" x="6877050" y="3509963"/>
          <p14:tracePt t="16786" x="6865938" y="3509963"/>
          <p14:tracePt t="16790" x="6859588" y="3509963"/>
          <p14:tracePt t="16792" x="6853238" y="3509963"/>
          <p14:tracePt t="16794" x="6846888" y="3516313"/>
          <p14:tracePt t="16796" x="6842125" y="3516313"/>
          <p14:tracePt t="16798" x="6829425" y="3522663"/>
          <p14:tracePt t="16800" x="6823075" y="3522663"/>
          <p14:tracePt t="16802" x="6818313" y="3522663"/>
          <p14:tracePt t="16804" x="6805613" y="3522663"/>
          <p14:tracePt t="16806" x="6794500" y="3522663"/>
          <p14:tracePt t="16808" x="6788150" y="3522663"/>
          <p14:tracePt t="16810" x="6775450" y="3529013"/>
          <p14:tracePt t="16813" x="6764338" y="3529013"/>
          <p14:tracePt t="16814" x="6757988" y="3529013"/>
          <p14:tracePt t="16816" x="6745288" y="3529013"/>
          <p14:tracePt t="16818" x="6740525" y="3529013"/>
          <p14:tracePt t="16820" x="6727825" y="3529013"/>
          <p14:tracePt t="16822" x="6721475" y="3529013"/>
          <p14:tracePt t="16824" x="6710363" y="3529013"/>
          <p14:tracePt t="16826" x="6704013" y="3529013"/>
          <p14:tracePt t="16828" x="6686550" y="3535363"/>
          <p14:tracePt t="16830" x="6680200" y="3535363"/>
          <p14:tracePt t="16832" x="6667500" y="3535363"/>
          <p14:tracePt t="16834" x="6662738" y="3535363"/>
          <p14:tracePt t="16836" x="6650038" y="3535363"/>
          <p14:tracePt t="16838" x="6632575" y="3535363"/>
          <p14:tracePt t="16840" x="6619875" y="3535363"/>
          <p14:tracePt t="16842" x="6608763" y="3535363"/>
          <p14:tracePt t="16844" x="6596063" y="3535363"/>
          <p14:tracePt t="16846" x="6584950" y="3535363"/>
          <p14:tracePt t="16847" x="6578600" y="3535363"/>
          <p14:tracePt t="16850" x="6561138" y="3535363"/>
          <p14:tracePt t="16852" x="6548438" y="3535363"/>
          <p14:tracePt t="16854" x="6537325" y="3535363"/>
          <p14:tracePt t="16856" x="6524625" y="3535363"/>
          <p14:tracePt t="16858" x="6518275" y="3535363"/>
          <p14:tracePt t="16860" x="6507163" y="3535363"/>
          <p14:tracePt t="16862" x="6488113" y="3535363"/>
          <p14:tracePt t="16864" x="6477000" y="3535363"/>
          <p14:tracePt t="16866" x="6470650" y="3535363"/>
          <p14:tracePt t="16868" x="6459538" y="3535363"/>
          <p14:tracePt t="16870" x="6453188" y="3535363"/>
          <p14:tracePt t="16872" x="6434138" y="3535363"/>
          <p14:tracePt t="16875" x="6423025" y="3535363"/>
          <p14:tracePt t="16876" x="6416675" y="3535363"/>
          <p14:tracePt t="16878" x="6405563" y="3535363"/>
          <p14:tracePt t="16880" x="6392863" y="3535363"/>
          <p14:tracePt t="16884" x="6375400" y="3535363"/>
          <p14:tracePt t="16886" x="6362700" y="3535363"/>
          <p14:tracePt t="16888" x="6351588" y="3535363"/>
          <p14:tracePt t="16890" x="6345238" y="3535363"/>
          <p14:tracePt t="16892" x="6332538" y="3535363"/>
          <p14:tracePt t="16894" x="6321425" y="3535363"/>
          <p14:tracePt t="16896" x="6315075" y="3535363"/>
          <p14:tracePt t="16898" x="6308725" y="3535363"/>
          <p14:tracePt t="16900" x="6297613" y="3535363"/>
          <p14:tracePt t="16902" x="6291263" y="3535363"/>
          <p14:tracePt t="16904" x="6284913" y="3535363"/>
          <p14:tracePt t="16907" x="6273800" y="3535363"/>
          <p14:tracePt t="16908" x="6267450" y="3535363"/>
          <p14:tracePt t="16910" x="6261100" y="3535363"/>
          <p14:tracePt t="16912" x="6254750" y="3535363"/>
          <p14:tracePt t="16915" x="6249988" y="3535363"/>
          <p14:tracePt t="16916" x="6243638" y="3535363"/>
          <p14:tracePt t="16918" x="6230938" y="3529013"/>
          <p14:tracePt t="16921" x="6226175" y="3529013"/>
          <p14:tracePt t="16922" x="6219825" y="3529013"/>
          <p14:tracePt t="16924" x="6213475" y="3529013"/>
          <p14:tracePt t="16927" x="6202363" y="3529013"/>
          <p14:tracePt t="16928" x="6196013" y="3529013"/>
          <p14:tracePt t="16933" x="6183313" y="3529013"/>
          <p14:tracePt t="16934" x="6176963" y="3529013"/>
          <p14:tracePt t="16936" x="6172200" y="3529013"/>
          <p14:tracePt t="16939" x="6159500" y="3529013"/>
          <p14:tracePt t="16940" x="6153150" y="3529013"/>
          <p14:tracePt t="16942" x="6148388" y="3529013"/>
          <p14:tracePt t="16945" x="6142038" y="3529013"/>
          <p14:tracePt t="16946" x="6129338" y="3529013"/>
          <p14:tracePt t="16948" x="6124575" y="3529013"/>
          <p14:tracePt t="16950" x="6118225" y="3529013"/>
          <p14:tracePt t="16952" x="6111875" y="3529013"/>
          <p14:tracePt t="16954" x="6100763" y="3529013"/>
          <p14:tracePt t="16956" x="6094413" y="3529013"/>
          <p14:tracePt t="16958" x="6088063" y="3529013"/>
          <p14:tracePt t="16960" x="6081713" y="3529013"/>
          <p14:tracePt t="16962" x="6075363" y="3529013"/>
          <p14:tracePt t="16964" x="6070600" y="3529013"/>
          <p14:tracePt t="16966" x="6057900" y="3522663"/>
          <p14:tracePt t="16969" x="6051550" y="3522663"/>
          <p14:tracePt t="16970" x="6046788" y="3522663"/>
          <p14:tracePt t="16972" x="6040438" y="3522663"/>
          <p14:tracePt t="16974" x="6034088" y="3522663"/>
          <p14:tracePt t="16976" x="6027738" y="3522663"/>
          <p14:tracePt t="16978" x="6022975" y="3522663"/>
          <p14:tracePt t="16980" x="6016625" y="3516313"/>
          <p14:tracePt t="16982" x="6010275" y="3516313"/>
          <p14:tracePt t="16984" x="6003925" y="3516313"/>
          <p14:tracePt t="16986" x="5997575" y="3516313"/>
          <p14:tracePt t="16988" x="5992813" y="3516313"/>
          <p14:tracePt t="16992" x="5986463" y="3516313"/>
          <p14:tracePt t="16994" x="5980113" y="3516313"/>
          <p14:tracePt t="16998" x="5973763" y="3516313"/>
          <p14:tracePt t="17000" x="5969000" y="3516313"/>
          <p14:tracePt t="17002" x="5962650" y="3516313"/>
          <p14:tracePt t="17004" x="5956300" y="3516313"/>
          <p14:tracePt t="17006" x="5949950" y="3516313"/>
          <p14:tracePt t="17008" x="5945188" y="3516313"/>
          <p14:tracePt t="17012" x="5938838" y="3516313"/>
          <p14:tracePt t="17016" x="5932488" y="3516313"/>
          <p14:tracePt t="17017" x="5926138" y="3516313"/>
          <p14:tracePt t="17020" x="5919788" y="3516313"/>
          <p14:tracePt t="17024" x="5915025" y="3516313"/>
          <p14:tracePt t="17028" x="5908675" y="3516313"/>
          <p14:tracePt t="17030" x="5902325" y="3516313"/>
          <p14:tracePt t="17032" x="5895975" y="3516313"/>
          <p14:tracePt t="17036" x="5891213" y="3516313"/>
          <p14:tracePt t="17040" x="5884863" y="3516313"/>
          <p14:tracePt t="17044" x="5878513" y="3516313"/>
          <p14:tracePt t="17046" x="5872163" y="3516313"/>
          <p14:tracePt t="17050" x="5867400" y="3516313"/>
          <p14:tracePt t="17052" x="5861050" y="3516313"/>
          <p14:tracePt t="17054" x="5854700" y="3516313"/>
          <p14:tracePt t="17058" x="5848350" y="3516313"/>
          <p14:tracePt t="17063" x="5843588" y="3516313"/>
          <p14:tracePt t="17068" x="5837238" y="3516313"/>
          <p14:tracePt t="17070" x="5830888" y="3516313"/>
          <p14:tracePt t="17074" x="5824538" y="3516313"/>
          <p14:tracePt t="17082" x="5818188" y="3516313"/>
          <p14:tracePt t="17088" x="5813425" y="3516313"/>
          <p14:tracePt t="17092" x="5807075" y="3516313"/>
          <p14:tracePt t="17100" x="5800725" y="3516313"/>
          <p14:tracePt t="17108" x="5794375" y="3516313"/>
          <p14:tracePt t="17114" x="5789613" y="3516313"/>
          <p14:tracePt t="17118" x="5783263" y="3516313"/>
          <p14:tracePt t="17126" x="5776913" y="3516313"/>
          <p14:tracePt t="17130" x="5770563" y="3516313"/>
          <p14:tracePt t="17136" x="5765800" y="3516313"/>
          <p14:tracePt t="17138" x="5765800" y="3509963"/>
          <p14:tracePt t="17140" x="5759450" y="3509963"/>
          <p14:tracePt t="17146" x="5753100" y="3509963"/>
          <p14:tracePt t="17152" x="5746750" y="3509963"/>
          <p14:tracePt t="17157" x="5740400" y="3509963"/>
          <p14:tracePt t="17158" x="5735638" y="3509963"/>
          <p14:tracePt t="17162" x="5729288" y="3509963"/>
          <p14:tracePt t="17164" x="5729288" y="3505200"/>
          <p14:tracePt t="17166" x="5722938" y="3505200"/>
          <p14:tracePt t="17170" x="5716588" y="3505200"/>
          <p14:tracePt t="17172" x="5711825" y="3505200"/>
          <p14:tracePt t="17178" x="5705475" y="3505200"/>
          <p14:tracePt t="17182" x="5699125" y="3505200"/>
          <p14:tracePt t="17184" x="5692775" y="3505200"/>
          <p14:tracePt t="17188" x="5688013" y="3505200"/>
          <p14:tracePt t="17190" x="5688013" y="3498850"/>
          <p14:tracePt t="17192" x="5681663" y="3498850"/>
          <p14:tracePt t="17196" x="5675313" y="3498850"/>
          <p14:tracePt t="17198" x="5668963" y="3498850"/>
          <p14:tracePt t="17200" x="5668963" y="3492500"/>
          <p14:tracePt t="17204" x="5664200" y="3492500"/>
          <p14:tracePt t="17208" x="5657850" y="3492500"/>
          <p14:tracePt t="17210" x="5651500" y="3492500"/>
          <p14:tracePt t="17212" x="5645150" y="3492500"/>
          <p14:tracePt t="17214" x="5645150" y="3486150"/>
          <p14:tracePt t="17216" x="5638800" y="3486150"/>
          <p14:tracePt t="17220" x="5634038" y="3486150"/>
          <p14:tracePt t="17222" x="5627688" y="3486150"/>
          <p14:tracePt t="17226" x="5621338" y="3486150"/>
          <p14:tracePt t="17230" x="5614988" y="3486150"/>
          <p14:tracePt t="17232" x="5610225" y="3481388"/>
          <p14:tracePt t="17234" x="5603875" y="3481388"/>
          <p14:tracePt t="17238" x="5597525" y="3481388"/>
          <p14:tracePt t="17240" x="5591175" y="3481388"/>
          <p14:tracePt t="17242" x="5586413" y="3481388"/>
          <p14:tracePt t="17246" x="5580063" y="3481388"/>
          <p14:tracePt t="17248" x="5567363" y="3475038"/>
          <p14:tracePt t="17252" x="5561013" y="3468688"/>
          <p14:tracePt t="17254" x="5556250" y="3468688"/>
          <p14:tracePt t="17256" x="5549900" y="3468688"/>
          <p14:tracePt t="17258" x="5543550" y="3468688"/>
          <p14:tracePt t="17262" x="5532438" y="3468688"/>
          <p14:tracePt t="17264" x="5526088" y="3468688"/>
          <p14:tracePt t="17266" x="5519738" y="3462338"/>
          <p14:tracePt t="17268" x="5508625" y="3462338"/>
          <p14:tracePt t="17272" x="5502275" y="3462338"/>
          <p14:tracePt t="17274" x="5489575" y="3457575"/>
          <p14:tracePt t="17276" x="5483225" y="3457575"/>
          <p14:tracePt t="17278" x="5478463" y="3457575"/>
          <p14:tracePt t="17280" x="5465763" y="3457575"/>
          <p14:tracePt t="17282" x="5459413" y="3457575"/>
          <p14:tracePt t="17286" x="5448300" y="3451225"/>
          <p14:tracePt t="17288" x="5441950" y="3451225"/>
          <p14:tracePt t="17290" x="5435600" y="3451225"/>
          <p14:tracePt t="17292" x="5424488" y="3451225"/>
          <p14:tracePt t="17294" x="5418138" y="3444875"/>
          <p14:tracePt t="17296" x="5411788" y="3444875"/>
          <p14:tracePt t="17298" x="5400675" y="3444875"/>
          <p14:tracePt t="17300" x="5394325" y="3444875"/>
          <p14:tracePt t="17304" x="5381625" y="3444875"/>
          <p14:tracePt t="17309" x="5376863" y="3438525"/>
          <p14:tracePt t="17310" x="5370513" y="3438525"/>
          <p14:tracePt t="17313" x="5364163" y="3438525"/>
          <p14:tracePt t="17315" x="5357813" y="3438525"/>
          <p14:tracePt t="17316" x="5357813" y="3433763"/>
          <p14:tracePt t="17318" x="5353050" y="3433763"/>
          <p14:tracePt t="17322" x="5346700" y="3433763"/>
          <p14:tracePt t="17330" x="5340350" y="3433763"/>
          <p14:tracePt t="17391" x="5334000" y="3433763"/>
          <p14:tracePt t="17400" x="5329238" y="3433763"/>
          <p14:tracePt t="17404" x="5322888" y="3433763"/>
          <p14:tracePt t="17412" x="5316538" y="3433763"/>
          <p14:tracePt t="17420" x="5310188" y="3433763"/>
          <p14:tracePt t="17424" x="5303838" y="3433763"/>
          <p14:tracePt t="17426" x="5299075" y="3438525"/>
          <p14:tracePt t="17432" x="5292725" y="3438525"/>
          <p14:tracePt t="17438" x="5286375" y="3438525"/>
          <p14:tracePt t="17444" x="5280025" y="3438525"/>
          <p14:tracePt t="17448" x="5275263" y="3438525"/>
          <p14:tracePt t="17456" x="5268913" y="3438525"/>
          <p14:tracePt t="17472" x="5262563" y="3438525"/>
          <p14:tracePt t="17506" x="5256213" y="3438525"/>
          <p14:tracePt t="17509" x="5251450" y="3438525"/>
          <p14:tracePt t="17518" x="5245100" y="3438525"/>
          <p14:tracePt t="17528" x="5238750" y="3438525"/>
          <p14:tracePt t="17536" x="5232400" y="3438525"/>
          <p14:tracePt t="17540" x="5227638" y="3438525"/>
          <p14:tracePt t="17544" x="5227638" y="3444875"/>
          <p14:tracePt t="17548" x="5221288" y="3444875"/>
          <p14:tracePt t="17556" x="5214938" y="3444875"/>
          <p14:tracePt t="17564" x="5208588" y="3444875"/>
          <p14:tracePt t="17570" x="5202238" y="3444875"/>
          <p14:tracePt t="17572" x="5197475" y="3444875"/>
          <p14:tracePt t="17578" x="5191125" y="3444875"/>
          <p14:tracePt t="17584" x="5184775" y="3444875"/>
          <p14:tracePt t="17590" x="5178425" y="3444875"/>
          <p14:tracePt t="17592" x="5173663" y="3444875"/>
          <p14:tracePt t="17594" x="5173663" y="3451225"/>
          <p14:tracePt t="17600" x="5167313" y="3451225"/>
          <p14:tracePt t="17606" x="5160963" y="3451225"/>
          <p14:tracePt t="17610" x="5160963" y="3457575"/>
          <p14:tracePt t="17612" x="5154613" y="3457575"/>
          <p14:tracePt t="17614" x="5149850" y="3457575"/>
          <p14:tracePt t="17618" x="5143500" y="3457575"/>
          <p14:tracePt t="17620" x="5143500" y="3462338"/>
          <p14:tracePt t="17622" x="5137150" y="3462338"/>
          <p14:tracePt t="17626" x="5130800" y="3462338"/>
          <p14:tracePt t="17628" x="5124450" y="3462338"/>
          <p14:tracePt t="17632" x="5119688" y="3462338"/>
          <p14:tracePt t="17634" x="5119688" y="3468688"/>
          <p14:tracePt t="17636" x="5113338" y="3468688"/>
          <p14:tracePt t="17640" x="5106988" y="3468688"/>
          <p14:tracePt t="17642" x="5100638" y="3468688"/>
          <p14:tracePt t="17646" x="5095875" y="3475038"/>
          <p14:tracePt t="17650" x="5089525" y="3475038"/>
          <p14:tracePt t="17654" x="5083175" y="3475038"/>
          <p14:tracePt t="17657" x="5076825" y="3475038"/>
          <p14:tracePt t="17660" x="5072063" y="3475038"/>
          <p14:tracePt t="17664" x="5065713" y="3475038"/>
          <p14:tracePt t="17670" x="5059363" y="3475038"/>
          <p14:tracePt t="17672" x="5053013" y="3475038"/>
          <p14:tracePt t="17676" x="5046663" y="3475038"/>
          <p14:tracePt t="17680" x="5041900" y="3475038"/>
          <p14:tracePt t="17684" x="5035550" y="3475038"/>
          <p14:tracePt t="17686" x="5029200" y="3475038"/>
          <p14:tracePt t="17691" x="5022850" y="3475038"/>
          <p14:tracePt t="17694" x="5018088" y="3481388"/>
          <p14:tracePt t="17700" x="5011738" y="3481388"/>
          <p14:tracePt t="17704" x="5005388" y="3481388"/>
          <p14:tracePt t="17712" x="4999038" y="3481388"/>
          <p14:tracePt t="17813" x="5005388" y="3481388"/>
          <p14:tracePt t="17819" x="5011738" y="3481388"/>
          <p14:tracePt t="17833" x="5018088" y="3481388"/>
          <p14:tracePt t="17853" x="5022850" y="3481388"/>
          <p14:tracePt t="17869" x="5029200" y="3481388"/>
          <p14:tracePt t="17877" x="5035550" y="3481388"/>
          <p14:tracePt t="17887" x="5041900" y="3481388"/>
          <p14:tracePt t="17903" x="5046663" y="3481388"/>
          <p14:tracePt t="17912" x="5053013" y="3481388"/>
          <p14:tracePt t="17922" x="5059363" y="3475038"/>
          <p14:tracePt t="17927" x="5065713" y="3475038"/>
          <p14:tracePt t="17935" x="5072063" y="3475038"/>
          <p14:tracePt t="17939" x="5076825" y="3475038"/>
          <p14:tracePt t="17947" x="5083175" y="3468688"/>
          <p14:tracePt t="17950" x="5089525" y="3468688"/>
          <p14:tracePt t="17956" x="5095875" y="3468688"/>
          <p14:tracePt t="17961" x="5100638" y="3468688"/>
          <p14:tracePt t="17965" x="5100638" y="3462338"/>
          <p14:tracePt t="17967" x="5106988" y="3462338"/>
          <p14:tracePt t="17971" x="5113338" y="3462338"/>
          <p14:tracePt t="17977" x="5119688" y="3457575"/>
          <p14:tracePt t="17985" x="5124450" y="3457575"/>
          <p14:tracePt t="17993" x="5130800" y="3457575"/>
          <p14:tracePt t="17997" x="5137150" y="3457575"/>
          <p14:tracePt t="18007" x="5143500" y="3457575"/>
          <p14:tracePt t="18015" x="5149850" y="3457575"/>
          <p14:tracePt t="18021" x="5154613" y="3457575"/>
          <p14:tracePt t="18025" x="5160963" y="3457575"/>
          <p14:tracePt t="18033" x="5167313" y="3457575"/>
          <p14:tracePt t="18039" x="5173663" y="3457575"/>
          <p14:tracePt t="18045" x="5178425" y="3451225"/>
          <p14:tracePt t="18047" x="5184775" y="3451225"/>
          <p14:tracePt t="18051" x="5191125" y="3451225"/>
          <p14:tracePt t="18057" x="5197475" y="3451225"/>
          <p14:tracePt t="18060" x="5202238" y="3451225"/>
          <p14:tracePt t="18063" x="5208588" y="3451225"/>
          <p14:tracePt t="18066" x="5214938" y="3451225"/>
          <p14:tracePt t="18073" x="5221288" y="3444875"/>
          <p14:tracePt t="18077" x="5227638" y="3444875"/>
          <p14:tracePt t="18079" x="5232400" y="3444875"/>
          <p14:tracePt t="18083" x="5238750" y="3444875"/>
          <p14:tracePt t="18085" x="5238750" y="3438525"/>
          <p14:tracePt t="18089" x="5245100" y="3438525"/>
          <p14:tracePt t="18095" x="5251450" y="3438525"/>
          <p14:tracePt t="18097" x="5256213" y="3438525"/>
          <p14:tracePt t="18103" x="5262563" y="3433763"/>
          <p14:tracePt t="18109" x="5268913" y="3433763"/>
          <p14:tracePt t="18111" x="5268913" y="3427413"/>
          <p14:tracePt t="18113" x="5275263" y="3427413"/>
          <p14:tracePt t="18115" x="5280025" y="3427413"/>
          <p14:tracePt t="18121" x="5286375" y="3427413"/>
          <p14:tracePt t="18127" x="5292725" y="3427413"/>
          <p14:tracePt t="18133" x="5292725" y="3421063"/>
          <p14:tracePt t="18135" x="5299075" y="3421063"/>
          <p14:tracePt t="18139" x="5303838" y="3421063"/>
          <p14:tracePt t="18145" x="5310188" y="3421063"/>
          <p14:tracePt t="18153" x="5316538" y="3414713"/>
          <p14:tracePt t="18165" x="5322888" y="3414713"/>
          <p14:tracePt t="18169" x="5322888" y="3408363"/>
          <p14:tracePt t="18171" x="5329238" y="3408363"/>
          <p14:tracePt t="18181" x="5329238" y="3403600"/>
          <p14:tracePt t="18183" x="5334000" y="3403600"/>
          <p14:tracePt t="18193" x="5340350" y="3403600"/>
          <p14:tracePt t="18195" x="5340350" y="3397250"/>
          <p14:tracePt t="18209" x="5346700" y="3397250"/>
          <p14:tracePt t="18213" x="5353050" y="3397250"/>
          <p14:tracePt t="18215" x="5353050" y="3390900"/>
          <p14:tracePt t="18223" x="5357813" y="3390900"/>
          <p14:tracePt t="18231" x="5357813" y="3384550"/>
          <p14:tracePt t="18237" x="5357813" y="3379788"/>
          <p14:tracePt t="18241" x="5364163" y="3379788"/>
          <p14:tracePt t="18257" x="5364163" y="3373438"/>
          <p14:tracePt t="18263" x="5370513" y="3373438"/>
          <p14:tracePt t="18269" x="5370513" y="3367088"/>
          <p14:tracePt t="18271" x="5376863" y="3367088"/>
          <p14:tracePt t="18277" x="5376863" y="3360738"/>
          <p14:tracePt t="18279" x="5376863" y="3355975"/>
          <p14:tracePt t="18285" x="5381625" y="3355975"/>
          <p14:tracePt t="18287" x="5381625" y="3349625"/>
          <p14:tracePt t="18297" x="5381625" y="3343275"/>
          <p14:tracePt t="18303" x="5387975" y="3343275"/>
          <p14:tracePt t="18307" x="5387975" y="3336925"/>
          <p14:tracePt t="18313" x="5387975" y="3330575"/>
          <p14:tracePt t="18321" x="5387975" y="3325813"/>
          <p14:tracePt t="18325" x="5394325" y="3325813"/>
          <p14:tracePt t="18329" x="5394325" y="3319463"/>
          <p14:tracePt t="18333" x="5400675" y="3319463"/>
          <p14:tracePt t="18337" x="5400675" y="3313113"/>
          <p14:tracePt t="18343" x="5400675" y="3306763"/>
          <p14:tracePt t="18349" x="5400675" y="3302000"/>
          <p14:tracePt t="18355" x="5407025" y="3295650"/>
          <p14:tracePt t="18363" x="5407025" y="3289300"/>
          <p14:tracePt t="18365" x="5407025" y="3282950"/>
          <p14:tracePt t="18373" x="5407025" y="3278188"/>
          <p14:tracePt t="18375" x="5411788" y="3278188"/>
          <p14:tracePt t="18377" x="5411788" y="3271838"/>
          <p14:tracePt t="18383" x="5411788" y="3265488"/>
          <p14:tracePt t="18385" x="5411788" y="3259138"/>
          <p14:tracePt t="18391" x="5411788" y="3252788"/>
          <p14:tracePt t="18397" x="5411788" y="3248025"/>
          <p14:tracePt t="18403" x="5411788" y="3241675"/>
          <p14:tracePt t="18405" x="5411788" y="3235325"/>
          <p14:tracePt t="18411" x="5411788" y="3228975"/>
          <p14:tracePt t="18417" x="5411788" y="3224213"/>
          <p14:tracePt t="18425" x="5411788" y="3217863"/>
          <p14:tracePt t="18431" x="5411788" y="3211513"/>
          <p14:tracePt t="18435" x="5411788" y="3205163"/>
          <p14:tracePt t="18443" x="5411788" y="3200400"/>
          <p14:tracePt t="18453" x="5411788" y="3194050"/>
          <p14:tracePt t="18459" x="5411788" y="3187700"/>
          <p14:tracePt t="18475" x="5407025" y="3181350"/>
          <p14:tracePt t="18489" x="5407025" y="3176588"/>
          <p14:tracePt t="18501" x="5407025" y="3170238"/>
          <p14:tracePt t="18503" x="5400675" y="3170238"/>
          <p14:tracePt t="18511" x="5394325" y="3170238"/>
          <p14:tracePt t="18515" x="5394325" y="3163888"/>
          <p14:tracePt t="18529" x="5394325" y="3157538"/>
          <p14:tracePt t="18535" x="5387975" y="3157538"/>
          <p14:tracePt t="18539" x="5387975" y="3151188"/>
          <p14:tracePt t="18549" x="5381625" y="3151188"/>
          <p14:tracePt t="18551" x="5381625" y="3146425"/>
          <p14:tracePt t="18557" x="5376863" y="3146425"/>
          <p14:tracePt t="18561" x="5370513" y="3146425"/>
          <p14:tracePt t="18563" x="5370513" y="3140075"/>
          <p14:tracePt t="18569" x="5364163" y="3133725"/>
          <p14:tracePt t="18579" x="5357813" y="3133725"/>
          <p14:tracePt t="18583" x="5357813" y="3127375"/>
          <p14:tracePt t="18587" x="5353050" y="3127375"/>
          <p14:tracePt t="18597" x="5346700" y="3127375"/>
          <p14:tracePt t="18603" x="5346700" y="3122613"/>
          <p14:tracePt t="18613" x="5340350" y="3122613"/>
          <p14:tracePt t="18619" x="5340350" y="3116263"/>
          <p14:tracePt t="18623" x="5334000" y="3116263"/>
          <p14:tracePt t="18627" x="5329238" y="3116263"/>
          <p14:tracePt t="18637" x="5322888" y="3116263"/>
          <p14:tracePt t="18647" x="5316538" y="3116263"/>
          <p14:tracePt t="18655" x="5310188" y="3116263"/>
          <p14:tracePt t="18657" x="5310188" y="3109913"/>
          <p14:tracePt t="18659" x="5303838" y="3109913"/>
          <p14:tracePt t="18671" x="5299075" y="3109913"/>
          <p14:tracePt t="18685" x="5292725" y="3109913"/>
          <p14:tracePt t="18695" x="5286375" y="3109913"/>
          <p14:tracePt t="18703" x="5286375" y="3103563"/>
          <p14:tracePt t="18705" x="5280025" y="3103563"/>
          <p14:tracePt t="18709" x="5275263" y="3103563"/>
          <p14:tracePt t="18719" x="5268913" y="3103563"/>
          <p14:tracePt t="18729" x="5262563" y="3103563"/>
          <p14:tracePt t="18737" x="5262563" y="3098800"/>
          <p14:tracePt t="18739" x="5256213" y="3098800"/>
          <p14:tracePt t="18743" x="5251450" y="3098800"/>
          <p14:tracePt t="18753" x="5245100" y="3098800"/>
          <p14:tracePt t="18755" x="5245100" y="3092450"/>
          <p14:tracePt t="18765" x="5238750" y="3092450"/>
          <p14:tracePt t="18775" x="5232400" y="3092450"/>
          <p14:tracePt t="18779" x="5227638" y="3086100"/>
          <p14:tracePt t="18787" x="5221288" y="3086100"/>
          <p14:tracePt t="18793" x="5214938" y="3086100"/>
          <p14:tracePt t="18801" x="5208588" y="3079750"/>
          <p14:tracePt t="18805" x="5202238" y="3079750"/>
          <p14:tracePt t="18811" x="5197475" y="3079750"/>
          <p14:tracePt t="18817" x="5191125" y="3079750"/>
          <p14:tracePt t="18821" x="5184775" y="3079750"/>
          <p14:tracePt t="18823" x="5178425" y="3079750"/>
          <p14:tracePt t="18829" x="5173663" y="3073400"/>
          <p14:tracePt t="18833" x="5167313" y="3073400"/>
          <p14:tracePt t="18837" x="5160963" y="3073400"/>
          <p14:tracePt t="18841" x="5154613" y="3073400"/>
          <p14:tracePt t="18845" x="5149850" y="3068638"/>
          <p14:tracePt t="18849" x="5143500" y="3068638"/>
          <p14:tracePt t="18853" x="5137150" y="3062288"/>
          <p14:tracePt t="18855" x="5130800" y="3062288"/>
          <p14:tracePt t="18859" x="5124450" y="3062288"/>
          <p14:tracePt t="18863" x="5119688" y="3062288"/>
          <p14:tracePt t="18867" x="5113338" y="3062288"/>
          <p14:tracePt t="18869" x="5106988" y="3055938"/>
          <p14:tracePt t="18873" x="5100638" y="3055938"/>
          <p14:tracePt t="18880" x="5089525" y="3049588"/>
          <p14:tracePt t="18881" x="5083175" y="3049588"/>
          <p14:tracePt t="18885" x="5076825" y="3044825"/>
          <p14:tracePt t="18889" x="5072063" y="3044825"/>
          <p14:tracePt t="18891" x="5065713" y="3044825"/>
          <p14:tracePt t="18895" x="5059363" y="3044825"/>
          <p14:tracePt t="18898" x="5059363" y="3038475"/>
          <p14:tracePt t="18901" x="5053013" y="3038475"/>
          <p14:tracePt t="18907" x="5046663" y="3038475"/>
          <p14:tracePt t="18911" x="5041900" y="3038475"/>
          <p14:tracePt t="18921" x="5035550" y="3032125"/>
          <p14:tracePt t="18928" x="5029200" y="3032125"/>
          <p14:tracePt t="18937" x="5022850" y="3032125"/>
          <p14:tracePt t="18941" x="5018088" y="3032125"/>
          <p14:tracePt t="18951" x="5011738" y="3032125"/>
          <p14:tracePt t="18961" x="5005388" y="3032125"/>
          <p14:tracePt t="18969" x="4999038" y="3032125"/>
          <p14:tracePt t="18971" x="4994275" y="3032125"/>
          <p14:tracePt t="18977" x="4987925" y="3032125"/>
          <p14:tracePt t="18985" x="4981575" y="3032125"/>
          <p14:tracePt t="18991" x="4975225" y="3032125"/>
          <p14:tracePt t="18995" x="4970463" y="3032125"/>
          <p14:tracePt t="18999" x="4964113" y="3032125"/>
          <p14:tracePt t="19005" x="4957763" y="3032125"/>
          <p14:tracePt t="19011" x="4951413" y="3032125"/>
          <p14:tracePt t="19013" x="4945063" y="3032125"/>
          <p14:tracePt t="19019" x="4940300" y="3032125"/>
          <p14:tracePt t="19025" x="4933950" y="3032125"/>
          <p14:tracePt t="19029" x="4927600" y="3032125"/>
          <p14:tracePt t="19033" x="4921250" y="3032125"/>
          <p14:tracePt t="19035" x="4916488" y="3032125"/>
          <p14:tracePt t="19041" x="4910138" y="3032125"/>
          <p14:tracePt t="19045" x="4903788" y="3032125"/>
          <p14:tracePt t="19049" x="4897438" y="3032125"/>
          <p14:tracePt t="19051" x="4892675" y="3032125"/>
          <p14:tracePt t="19055" x="4879975" y="3032125"/>
          <p14:tracePt t="19059" x="4873625" y="3032125"/>
          <p14:tracePt t="19063" x="4867275" y="3032125"/>
          <p14:tracePt t="19067" x="4862513" y="3032125"/>
          <p14:tracePt t="19069" x="4856163" y="3032125"/>
          <p14:tracePt t="19073" x="4849813" y="3032125"/>
          <p14:tracePt t="19075" x="4849813" y="3038475"/>
          <p14:tracePt t="19077" x="4843463" y="3038475"/>
          <p14:tracePt t="19081" x="4838700" y="3038475"/>
          <p14:tracePt t="19085" x="4832350" y="3044825"/>
          <p14:tracePt t="19089" x="4826000" y="3044825"/>
          <p14:tracePt t="19093" x="4819650" y="3044825"/>
          <p14:tracePt t="19098" x="4814888" y="3044825"/>
          <p14:tracePt t="19101" x="4808538" y="3049588"/>
          <p14:tracePt t="19105" x="4802188" y="3049588"/>
          <p14:tracePt t="19111" x="4795838" y="3049588"/>
          <p14:tracePt t="19116" x="4795838" y="3055938"/>
          <p14:tracePt t="19117" x="4791075" y="3055938"/>
          <p14:tracePt t="19122" x="4784725" y="3055938"/>
          <p14:tracePt t="19125" x="4778375" y="3055938"/>
          <p14:tracePt t="19133" x="4772025" y="3062288"/>
          <p14:tracePt t="19139" x="4765675" y="3062288"/>
          <p14:tracePt t="19145" x="4760913" y="3062288"/>
          <p14:tracePt t="19147" x="4760913" y="3068638"/>
          <p14:tracePt t="19149" x="4754563" y="3068638"/>
          <p14:tracePt t="19153" x="4748213" y="3068638"/>
          <p14:tracePt t="19159" x="4741863" y="3068638"/>
          <p14:tracePt t="19167" x="4737100" y="3068638"/>
          <p14:tracePt t="19169" x="4730750" y="3068638"/>
          <p14:tracePt t="19179" x="4724400" y="3068638"/>
          <p14:tracePt t="19181" x="4724400" y="3073400"/>
          <p14:tracePt t="19189" x="4718050" y="3073400"/>
          <p14:tracePt t="19199" x="4713288" y="3073400"/>
          <p14:tracePt t="19209" x="4706938" y="3073400"/>
          <p14:tracePt t="19213" x="4706938" y="3079750"/>
          <p14:tracePt t="19225" x="4700588" y="3079750"/>
          <p14:tracePt t="19231" x="4694238" y="3079750"/>
          <p14:tracePt t="19237" x="4694238" y="3086100"/>
          <p14:tracePt t="19243" x="4687888" y="3086100"/>
          <p14:tracePt t="19245" x="4683125" y="3086100"/>
          <p14:tracePt t="19247" x="4683125" y="3092450"/>
          <p14:tracePt t="19253" x="4676775" y="3092450"/>
          <p14:tracePt t="19255" x="4676775" y="3098800"/>
          <p14:tracePt t="19259" x="4670425" y="3098800"/>
          <p14:tracePt t="19265" x="4664075" y="3103563"/>
          <p14:tracePt t="19271" x="4659313" y="3103563"/>
          <p14:tracePt t="19275" x="4652963" y="3109913"/>
          <p14:tracePt t="19281" x="4646613" y="3109913"/>
          <p14:tracePt t="19285" x="4646613" y="3116263"/>
          <p14:tracePt t="19287" x="4640263" y="3116263"/>
          <p14:tracePt t="19293" x="4640263" y="3122613"/>
          <p14:tracePt t="19295" x="4635500" y="3122613"/>
          <p14:tracePt t="19299" x="4629150" y="3122613"/>
          <p14:tracePt t="19305" x="4622800" y="3127375"/>
          <p14:tracePt t="19311" x="4616450" y="3127375"/>
          <p14:tracePt t="19316" x="4610100" y="3133725"/>
          <p14:tracePt t="19319" x="4610100" y="3140075"/>
          <p14:tracePt t="19321" x="4605338" y="3140075"/>
          <p14:tracePt t="19327" x="4598988" y="3146425"/>
          <p14:tracePt t="19337" x="4592638" y="3151188"/>
          <p14:tracePt t="19341" x="4586288" y="3151188"/>
          <p14:tracePt t="19345" x="4586288" y="3157538"/>
          <p14:tracePt t="19349" x="4581525" y="3163888"/>
          <p14:tracePt t="19355" x="4581525" y="3170238"/>
          <p14:tracePt t="19357" x="4575175" y="3170238"/>
          <p14:tracePt t="19365" x="4568825" y="3170238"/>
          <p14:tracePt t="19367" x="4568825" y="3176588"/>
          <p14:tracePt t="19371" x="4562475" y="3176588"/>
          <p14:tracePt t="19377" x="4557713" y="3181350"/>
          <p14:tracePt t="19381" x="4557713" y="3187700"/>
          <p14:tracePt t="19389" x="4551363" y="3187700"/>
          <p14:tracePt t="19393" x="4551363" y="3194050"/>
          <p14:tracePt t="19401" x="4545013" y="3194050"/>
          <p14:tracePt t="19407" x="4545013" y="3200400"/>
          <p14:tracePt t="19421" x="4538663" y="3200400"/>
          <p14:tracePt t="19423" x="4538663" y="3205163"/>
          <p14:tracePt t="19431" x="4538663" y="3211513"/>
          <p14:tracePt t="19439" x="4533900" y="3211513"/>
          <p14:tracePt t="19449" x="4533900" y="3217863"/>
          <p14:tracePt t="19471" x="4533900" y="3224213"/>
          <p14:tracePt t="19485" x="4533900" y="3228975"/>
          <p14:tracePt t="19495" x="4533900" y="3235325"/>
          <p14:tracePt t="19497" x="4533900" y="3241675"/>
          <p14:tracePt t="19505" x="4533900" y="3248025"/>
          <p14:tracePt t="19513" x="4533900" y="3252788"/>
          <p14:tracePt t="19519" x="4533900" y="3259138"/>
          <p14:tracePt t="19521" x="4527550" y="3259138"/>
          <p14:tracePt t="19523" x="4527550" y="3265488"/>
          <p14:tracePt t="19527" x="4527550" y="3271838"/>
          <p14:tracePt t="19533" x="4527550" y="3278188"/>
          <p14:tracePt t="19539" x="4527550" y="3282950"/>
          <p14:tracePt t="19543" x="4527550" y="3289300"/>
          <p14:tracePt t="19549" x="4527550" y="3295650"/>
          <p14:tracePt t="19555" x="4527550" y="3302000"/>
          <p14:tracePt t="19563" x="4527550" y="3306763"/>
          <p14:tracePt t="19567" x="4527550" y="3313113"/>
          <p14:tracePt t="19575" x="4527550" y="3319463"/>
          <p14:tracePt t="19581" x="4527550" y="3325813"/>
          <p14:tracePt t="19589" x="4527550" y="3330575"/>
          <p14:tracePt t="19593" x="4527550" y="3336925"/>
          <p14:tracePt t="19603" x="4527550" y="3343275"/>
          <p14:tracePt t="19615" x="4527550" y="3349625"/>
          <p14:tracePt t="19625" x="4527550" y="3355975"/>
          <p14:tracePt t="19631" x="4527550" y="3360738"/>
          <p14:tracePt t="19647" x="4527550" y="3367088"/>
          <p14:tracePt t="19673" x="4533900" y="3367088"/>
          <p14:tracePt t="19677" x="4533900" y="3373438"/>
          <p14:tracePt t="19692" x="4538663" y="3373438"/>
          <p14:tracePt t="19695" x="4538663" y="3379788"/>
          <p14:tracePt t="19700" x="4538663" y="3384550"/>
          <p14:tracePt t="19709" x="4545013" y="3390900"/>
          <p14:tracePt t="19719" x="4551363" y="3397250"/>
          <p14:tracePt t="19733" x="4557713" y="3403600"/>
          <p14:tracePt t="19737" x="4557713" y="3408363"/>
          <p14:tracePt t="19739" x="4562475" y="3408363"/>
          <p14:tracePt t="19754" x="4562475" y="3414713"/>
          <p14:tracePt t="19755" x="4568825" y="3414713"/>
          <p14:tracePt t="19767" x="4568825" y="3421063"/>
          <p14:tracePt t="19770" x="4575175" y="3421063"/>
          <p14:tracePt t="19783" x="4575175" y="3427413"/>
          <p14:tracePt t="19787" x="4581525" y="3427413"/>
          <p14:tracePt t="19803" x="4581525" y="3433763"/>
          <p14:tracePt t="19809" x="4586288" y="3433763"/>
          <p14:tracePt t="19815" x="4592638" y="3433763"/>
          <p14:tracePt t="19819" x="4592638" y="3438525"/>
          <p14:tracePt t="19833" x="4598988" y="3438525"/>
          <p14:tracePt t="19843" x="4598988" y="3444875"/>
          <p14:tracePt t="19851" x="4605338" y="3444875"/>
          <p14:tracePt t="19871" x="4610100" y="3444875"/>
          <p14:tracePt t="19875" x="4610100" y="3451225"/>
          <p14:tracePt t="19880" x="4616450" y="3451225"/>
          <p14:tracePt t="19893" x="4622800" y="3451225"/>
          <p14:tracePt t="19911" x="4629150" y="3451225"/>
          <p14:tracePt t="19913" x="4629150" y="3457575"/>
          <p14:tracePt t="19931" x="4635500" y="3457575"/>
          <p14:tracePt t="19935" x="4640263" y="3462338"/>
          <p14:tracePt t="19953" x="4646613" y="3462338"/>
          <p14:tracePt t="19969" x="4652963" y="3462338"/>
          <p14:tracePt t="19981" x="4659313" y="3462338"/>
          <p14:tracePt t="19987" x="4664075" y="3462338"/>
          <p14:tracePt t="19999" x="4670425" y="3462338"/>
          <p14:tracePt t="20009" x="4676775" y="3462338"/>
          <p14:tracePt t="20025" x="4683125" y="3462338"/>
          <p14:tracePt t="20041" x="4687888" y="3462338"/>
          <p14:tracePt t="20065" x="4694238" y="3462338"/>
          <p14:tracePt t="20083" x="4700588" y="3462338"/>
          <p14:tracePt t="20103" x="4706938" y="3462338"/>
          <p14:tracePt t="20109" x="4713288" y="3462338"/>
          <p14:tracePt t="20123" x="4713288" y="3457575"/>
          <p14:tracePt t="20137" x="4718050" y="3457575"/>
          <p14:tracePt t="20356" x="4718050" y="3451225"/>
          <p14:tracePt t="20382" x="4713288" y="3451225"/>
          <p14:tracePt t="20427" x="4706938" y="3451225"/>
          <p14:tracePt t="20456" x="4706938" y="3444875"/>
          <p14:tracePt t="20459" x="4700588" y="3444875"/>
          <p14:tracePt t="21267" x="4694238" y="3444875"/>
          <p14:tracePt t="21321" x="4694238" y="3438525"/>
          <p14:tracePt t="21331" x="4687888" y="3438525"/>
          <p14:tracePt t="21849" x="4687888" y="3433763"/>
          <p14:tracePt t="21861" x="4687888" y="3427413"/>
          <p14:tracePt t="21867" x="4687888" y="3421063"/>
          <p14:tracePt t="21873" x="4687888" y="3414713"/>
          <p14:tracePt t="21876" x="4687888" y="3408363"/>
          <p14:tracePt t="21881" x="4687888" y="3403600"/>
          <p14:tracePt t="21883" x="4687888" y="3397250"/>
          <p14:tracePt t="21888" x="4687888" y="3384550"/>
          <p14:tracePt t="21893" x="4687888" y="3379788"/>
          <p14:tracePt t="21896" x="4683125" y="3373438"/>
          <p14:tracePt t="21899" x="4683125" y="3360738"/>
          <p14:tracePt t="21903" x="4683125" y="3355975"/>
          <p14:tracePt t="21904" x="4683125" y="3349625"/>
          <p14:tracePt t="21906" x="4683125" y="3343275"/>
          <p14:tracePt t="21908" x="4683125" y="3336925"/>
          <p14:tracePt t="21910" x="4683125" y="3330575"/>
          <p14:tracePt t="21912" x="4683125" y="3325813"/>
          <p14:tracePt t="21914" x="4683125" y="3313113"/>
          <p14:tracePt t="21916" x="4683125" y="3306763"/>
          <p14:tracePt t="21918" x="4683125" y="3302000"/>
          <p14:tracePt t="21920" x="4683125" y="3289300"/>
          <p14:tracePt t="21922" x="4683125" y="3282950"/>
          <p14:tracePt t="21924" x="4687888" y="3271838"/>
          <p14:tracePt t="21926" x="4694238" y="3265488"/>
          <p14:tracePt t="21928" x="4694238" y="3248025"/>
          <p14:tracePt t="21930" x="4694238" y="3235325"/>
          <p14:tracePt t="21932" x="4694238" y="3228975"/>
          <p14:tracePt t="21934" x="4700588" y="3224213"/>
          <p14:tracePt t="21936" x="4700588" y="3211513"/>
          <p14:tracePt t="21938" x="4700588" y="3200400"/>
          <p14:tracePt t="21940" x="4706938" y="3194050"/>
          <p14:tracePt t="21942" x="4706938" y="3181350"/>
          <p14:tracePt t="21944" x="4706938" y="3170238"/>
          <p14:tracePt t="21946" x="4713288" y="3163888"/>
          <p14:tracePt t="21948" x="4713288" y="3157538"/>
          <p14:tracePt t="21950" x="4713288" y="3146425"/>
          <p14:tracePt t="21952" x="4718050" y="3140075"/>
          <p14:tracePt t="21953" x="4718050" y="3133725"/>
          <p14:tracePt t="21956" x="4718050" y="3127375"/>
          <p14:tracePt t="21958" x="4718050" y="3122613"/>
          <p14:tracePt t="21960" x="4718050" y="3116263"/>
          <p14:tracePt t="21962" x="4724400" y="3109913"/>
          <p14:tracePt t="21966" x="4724400" y="3098800"/>
          <p14:tracePt t="21968" x="4724400" y="3092450"/>
          <p14:tracePt t="21970" x="4730750" y="3086100"/>
          <p14:tracePt t="21972" x="4730750" y="3079750"/>
          <p14:tracePt t="21976" x="4737100" y="3073400"/>
          <p14:tracePt t="21980" x="4737100" y="3068638"/>
          <p14:tracePt t="21982" x="4737100" y="3062288"/>
          <p14:tracePt t="21984" x="4741863" y="3062288"/>
          <p14:tracePt t="21986" x="4741863" y="3055938"/>
          <p14:tracePt t="21990" x="4741863" y="3049588"/>
          <p14:tracePt t="21992" x="4748213" y="3049588"/>
          <p14:tracePt t="21994" x="4748213" y="3044825"/>
          <p14:tracePt t="21998" x="4748213" y="3038475"/>
          <p14:tracePt t="22000" x="4754563" y="3038475"/>
          <p14:tracePt t="22002" x="4760913" y="3038475"/>
          <p14:tracePt t="22004" x="4760913" y="3032125"/>
          <p14:tracePt t="22008" x="4760913" y="3025775"/>
          <p14:tracePt t="22010" x="4765675" y="3025775"/>
          <p14:tracePt t="22012" x="4765675" y="3021013"/>
          <p14:tracePt t="22016" x="4772025" y="3014663"/>
          <p14:tracePt t="22020" x="4772025" y="3008313"/>
          <p14:tracePt t="22022" x="4778375" y="3008313"/>
          <p14:tracePt t="22024" x="4784725" y="3001963"/>
          <p14:tracePt t="22026" x="4784725" y="2995613"/>
          <p14:tracePt t="22028" x="4791075" y="2984500"/>
          <p14:tracePt t="22032" x="4795838" y="2978150"/>
          <p14:tracePt t="22034" x="4802188" y="2971800"/>
          <p14:tracePt t="22036" x="4808538" y="2967038"/>
          <p14:tracePt t="22038" x="4814888" y="2954338"/>
          <p14:tracePt t="22042" x="4819650" y="2943225"/>
          <p14:tracePt t="22044" x="4826000" y="2943225"/>
          <p14:tracePt t="22046" x="4826000" y="2936875"/>
          <p14:tracePt t="22048" x="4832350" y="2930525"/>
          <p14:tracePt t="22051" x="4838700" y="2924175"/>
          <p14:tracePt t="22052" x="4843463" y="2919413"/>
          <p14:tracePt t="22054" x="4843463" y="2913063"/>
          <p14:tracePt t="22057" x="4856163" y="2906713"/>
          <p14:tracePt t="22058" x="4856163" y="2900363"/>
          <p14:tracePt t="22060" x="4862513" y="2889250"/>
          <p14:tracePt t="22062" x="4867275" y="2889250"/>
          <p14:tracePt t="22064" x="4867275" y="2882900"/>
          <p14:tracePt t="22066" x="4873625" y="2876550"/>
          <p14:tracePt t="22068" x="4873625" y="2870200"/>
          <p14:tracePt t="22070" x="4886325" y="2865438"/>
          <p14:tracePt t="22072" x="4886325" y="2859088"/>
          <p14:tracePt t="22074" x="4892675" y="2852738"/>
          <p14:tracePt t="22076" x="4897438" y="2846388"/>
          <p14:tracePt t="22078" x="4903788" y="2841625"/>
          <p14:tracePt t="22080" x="4910138" y="2835275"/>
          <p14:tracePt t="22082" x="4910138" y="2822575"/>
          <p14:tracePt t="22084" x="4921250" y="2822575"/>
          <p14:tracePt t="22086" x="4921250" y="2816225"/>
          <p14:tracePt t="22088" x="4927600" y="2811463"/>
          <p14:tracePt t="22090" x="4933950" y="2805113"/>
          <p14:tracePt t="22092" x="4940300" y="2798763"/>
          <p14:tracePt t="22096" x="4945063" y="2792413"/>
          <p14:tracePt t="22098" x="4951413" y="2787650"/>
          <p14:tracePt t="22100" x="4957763" y="2781300"/>
          <p14:tracePt t="22102" x="4964113" y="2774950"/>
          <p14:tracePt t="22104" x="4970463" y="2768600"/>
          <p14:tracePt t="22106" x="4975225" y="2768600"/>
          <p14:tracePt t="22108" x="4975225" y="2763838"/>
          <p14:tracePt t="22110" x="4987925" y="2757488"/>
          <p14:tracePt t="22112" x="4987925" y="2751138"/>
          <p14:tracePt t="22114" x="4999038" y="2751138"/>
          <p14:tracePt t="22116" x="4999038" y="2744788"/>
          <p14:tracePt t="22118" x="5005388" y="2738438"/>
          <p14:tracePt t="22120" x="5018088" y="2738438"/>
          <p14:tracePt t="22122" x="5018088" y="2733675"/>
          <p14:tracePt t="22124" x="5029200" y="2727325"/>
          <p14:tracePt t="22128" x="5035550" y="2720975"/>
          <p14:tracePt t="22130" x="5041900" y="2720975"/>
          <p14:tracePt t="22132" x="5046663" y="2714625"/>
          <p14:tracePt t="22134" x="5053013" y="2709863"/>
          <p14:tracePt t="22136" x="5059363" y="2709863"/>
          <p14:tracePt t="22138" x="5072063" y="2703513"/>
          <p14:tracePt t="22140" x="5076825" y="2697163"/>
          <p14:tracePt t="22144" x="5089525" y="2690813"/>
          <p14:tracePt t="22147" x="5095875" y="2690813"/>
          <p14:tracePt t="22150" x="5100638" y="2679700"/>
          <p14:tracePt t="22152" x="5106988" y="2679700"/>
          <p14:tracePt t="22154" x="5106988" y="2673350"/>
          <p14:tracePt t="22156" x="5113338" y="2673350"/>
          <p14:tracePt t="22158" x="5119688" y="2673350"/>
          <p14:tracePt t="22160" x="5119688" y="2662238"/>
          <p14:tracePt t="22162" x="5124450" y="2662238"/>
          <p14:tracePt t="22164" x="5124450" y="2655888"/>
          <p14:tracePt t="22166" x="5137150" y="2655888"/>
          <p14:tracePt t="22170" x="5143500" y="2649538"/>
          <p14:tracePt t="22172" x="5143500" y="2643188"/>
          <p14:tracePt t="22174" x="5149850" y="2643188"/>
          <p14:tracePt t="22178" x="5154613" y="2636838"/>
          <p14:tracePt t="22182" x="5160963" y="2632075"/>
          <p14:tracePt t="22184" x="5167313" y="2632075"/>
          <p14:tracePt t="22188" x="5173663" y="2625725"/>
          <p14:tracePt t="22190" x="5173663" y="2619375"/>
          <p14:tracePt t="22192" x="5178425" y="2619375"/>
          <p14:tracePt t="22194" x="5184775" y="2613025"/>
          <p14:tracePt t="22197" x="5191125" y="2613025"/>
          <p14:tracePt t="22198" x="5191125" y="2608263"/>
          <p14:tracePt t="22200" x="5202238" y="2601913"/>
          <p14:tracePt t="22204" x="5208588" y="2595563"/>
          <p14:tracePt t="22206" x="5214938" y="2595563"/>
          <p14:tracePt t="22208" x="5221288" y="2589213"/>
          <p14:tracePt t="22210" x="5227638" y="2589213"/>
          <p14:tracePt t="22212" x="5238750" y="2584450"/>
          <p14:tracePt t="22216" x="5245100" y="2578100"/>
          <p14:tracePt t="22218" x="5251450" y="2578100"/>
          <p14:tracePt t="22220" x="5262563" y="2578100"/>
          <p14:tracePt t="22222" x="5262563" y="2571750"/>
          <p14:tracePt t="22224" x="5275263" y="2571750"/>
          <p14:tracePt t="22227" x="5280025" y="2571750"/>
          <p14:tracePt t="22228" x="5286375" y="2565400"/>
          <p14:tracePt t="22230" x="5299075" y="2559050"/>
          <p14:tracePt t="22232" x="5303838" y="2559050"/>
          <p14:tracePt t="22234" x="5310188" y="2559050"/>
          <p14:tracePt t="22236" x="5316538" y="2554288"/>
          <p14:tracePt t="22238" x="5322888" y="2547938"/>
          <p14:tracePt t="22240" x="5329238" y="2547938"/>
          <p14:tracePt t="22242" x="5334000" y="2541588"/>
          <p14:tracePt t="22244" x="5340350" y="2535238"/>
          <p14:tracePt t="22246" x="5346700" y="2535238"/>
          <p14:tracePt t="22248" x="5353050" y="2530475"/>
          <p14:tracePt t="22250" x="5364163" y="2530475"/>
          <p14:tracePt t="22252" x="5370513" y="2524125"/>
          <p14:tracePt t="22254" x="5376863" y="2524125"/>
          <p14:tracePt t="22256" x="5376863" y="2517775"/>
          <p14:tracePt t="22258" x="5381625" y="2517775"/>
          <p14:tracePt t="22260" x="5381625" y="2511425"/>
          <p14:tracePt t="22262" x="5394325" y="2511425"/>
          <p14:tracePt t="22266" x="5400675" y="2506663"/>
          <p14:tracePt t="22268" x="5407025" y="2500313"/>
          <p14:tracePt t="22272" x="5411788" y="2493963"/>
          <p14:tracePt t="22274" x="5418138" y="2493963"/>
          <p14:tracePt t="22276" x="5424488" y="2493963"/>
          <p14:tracePt t="22278" x="5424488" y="2487613"/>
          <p14:tracePt t="22280" x="5430838" y="2487613"/>
          <p14:tracePt t="22282" x="5435600" y="2487613"/>
          <p14:tracePt t="22284" x="5441950" y="2481263"/>
          <p14:tracePt t="22288" x="5454650" y="2476500"/>
          <p14:tracePt t="22292" x="5459413" y="2476500"/>
          <p14:tracePt t="22296" x="5472113" y="2470150"/>
          <p14:tracePt t="22300" x="5478463" y="2470150"/>
          <p14:tracePt t="22302" x="5483225" y="2463800"/>
          <p14:tracePt t="22304" x="5483225" y="2457450"/>
          <p14:tracePt t="22305" x="5495925" y="2457450"/>
          <p14:tracePt t="22310" x="5502275" y="2457450"/>
          <p14:tracePt t="22312" x="5513388" y="2452688"/>
          <p14:tracePt t="22316" x="5526088" y="2446338"/>
          <p14:tracePt t="22318" x="5532438" y="2446338"/>
          <p14:tracePt t="22320" x="5537200" y="2439988"/>
          <p14:tracePt t="22322" x="5549900" y="2439988"/>
          <p14:tracePt t="22324" x="5556250" y="2439988"/>
          <p14:tracePt t="22326" x="5561013" y="2433638"/>
          <p14:tracePt t="22328" x="5567363" y="2433638"/>
          <p14:tracePt t="22330" x="5573713" y="2428875"/>
          <p14:tracePt t="22332" x="5586413" y="2428875"/>
          <p14:tracePt t="22334" x="5591175" y="2422525"/>
          <p14:tracePt t="22338" x="5603875" y="2422525"/>
          <p14:tracePt t="22340" x="5603875" y="2416175"/>
          <p14:tracePt t="22341" x="5610225" y="2416175"/>
          <p14:tracePt t="22344" x="5621338" y="2416175"/>
          <p14:tracePt t="22346" x="5621338" y="2409825"/>
          <p14:tracePt t="22348" x="5634038" y="2409825"/>
          <p14:tracePt t="22352" x="5638800" y="2409825"/>
          <p14:tracePt t="22354" x="5651500" y="2405063"/>
          <p14:tracePt t="22358" x="5657850" y="2398713"/>
          <p14:tracePt t="22360" x="5664200" y="2398713"/>
          <p14:tracePt t="22362" x="5668963" y="2398713"/>
          <p14:tracePt t="22364" x="5675313" y="2398713"/>
          <p14:tracePt t="22368" x="5681663" y="2392363"/>
          <p14:tracePt t="22370" x="5688013" y="2386013"/>
          <p14:tracePt t="22372" x="5692775" y="2386013"/>
          <p14:tracePt t="22376" x="5705475" y="2386013"/>
          <p14:tracePt t="22378" x="5705475" y="2379663"/>
          <p14:tracePt t="22380" x="5711825" y="2379663"/>
          <p14:tracePt t="22382" x="5716588" y="2379663"/>
          <p14:tracePt t="22384" x="5722938" y="2374900"/>
          <p14:tracePt t="22386" x="5729288" y="2374900"/>
          <p14:tracePt t="22388" x="5735638" y="2374900"/>
          <p14:tracePt t="22390" x="5740400" y="2374900"/>
          <p14:tracePt t="22392" x="5746750" y="2368550"/>
          <p14:tracePt t="22394" x="5753100" y="2368550"/>
          <p14:tracePt t="22397" x="5759450" y="2362200"/>
          <p14:tracePt t="22398" x="5765800" y="2362200"/>
          <p14:tracePt t="22400" x="5770563" y="2362200"/>
          <p14:tracePt t="22402" x="5776913" y="2362200"/>
          <p14:tracePt t="22404" x="5783263" y="2362200"/>
          <p14:tracePt t="22406" x="5789613" y="2355850"/>
          <p14:tracePt t="22408" x="5800725" y="2351088"/>
          <p14:tracePt t="22410" x="5807075" y="2351088"/>
          <p14:tracePt t="22412" x="5813425" y="2351088"/>
          <p14:tracePt t="22415" x="5824538" y="2351088"/>
          <p14:tracePt t="22416" x="5824538" y="2344738"/>
          <p14:tracePt t="22418" x="5837238" y="2344738"/>
          <p14:tracePt t="22421" x="5843588" y="2344738"/>
          <p14:tracePt t="22422" x="5848350" y="2338388"/>
          <p14:tracePt t="22424" x="5861050" y="2338388"/>
          <p14:tracePt t="22427" x="5872163" y="2338388"/>
          <p14:tracePt t="22428" x="5884863" y="2332038"/>
          <p14:tracePt t="22430" x="5891213" y="2332038"/>
          <p14:tracePt t="22433" x="5895975" y="2327275"/>
          <p14:tracePt t="22434" x="5915025" y="2327275"/>
          <p14:tracePt t="22436" x="5926138" y="2327275"/>
          <p14:tracePt t="22439" x="5938838" y="2327275"/>
          <p14:tracePt t="22440" x="5949950" y="2320925"/>
          <p14:tracePt t="22442" x="5956300" y="2320925"/>
          <p14:tracePt t="22445" x="5969000" y="2320925"/>
          <p14:tracePt t="22446" x="5986463" y="2314575"/>
          <p14:tracePt t="22448" x="5992813" y="2314575"/>
          <p14:tracePt t="22450" x="6003925" y="2314575"/>
          <p14:tracePt t="22452" x="6016625" y="2308225"/>
          <p14:tracePt t="22454" x="6027738" y="2308225"/>
          <p14:tracePt t="22456" x="6040438" y="2308225"/>
          <p14:tracePt t="22458" x="6046788" y="2308225"/>
          <p14:tracePt t="22460" x="6057900" y="2308225"/>
          <p14:tracePt t="22462" x="6070600" y="2301875"/>
          <p14:tracePt t="22464" x="6081713" y="2301875"/>
          <p14:tracePt t="22466" x="6094413" y="2301875"/>
          <p14:tracePt t="22468" x="6100763" y="2297113"/>
          <p14:tracePt t="22470" x="6111875" y="2297113"/>
          <p14:tracePt t="22472" x="6124575" y="2297113"/>
          <p14:tracePt t="22474" x="6129338" y="2297113"/>
          <p14:tracePt t="22476" x="6135688" y="2297113"/>
          <p14:tracePt t="22478" x="6148388" y="2290763"/>
          <p14:tracePt t="22480" x="6153150" y="2284413"/>
          <p14:tracePt t="22482" x="6159500" y="2284413"/>
          <p14:tracePt t="22484" x="6172200" y="2284413"/>
          <p14:tracePt t="22486" x="6176963" y="2278063"/>
          <p14:tracePt t="22488" x="6183313" y="2278063"/>
          <p14:tracePt t="22490" x="6196013" y="2278063"/>
          <p14:tracePt t="22494" x="6202363" y="2273300"/>
          <p14:tracePt t="22496" x="6213475" y="2273300"/>
          <p14:tracePt t="22498" x="6219825" y="2266950"/>
          <p14:tracePt t="22500" x="6226175" y="2266950"/>
          <p14:tracePt t="22504" x="6230938" y="2266950"/>
          <p14:tracePt t="22506" x="6237288" y="2260600"/>
          <p14:tracePt t="22508" x="6243638" y="2260600"/>
          <p14:tracePt t="22510" x="6249988" y="2260600"/>
          <p14:tracePt t="22512" x="6249988" y="2254250"/>
          <p14:tracePt t="22514" x="6254750" y="2254250"/>
          <p14:tracePt t="22516" x="6261100" y="2254250"/>
          <p14:tracePt t="22520" x="6267450" y="2249488"/>
          <p14:tracePt t="22524" x="6273800" y="2243138"/>
          <p14:tracePt t="22528" x="6280150" y="2243138"/>
          <p14:tracePt t="22529" x="6284913" y="2243138"/>
          <p14:tracePt t="22534" x="6291263" y="2236788"/>
          <p14:tracePt t="22538" x="6297613" y="2236788"/>
          <p14:tracePt t="22542" x="6303963" y="2230438"/>
          <p14:tracePt t="22544" x="6308725" y="2230438"/>
          <p14:tracePt t="22550" x="6315075" y="2230438"/>
          <p14:tracePt t="22552" x="6315075" y="2224088"/>
          <p14:tracePt t="22556" x="6321425" y="2224088"/>
          <p14:tracePt t="22564" x="6327775" y="2219325"/>
          <p14:tracePt t="22576" x="6332538" y="2219325"/>
          <p14:tracePt t="22578" x="6338888" y="2219325"/>
          <p14:tracePt t="22584" x="6338888" y="2212975"/>
          <p14:tracePt t="22592" x="6345238" y="2212975"/>
          <p14:tracePt t="22630" x="6351588" y="2212975"/>
          <p14:tracePt t="22632" x="6351588" y="2206625"/>
          <p14:tracePt t="22634" x="6356350" y="2206625"/>
          <p14:tracePt t="22638" x="6362700" y="2206625"/>
          <p14:tracePt t="22664" x="6362700" y="2200275"/>
          <p14:tracePt t="22855" x="6362700" y="2195513"/>
          <p14:tracePt t="22879" x="6362700" y="2189163"/>
          <p14:tracePt t="23045" x="6369050" y="2189163"/>
          <p14:tracePt t="23059" x="6369050" y="2182813"/>
          <p14:tracePt t="23063" x="6375400" y="2182813"/>
          <p14:tracePt t="23085" x="6381750" y="2182813"/>
          <p14:tracePt t="23137" x="6386513" y="2182813"/>
          <p14:tracePt t="23141" x="6386513" y="2176463"/>
          <p14:tracePt t="23147" x="6386513" y="2171700"/>
          <p14:tracePt t="23157" x="6386513" y="2165350"/>
          <p14:tracePt t="23171" x="6386513" y="2159000"/>
          <p14:tracePt t="23235" x="6381750" y="2159000"/>
          <p14:tracePt t="23287" x="6375400" y="2159000"/>
          <p14:tracePt t="23831" x="6369050" y="2159000"/>
          <p14:tracePt t="23837" x="6362700" y="2159000"/>
          <p14:tracePt t="23840" x="6356350" y="2159000"/>
          <p14:tracePt t="23845" x="6351588" y="2152650"/>
          <p14:tracePt t="23847" x="6345238" y="2152650"/>
          <p14:tracePt t="23849" x="6338888" y="2152650"/>
          <p14:tracePt t="23852" x="6332538" y="2147888"/>
          <p14:tracePt t="23854" x="6327775" y="2147888"/>
          <p14:tracePt t="23856" x="6321425" y="2147888"/>
          <p14:tracePt t="23860" x="6315075" y="2147888"/>
          <p14:tracePt t="23862" x="6315075" y="2141538"/>
          <p14:tracePt t="23864" x="6308725" y="2141538"/>
          <p14:tracePt t="23866" x="6303963" y="2141538"/>
          <p14:tracePt t="23868" x="6297613" y="2141538"/>
          <p14:tracePt t="23870" x="6297613" y="2135188"/>
          <p14:tracePt t="23872" x="6291263" y="2135188"/>
          <p14:tracePt t="23876" x="6284913" y="2135188"/>
          <p14:tracePt t="23882" x="6280150" y="2135188"/>
          <p14:tracePt t="23884" x="6273800" y="2135188"/>
          <p14:tracePt t="23898" x="6280150" y="2135188"/>
          <p14:tracePt t="23902" x="6284913" y="2135188"/>
          <p14:tracePt t="23906" x="6297613" y="2147888"/>
          <p14:tracePt t="23908" x="6303963" y="2147888"/>
          <p14:tracePt t="23910" x="6308725" y="2147888"/>
          <p14:tracePt t="23914" x="6332538" y="2159000"/>
          <p14:tracePt t="23916" x="6297613" y="2135188"/>
          <p14:tracePt t="23920" x="6303963" y="2135188"/>
          <p14:tracePt t="23922" x="6321425" y="2135188"/>
          <p14:tracePt t="23924" x="6321425" y="2141538"/>
          <p14:tracePt t="24256" x="6315075" y="2141538"/>
          <p14:tracePt t="24260" x="6315075" y="2135188"/>
          <p14:tracePt t="24264" x="6315075" y="2128838"/>
          <p14:tracePt t="24272" x="6315075" y="2122488"/>
          <p14:tracePt t="24280" x="6315075" y="2117725"/>
          <p14:tracePt t="24282" x="6308725" y="2117725"/>
          <p14:tracePt t="24288" x="6308725" y="2111375"/>
          <p14:tracePt t="24292" x="6308725" y="2105025"/>
          <p14:tracePt t="24298" x="6303963" y="2105025"/>
          <p14:tracePt t="24300" x="6303963" y="2098675"/>
          <p14:tracePt t="24310" x="6303963" y="2093913"/>
          <p14:tracePt t="24316" x="6297613" y="2093913"/>
          <p14:tracePt t="24318" x="6297613" y="2087563"/>
          <p14:tracePt t="24328" x="6297613" y="2081213"/>
          <p14:tracePt t="24336" x="6297613" y="2074863"/>
          <p14:tracePt t="24352" x="6297613" y="2070100"/>
          <p14:tracePt t="24354" x="6291263" y="2070100"/>
          <p14:tracePt t="24384" x="6284913" y="2070100"/>
          <p14:tracePt t="24388" x="6280150" y="2070100"/>
          <p14:tracePt t="24551" x="6280150" y="2074863"/>
          <p14:tracePt t="24556" x="6280150" y="2081213"/>
          <p14:tracePt t="24560" x="6273800" y="2081213"/>
          <p14:tracePt t="24570" x="6273800" y="2087563"/>
          <p14:tracePt t="24592" x="6273800" y="2093913"/>
          <p14:tracePt t="24634" x="6267450" y="2093913"/>
          <p14:tracePt t="24650" x="6261100" y="2093913"/>
          <p14:tracePt t="24652" x="6254750" y="2093913"/>
          <p14:tracePt t="24668" x="6249988" y="2093913"/>
          <p14:tracePt t="24678" x="6249988" y="2098675"/>
          <p14:tracePt t="24680" x="6243638" y="2098675"/>
          <p14:tracePt t="24688" x="6237288" y="2098675"/>
          <p14:tracePt t="24692" x="6230938" y="2098675"/>
          <p14:tracePt t="24696" x="6230938" y="2105025"/>
          <p14:tracePt t="24702" x="6230938" y="2111375"/>
          <p14:tracePt t="24706" x="6226175" y="2111375"/>
          <p14:tracePt t="24718" x="6219825" y="2117725"/>
          <p14:tracePt t="24736" x="6213475" y="2117725"/>
          <p14:tracePt t="24748" x="6213475" y="2122488"/>
          <p14:tracePt t="24764" x="6207125" y="2122488"/>
          <p14:tracePt t="24772" x="6202363" y="2122488"/>
          <p14:tracePt t="24784" x="6196013" y="2122488"/>
          <p14:tracePt t="24792" x="6189663" y="2122488"/>
          <p14:tracePt t="24794" x="6189663" y="2128838"/>
          <p14:tracePt t="24796" x="6183313" y="2128838"/>
          <p14:tracePt t="24804" x="6176963" y="2128838"/>
          <p14:tracePt t="24808" x="6176963" y="2135188"/>
          <p14:tracePt t="24812" x="6172200" y="2135188"/>
          <p14:tracePt t="24818" x="6165850" y="2135188"/>
          <p14:tracePt t="24824" x="6159500" y="2135188"/>
          <p14:tracePt t="24828" x="6153150" y="2141538"/>
          <p14:tracePt t="24832" x="6148388" y="2141538"/>
          <p14:tracePt t="24838" x="6142038" y="2141538"/>
          <p14:tracePt t="24840" x="6142038" y="2147888"/>
          <p14:tracePt t="24842" x="6135688" y="2147888"/>
          <p14:tracePt t="24844" x="6129338" y="2147888"/>
          <p14:tracePt t="24848" x="6124575" y="2147888"/>
          <p14:tracePt t="24850" x="6124575" y="2152650"/>
          <p14:tracePt t="24852" x="6111875" y="2152650"/>
          <p14:tracePt t="24856" x="6105525" y="2159000"/>
          <p14:tracePt t="24860" x="6100763" y="2159000"/>
          <p14:tracePt t="24864" x="6088063" y="2165350"/>
          <p14:tracePt t="24868" x="6081713" y="2165350"/>
          <p14:tracePt t="24872" x="6075363" y="2165350"/>
          <p14:tracePt t="24876" x="6070600" y="2171700"/>
          <p14:tracePt t="24878" x="6064250" y="2171700"/>
          <p14:tracePt t="24883" x="6057900" y="2171700"/>
          <p14:tracePt t="24890" x="6051550" y="2171700"/>
          <p14:tracePt t="24898" x="6046788" y="2171700"/>
          <p14:tracePt t="24912" x="6040438" y="2171700"/>
          <p14:tracePt t="24968" x="6040438" y="2176463"/>
          <p14:tracePt t="24997" x="6040438" y="2182813"/>
          <p14:tracePt t="25019" x="6034088" y="2182813"/>
          <p14:tracePt t="25115" x="6027738" y="2182813"/>
          <p14:tracePt t="25179" x="6022975" y="2182813"/>
          <p14:tracePt t="25201" x="6016625" y="2182813"/>
          <p14:tracePt t="25221" x="6010275" y="2182813"/>
          <p14:tracePt t="25224" x="6010275" y="2189163"/>
          <p14:tracePt t="25261" x="6003925" y="2189163"/>
          <p14:tracePt t="25327" x="5997575" y="2189163"/>
          <p14:tracePt t="25335" x="5992813" y="2189163"/>
          <p14:tracePt t="25349" x="5986463" y="2189163"/>
          <p14:tracePt t="25353" x="5986463" y="2195513"/>
          <p14:tracePt t="25460" x="5980113" y="2195513"/>
          <p14:tracePt t="25517" x="5980113" y="2189163"/>
          <p14:tracePt t="31667" x="5980113" y="2182813"/>
          <p14:tracePt t="31672" x="5973763" y="2176463"/>
          <p14:tracePt t="31677" x="5969000" y="2176463"/>
          <p14:tracePt t="31679" x="5962650" y="2176463"/>
          <p14:tracePt t="31681" x="5962650" y="2171700"/>
          <p14:tracePt t="31682" x="5956300" y="2171700"/>
          <p14:tracePt t="31684" x="5949950" y="2171700"/>
          <p14:tracePt t="31687" x="5938838" y="2165350"/>
          <p14:tracePt t="31693" x="5926138" y="2165350"/>
          <p14:tracePt t="31694" x="5926138" y="2159000"/>
          <p14:tracePt t="31696" x="5919788" y="2159000"/>
          <p14:tracePt t="31699" x="5915025" y="2159000"/>
          <p14:tracePt t="31700" x="5908675" y="2152650"/>
          <p14:tracePt t="31702" x="5895975" y="2152650"/>
          <p14:tracePt t="31705" x="5884863" y="2152650"/>
          <p14:tracePt t="31706" x="5878513" y="2147888"/>
          <p14:tracePt t="31708" x="5872163" y="2141538"/>
          <p14:tracePt t="31710" x="5854700" y="2141538"/>
          <p14:tracePt t="31712" x="5848350" y="2141538"/>
          <p14:tracePt t="31713" x="5837238" y="2135188"/>
          <p14:tracePt t="31716" x="5830888" y="2128838"/>
          <p14:tracePt t="31718" x="5818188" y="2128838"/>
          <p14:tracePt t="31719" x="5807075" y="2122488"/>
          <p14:tracePt t="31722" x="5800725" y="2117725"/>
          <p14:tracePt t="31724" x="5789613" y="2111375"/>
          <p14:tracePt t="31726" x="5783263" y="2111375"/>
          <p14:tracePt t="31729" x="5776913" y="2111375"/>
          <p14:tracePt t="31730" x="5765800" y="2105025"/>
          <p14:tracePt t="31732" x="5759450" y="2098675"/>
          <p14:tracePt t="31734" x="5746750" y="2098675"/>
          <p14:tracePt t="31738" x="5735638" y="2093913"/>
          <p14:tracePt t="31740" x="5729288" y="2087563"/>
          <p14:tracePt t="31742" x="5716588" y="2087563"/>
          <p14:tracePt t="31743" x="5711825" y="2087563"/>
          <p14:tracePt t="31745" x="5705475" y="2081213"/>
          <p14:tracePt t="31748" x="5688013" y="2074863"/>
          <p14:tracePt t="31749" x="5675313" y="2074863"/>
          <p14:tracePt t="31751" x="5664200" y="2070100"/>
          <p14:tracePt t="31754" x="5651500" y="2063750"/>
          <p14:tracePt t="31756" x="5638800" y="2063750"/>
          <p14:tracePt t="31758" x="5621338" y="2057400"/>
          <p14:tracePt t="31760" x="5597525" y="2051050"/>
          <p14:tracePt t="31762" x="5580063" y="2044700"/>
          <p14:tracePt t="31763" x="5567363" y="2039938"/>
          <p14:tracePt t="31766" x="5549900" y="2039938"/>
          <p14:tracePt t="31768" x="5537200" y="2033588"/>
          <p14:tracePt t="31770" x="5526088" y="2033588"/>
          <p14:tracePt t="31772" x="5508625" y="2027238"/>
          <p14:tracePt t="31774" x="5495925" y="2020888"/>
          <p14:tracePt t="31775" x="5489575" y="2020888"/>
          <p14:tracePt t="31778" x="5478463" y="2009775"/>
          <p14:tracePt t="31780" x="5465763" y="2003425"/>
          <p14:tracePt t="31782" x="5459413" y="2003425"/>
          <p14:tracePt t="31784" x="5454650" y="1997075"/>
          <p14:tracePt t="31786" x="5448300" y="1992313"/>
          <p14:tracePt t="31787" x="5441950" y="1992313"/>
          <p14:tracePt t="31790" x="5441950" y="1985963"/>
          <p14:tracePt t="31792" x="5435600" y="1985963"/>
          <p14:tracePt t="31794" x="5435600" y="1979613"/>
          <p14:tracePt t="31796" x="5430838" y="1979613"/>
          <p14:tracePt t="31798" x="5430838" y="1973263"/>
          <p14:tracePt t="31802" x="5430838" y="1966913"/>
          <p14:tracePt t="31804" x="5424488" y="1966913"/>
          <p14:tracePt t="31805" x="5418138" y="1962150"/>
          <p14:tracePt t="31810" x="5418138" y="1955800"/>
          <p14:tracePt t="31812" x="5411788" y="1955800"/>
          <p14:tracePt t="31816" x="5411788" y="1949450"/>
          <p14:tracePt t="31817" x="5407025" y="1943100"/>
          <p14:tracePt t="31822" x="5407025" y="1938338"/>
          <p14:tracePt t="31824" x="5400675" y="1938338"/>
          <p14:tracePt t="31826" x="5394325" y="1938338"/>
          <p14:tracePt t="31828" x="5394325" y="1931988"/>
          <p14:tracePt t="31831" x="5387975" y="1925638"/>
          <p14:tracePt t="31836" x="5381625" y="1919288"/>
          <p14:tracePt t="31837" x="5376863" y="1919288"/>
          <p14:tracePt t="31842" x="5370513" y="1914525"/>
          <p14:tracePt t="31846" x="5364163" y="1914525"/>
          <p14:tracePt t="31848" x="5364163" y="1908175"/>
          <p14:tracePt t="31850" x="5357813" y="1908175"/>
          <p14:tracePt t="31856" x="5353050" y="1901825"/>
          <p14:tracePt t="31860" x="5346700" y="1901825"/>
          <p14:tracePt t="31868" x="5340350" y="1901825"/>
          <p14:tracePt t="31872" x="5340350" y="1895475"/>
          <p14:tracePt t="31878" x="5334000" y="1895475"/>
          <p14:tracePt t="31886" x="5329238" y="1890713"/>
          <p14:tracePt t="31896" x="5322888" y="1884363"/>
          <p14:tracePt t="31902" x="5316538" y="1878013"/>
          <p14:tracePt t="31904" x="5316538" y="1871663"/>
          <p14:tracePt t="31908" x="5310188" y="1865313"/>
          <p14:tracePt t="31910" x="5303838" y="1865313"/>
          <p14:tracePt t="31911" x="5303838" y="1860550"/>
          <p14:tracePt t="31917" x="5299075" y="1854200"/>
          <p14:tracePt t="31918" x="5299075" y="1847850"/>
          <p14:tracePt t="31920" x="5292725" y="1847850"/>
          <p14:tracePt t="31924" x="5286375" y="1841500"/>
          <p14:tracePt t="31925" x="5280025" y="1841500"/>
          <p14:tracePt t="31928" x="5280025" y="1836738"/>
          <p14:tracePt t="31930" x="5275263" y="1836738"/>
          <p14:tracePt t="31932" x="5275263" y="1830388"/>
          <p14:tracePt t="31934" x="5275263" y="1824038"/>
          <p14:tracePt t="31936" x="5268913" y="1824038"/>
          <p14:tracePt t="31940" x="5268913" y="1817688"/>
          <p14:tracePt t="31944" x="5262563" y="1817688"/>
          <p14:tracePt t="31946" x="5262563" y="1812925"/>
          <p14:tracePt t="31950" x="5256213" y="1812925"/>
          <p14:tracePt t="31956" x="5256213" y="1806575"/>
          <p14:tracePt t="31960" x="5256213" y="1800225"/>
          <p14:tracePt t="31968" x="5251450" y="1793875"/>
          <p14:tracePt t="31978" x="5251450" y="1787525"/>
          <p14:tracePt t="31980" x="5245100" y="1787525"/>
          <p14:tracePt t="31983" x="5245100" y="1782763"/>
          <p14:tracePt t="31988" x="5238750" y="1776413"/>
          <p14:tracePt t="31992" x="5232400" y="1776413"/>
          <p14:tracePt t="31994" x="5232400" y="1770063"/>
          <p14:tracePt t="31998" x="5227638" y="1763713"/>
          <p14:tracePt t="32001" x="5227638" y="1758950"/>
          <p14:tracePt t="32004" x="5221288" y="1758950"/>
          <p14:tracePt t="32006" x="5221288" y="1752600"/>
          <p14:tracePt t="32012" x="5214938" y="1746250"/>
          <p14:tracePt t="32014" x="5208588" y="1746250"/>
          <p14:tracePt t="32020" x="5208588" y="1739900"/>
          <p14:tracePt t="32026" x="5202238" y="1739900"/>
          <p14:tracePt t="32030" x="5202238" y="1735138"/>
          <p14:tracePt t="32038" x="5202238" y="1728788"/>
          <p14:tracePt t="32044" x="5202238" y="1722438"/>
          <p14:tracePt t="32046" x="5197475" y="1722438"/>
          <p14:tracePt t="32052" x="5197475" y="1716088"/>
          <p14:tracePt t="32058" x="5197475" y="1709738"/>
          <p14:tracePt t="32064" x="5197475" y="1704975"/>
          <p14:tracePt t="32066" x="5197475" y="1698625"/>
          <p14:tracePt t="32070" x="5197475" y="1692275"/>
          <p14:tracePt t="32071" x="5191125" y="1692275"/>
          <p14:tracePt t="32076" x="5191125" y="1685925"/>
          <p14:tracePt t="32084" x="5191125" y="1681163"/>
          <p14:tracePt t="32090" x="5191125" y="1674813"/>
          <p14:tracePt t="32128" x="5191125" y="1668463"/>
          <p14:tracePt t="32142" x="5197475" y="1662113"/>
          <p14:tracePt t="32148" x="5202238" y="1662113"/>
          <p14:tracePt t="32152" x="5208588" y="1657350"/>
          <p14:tracePt t="32156" x="5214938" y="1657350"/>
          <p14:tracePt t="32158" x="5214938" y="1651000"/>
          <p14:tracePt t="32162" x="5221288" y="1651000"/>
          <p14:tracePt t="32168" x="5227638" y="1651000"/>
          <p14:tracePt t="32169" x="5227638" y="1644650"/>
          <p14:tracePt t="32172" x="5232400" y="1644650"/>
          <p14:tracePt t="32174" x="5238750" y="1644650"/>
          <p14:tracePt t="32177" x="5245100" y="1638300"/>
          <p14:tracePt t="32182" x="5251450" y="1638300"/>
          <p14:tracePt t="32186" x="5262563" y="1633538"/>
          <p14:tracePt t="32188" x="5262563" y="1627188"/>
          <p14:tracePt t="32190" x="5268913" y="1627188"/>
          <p14:tracePt t="32194" x="5280025" y="1627188"/>
          <p14:tracePt t="32196" x="5280025" y="1620838"/>
          <p14:tracePt t="32198" x="5286375" y="1620838"/>
          <p14:tracePt t="32202" x="5299075" y="1620838"/>
          <p14:tracePt t="32204" x="5299075" y="1614488"/>
          <p14:tracePt t="32206" x="5303838" y="1614488"/>
          <p14:tracePt t="32210" x="5310188" y="1614488"/>
          <p14:tracePt t="32213" x="5316538" y="1608138"/>
          <p14:tracePt t="32216" x="5322888" y="1608138"/>
          <p14:tracePt t="32217" x="5322888" y="1603375"/>
          <p14:tracePt t="32220" x="5329238" y="1603375"/>
          <p14:tracePt t="32223" x="5334000" y="1603375"/>
          <p14:tracePt t="32228" x="5340350" y="1603375"/>
          <p14:tracePt t="32229" x="5346700" y="1603375"/>
          <p14:tracePt t="32234" x="5353050" y="1603375"/>
          <p14:tracePt t="32240" x="5357813" y="1603375"/>
          <p14:tracePt t="32244" x="5364163" y="1603375"/>
          <p14:tracePt t="32248" x="5370513" y="1597025"/>
          <p14:tracePt t="32252" x="5376863" y="1597025"/>
          <p14:tracePt t="32256" x="5381625" y="1597025"/>
          <p14:tracePt t="32260" x="5387975" y="1597025"/>
          <p14:tracePt t="32262" x="5394325" y="1597025"/>
          <p14:tracePt t="32268" x="5400675" y="1597025"/>
          <p14:tracePt t="32272" x="5407025" y="1597025"/>
          <p14:tracePt t="32278" x="5411788" y="1597025"/>
          <p14:tracePt t="32284" x="5418138" y="1597025"/>
          <p14:tracePt t="32288" x="5424488" y="1597025"/>
          <p14:tracePt t="32296" x="5430838" y="1597025"/>
          <p14:tracePt t="32300" x="5435600" y="1597025"/>
          <p14:tracePt t="32304" x="5441950" y="1597025"/>
          <p14:tracePt t="32308" x="5448300" y="1597025"/>
          <p14:tracePt t="32316" x="5454650" y="1597025"/>
          <p14:tracePt t="32322" x="5459413" y="1597025"/>
          <p14:tracePt t="32328" x="5465763" y="1597025"/>
          <p14:tracePt t="32342" x="5472113" y="1597025"/>
          <p14:tracePt t="32350" x="5472113" y="1590675"/>
          <p14:tracePt t="32364" x="5478463" y="1590675"/>
          <p14:tracePt t="32382" x="5483225" y="1590675"/>
          <p14:tracePt t="32386" x="5489575" y="1590675"/>
          <p14:tracePt t="32399" x="5495925" y="1590675"/>
          <p14:tracePt t="32408" x="5502275" y="1590675"/>
          <p14:tracePt t="32422" x="5508625" y="1590675"/>
          <p14:tracePt t="32432" x="5508625" y="1584325"/>
          <p14:tracePt t="32543" x="5513388" y="1584325"/>
          <p14:tracePt t="32545" x="5513388" y="1579563"/>
          <p14:tracePt t="32549" x="5519738" y="1579563"/>
          <p14:tracePt t="32560" x="5526088" y="1579563"/>
          <p14:tracePt t="32568" x="5526088" y="1573213"/>
          <p14:tracePt t="32572" x="5532438" y="1573213"/>
          <p14:tracePt t="34080" x="5532438" y="1579563"/>
          <p14:tracePt t="34084" x="5532438" y="1584325"/>
          <p14:tracePt t="34102" x="5532438" y="1590675"/>
          <p14:tracePt t="34124" x="5532438" y="1597025"/>
          <p14:tracePt t="34138" x="5532438" y="1603375"/>
          <p14:tracePt t="34143" x="5532438" y="1608138"/>
          <p14:tracePt t="34150" x="5532438" y="1614488"/>
          <p14:tracePt t="34156" x="5532438" y="1620838"/>
          <p14:tracePt t="34164" x="5532438" y="1627188"/>
          <p14:tracePt t="34166" x="5532438" y="1633538"/>
          <p14:tracePt t="34168" x="5526088" y="1633538"/>
          <p14:tracePt t="34170" x="5526088" y="1638300"/>
          <p14:tracePt t="34176" x="5526088" y="1644650"/>
          <p14:tracePt t="34182" x="5526088" y="1651000"/>
          <p14:tracePt t="34187" x="5526088" y="1657350"/>
          <p14:tracePt t="34188" x="5526088" y="1662113"/>
          <p14:tracePt t="34194" x="5526088" y="1668463"/>
          <p14:tracePt t="34198" x="5526088" y="1674813"/>
          <p14:tracePt t="34204" x="5526088" y="1685925"/>
          <p14:tracePt t="34208" x="5526088" y="1692275"/>
          <p14:tracePt t="34214" x="5526088" y="1698625"/>
          <p14:tracePt t="34216" x="5526088" y="1704975"/>
          <p14:tracePt t="34220" x="5526088" y="1709738"/>
          <p14:tracePt t="34224" x="5519738" y="1716088"/>
          <p14:tracePt t="34230" x="5519738" y="1722438"/>
          <p14:tracePt t="34231" x="5519738" y="1728788"/>
          <p14:tracePt t="34236" x="5519738" y="1735138"/>
          <p14:tracePt t="34242" x="5519738" y="1739900"/>
          <p14:tracePt t="34246" x="5519738" y="1746250"/>
          <p14:tracePt t="34252" x="5519738" y="1752600"/>
          <p14:tracePt t="34254" x="5519738" y="1758950"/>
          <p14:tracePt t="34260" x="5519738" y="1763713"/>
          <p14:tracePt t="34266" x="5519738" y="1776413"/>
          <p14:tracePt t="34272" x="5519738" y="1782763"/>
          <p14:tracePt t="34278" x="5519738" y="1787525"/>
          <p14:tracePt t="34284" x="5519738" y="1793875"/>
          <p14:tracePt t="34287" x="5519738" y="1800225"/>
          <p14:tracePt t="34296" x="5519738" y="1806575"/>
          <p14:tracePt t="34306" x="5513388" y="1806575"/>
          <p14:tracePt t="34307" x="5513388" y="1812925"/>
          <p14:tracePt t="34316" x="5513388" y="1817688"/>
          <p14:tracePt t="34320" x="5513388" y="1824038"/>
          <p14:tracePt t="34326" x="5513388" y="1830388"/>
          <p14:tracePt t="34332" x="5513388" y="1836738"/>
          <p14:tracePt t="34338" x="5513388" y="1841500"/>
          <p14:tracePt t="34344" x="5513388" y="1847850"/>
          <p14:tracePt t="34346" x="5508625" y="1847850"/>
          <p14:tracePt t="34348" x="5508625" y="1854200"/>
          <p14:tracePt t="34354" x="5508625" y="1860550"/>
          <p14:tracePt t="34360" x="5508625" y="1865313"/>
          <p14:tracePt t="34367" x="5508625" y="1871663"/>
          <p14:tracePt t="34370" x="5508625" y="1878013"/>
          <p14:tracePt t="34376" x="5508625" y="1884363"/>
          <p14:tracePt t="34380" x="5508625" y="1890713"/>
          <p14:tracePt t="34386" x="5508625" y="1895475"/>
          <p14:tracePt t="34390" x="5508625" y="1901825"/>
          <p14:tracePt t="34398" x="5508625" y="1908175"/>
          <p14:tracePt t="34404" x="5508625" y="1914525"/>
          <p14:tracePt t="34408" x="5502275" y="1914525"/>
          <p14:tracePt t="34410" x="5502275" y="1919288"/>
          <p14:tracePt t="34411" x="5502275" y="1925638"/>
          <p14:tracePt t="34418" x="5502275" y="1931988"/>
          <p14:tracePt t="34422" x="5502275" y="1938338"/>
          <p14:tracePt t="34426" x="5502275" y="1943100"/>
          <p14:tracePt t="34428" x="5502275" y="1949450"/>
          <p14:tracePt t="34432" x="5502275" y="1955800"/>
          <p14:tracePt t="34436" x="5502275" y="1962150"/>
          <p14:tracePt t="34440" x="5502275" y="1966913"/>
          <p14:tracePt t="34444" x="5502275" y="1973263"/>
          <p14:tracePt t="34446" x="5502275" y="1979613"/>
          <p14:tracePt t="34450" x="5502275" y="1985963"/>
          <p14:tracePt t="34452" x="5502275" y="1992313"/>
          <p14:tracePt t="34456" x="5502275" y="1997075"/>
          <p14:tracePt t="34460" x="5502275" y="2003425"/>
          <p14:tracePt t="34462" x="5502275" y="2009775"/>
          <p14:tracePt t="34463" x="5495925" y="2016125"/>
          <p14:tracePt t="34470" x="5495925" y="2020888"/>
          <p14:tracePt t="34472" x="5495925" y="2027238"/>
          <p14:tracePt t="34473" x="5495925" y="2033588"/>
          <p14:tracePt t="34478" x="5495925" y="2039938"/>
          <p14:tracePt t="34482" x="5495925" y="2044700"/>
          <p14:tracePt t="34484" x="5495925" y="2051050"/>
          <p14:tracePt t="34488" x="5495925" y="2057400"/>
          <p14:tracePt t="34492" x="5495925" y="2070100"/>
          <p14:tracePt t="34496" x="5495925" y="2074863"/>
          <p14:tracePt t="34500" x="5495925" y="2081213"/>
          <p14:tracePt t="34502" x="5495925" y="2087563"/>
          <p14:tracePt t="34503" x="5495925" y="2093913"/>
          <p14:tracePt t="34506" x="5489575" y="2098675"/>
          <p14:tracePt t="34510" x="5489575" y="2111375"/>
          <p14:tracePt t="34514" x="5489575" y="2117725"/>
          <p14:tracePt t="34515" x="5489575" y="2122488"/>
          <p14:tracePt t="34518" x="5489575" y="2128838"/>
          <p14:tracePt t="34520" x="5489575" y="2135188"/>
          <p14:tracePt t="34524" x="5489575" y="2141538"/>
          <p14:tracePt t="34526" x="5489575" y="2147888"/>
          <p14:tracePt t="34527" x="5483225" y="2152650"/>
          <p14:tracePt t="34530" x="5483225" y="2159000"/>
          <p14:tracePt t="34532" x="5483225" y="2165350"/>
          <p14:tracePt t="34534" x="5483225" y="2171700"/>
          <p14:tracePt t="34537" x="5483225" y="2182813"/>
          <p14:tracePt t="34542" x="5483225" y="2189163"/>
          <p14:tracePt t="34544" x="5483225" y="2195513"/>
          <p14:tracePt t="34545" x="5483225" y="2200275"/>
          <p14:tracePt t="34548" x="5478463" y="2206625"/>
          <p14:tracePt t="34552" x="5472113" y="2219325"/>
          <p14:tracePt t="34556" x="5472113" y="2224088"/>
          <p14:tracePt t="34558" x="5472113" y="2230438"/>
          <p14:tracePt t="34562" x="5472113" y="2236788"/>
          <p14:tracePt t="34563" x="5472113" y="2243138"/>
          <p14:tracePt t="34568" x="5472113" y="2249488"/>
          <p14:tracePt t="34569" x="5465763" y="2249488"/>
          <p14:tracePt t="34571" x="5465763" y="2254250"/>
          <p14:tracePt t="34576" x="5465763" y="2260600"/>
          <p14:tracePt t="34580" x="5465763" y="2266950"/>
          <p14:tracePt t="34588" x="5465763" y="2273300"/>
          <p14:tracePt t="34596" x="5459413" y="2273300"/>
          <p14:tracePt t="34598" x="5459413" y="2278063"/>
          <p14:tracePt t="34612" x="5459413" y="2284413"/>
          <p14:tracePt t="34618" x="5459413" y="2290763"/>
          <p14:tracePt t="34628" x="5459413" y="2297113"/>
          <p14:tracePt t="34640" x="5459413" y="2301875"/>
          <p14:tracePt t="34652" x="5454650" y="2308225"/>
          <p14:tracePt t="34656" x="5454650" y="2314575"/>
          <p14:tracePt t="34666" x="5448300" y="2320925"/>
          <p14:tracePt t="34674" x="5448300" y="2327275"/>
          <p14:tracePt t="34680" x="5448300" y="2332038"/>
          <p14:tracePt t="34684" x="5448300" y="2338388"/>
          <p14:tracePt t="34690" x="5448300" y="2344738"/>
          <p14:tracePt t="34693" x="5441950" y="2344738"/>
          <p14:tracePt t="34698" x="5441950" y="2351088"/>
          <p14:tracePt t="34704" x="5441950" y="2355850"/>
          <p14:tracePt t="34706" x="5441950" y="2362200"/>
          <p14:tracePt t="34714" x="5441950" y="2368550"/>
          <p14:tracePt t="34722" x="5441950" y="2374900"/>
          <p14:tracePt t="34732" x="5441950" y="2379663"/>
          <p14:tracePt t="34734" x="5441950" y="2386013"/>
          <p14:tracePt t="34736" x="5435600" y="2386013"/>
          <p14:tracePt t="34744" x="5435600" y="2392363"/>
          <p14:tracePt t="34883" x="5435600" y="2398713"/>
          <p14:tracePt t="34892" x="5441950" y="2405063"/>
          <p14:tracePt t="34898" x="5448300" y="2405063"/>
          <p14:tracePt t="34903" x="5454650" y="2416175"/>
          <p14:tracePt t="34909" x="5454650" y="2422525"/>
          <p14:tracePt t="34912" x="5459413" y="2422525"/>
          <p14:tracePt t="34917" x="5465763" y="2428875"/>
          <p14:tracePt t="34924" x="5472113" y="2433638"/>
          <p14:tracePt t="34926" x="5478463" y="2433638"/>
          <p14:tracePt t="34928" x="5478463" y="2439988"/>
          <p14:tracePt t="34934" x="5483225" y="2446338"/>
          <p14:tracePt t="34940" x="5489575" y="2446338"/>
          <p14:tracePt t="34943" x="5489575" y="2452688"/>
          <p14:tracePt t="34949" x="5495925" y="2452688"/>
          <p14:tracePt t="34950" x="5502275" y="2452688"/>
          <p14:tracePt t="34952" x="5502275" y="2457450"/>
          <p14:tracePt t="34958" x="5508625" y="2463800"/>
          <p14:tracePt t="34963" x="5513388" y="2463800"/>
          <p14:tracePt t="34970" x="5519738" y="2463800"/>
          <p14:tracePt t="34972" x="5526088" y="2463800"/>
          <p14:tracePt t="34976" x="5532438" y="2470150"/>
          <p14:tracePt t="34980" x="5537200" y="2470150"/>
          <p14:tracePt t="34988" x="5543550" y="2470150"/>
          <p14:tracePt t="34990" x="5549900" y="2470150"/>
          <p14:tracePt t="34996" x="5556250" y="2470150"/>
          <p14:tracePt t="35002" x="5561013" y="2470150"/>
          <p14:tracePt t="35012" x="5567363" y="2470150"/>
          <p14:tracePt t="35014" x="5567363" y="2476500"/>
          <p14:tracePt t="35018" x="5573713" y="2476500"/>
          <p14:tracePt t="35030" x="5580063" y="2476500"/>
          <p14:tracePt t="35044" x="5586413" y="2476500"/>
          <p14:tracePt t="37157" x="5591175" y="2476500"/>
          <p14:tracePt t="37162" x="5597525" y="2476500"/>
          <p14:tracePt t="37167" x="5603875" y="2476500"/>
          <p14:tracePt t="37171" x="5610225" y="2476500"/>
          <p14:tracePt t="37176" x="5621338" y="2470150"/>
          <p14:tracePt t="37181" x="5627688" y="2470150"/>
          <p14:tracePt t="37186" x="5634038" y="2470150"/>
          <p14:tracePt t="37188" x="5638800" y="2463800"/>
          <p14:tracePt t="37191" x="5645150" y="2463800"/>
          <p14:tracePt t="37196" x="5651500" y="2457450"/>
          <p14:tracePt t="37200" x="5657850" y="2457450"/>
          <p14:tracePt t="37204" x="5664200" y="2457450"/>
          <p14:tracePt t="37206" x="5668963" y="2457450"/>
          <p14:tracePt t="37210" x="5668963" y="2452688"/>
          <p14:tracePt t="37214" x="5675313" y="2452688"/>
          <p14:tracePt t="37226" x="5681663" y="2452688"/>
          <p14:tracePt t="37319" x="5688013" y="2452688"/>
          <p14:tracePt t="37323" x="5692775" y="2452688"/>
          <p14:tracePt t="37329" x="5699125" y="2452688"/>
          <p14:tracePt t="37339" x="5705475" y="2452688"/>
          <p14:tracePt t="37349" x="5711825" y="2452688"/>
          <p14:tracePt t="37354" x="5716588" y="2452688"/>
          <p14:tracePt t="37368" x="5722938" y="2452688"/>
          <p14:tracePt t="37382" x="5729288" y="2452688"/>
          <p14:tracePt t="37396" x="5735638" y="2452688"/>
          <p14:tracePt t="37400" x="5740400" y="2452688"/>
          <p14:tracePt t="37406" x="5746750" y="2452688"/>
          <p14:tracePt t="37412" x="5753100" y="2452688"/>
          <p14:tracePt t="37416" x="5759450" y="2452688"/>
          <p14:tracePt t="37420" x="5765800" y="2457450"/>
          <p14:tracePt t="37424" x="5770563" y="2457450"/>
          <p14:tracePt t="37430" x="5776913" y="2457450"/>
          <p14:tracePt t="37432" x="5776913" y="2463800"/>
          <p14:tracePt t="37434" x="5783263" y="2463800"/>
          <p14:tracePt t="37440" x="5789613" y="2463800"/>
          <p14:tracePt t="37442" x="5794375" y="2463800"/>
          <p14:tracePt t="37447" x="5800725" y="2463800"/>
          <p14:tracePt t="37452" x="5807075" y="2463800"/>
          <p14:tracePt t="37458" x="5813425" y="2463800"/>
          <p14:tracePt t="37462" x="5818188" y="2463800"/>
          <p14:tracePt t="37468" x="5824538" y="2470150"/>
          <p14:tracePt t="37471" x="5830888" y="2470150"/>
          <p14:tracePt t="37478" x="5837238" y="2470150"/>
          <p14:tracePt t="37482" x="5843588" y="2476500"/>
          <p14:tracePt t="37490" x="5848350" y="2476500"/>
          <p14:tracePt t="37498" x="5854700" y="2476500"/>
          <p14:tracePt t="37500" x="5854700" y="2481263"/>
          <p14:tracePt t="37508" x="5861050" y="2481263"/>
          <p14:tracePt t="37512" x="5867400" y="2481263"/>
          <p14:tracePt t="37518" x="5867400" y="2487613"/>
          <p14:tracePt t="37530" x="5872163" y="2487613"/>
          <p14:tracePt t="37540" x="5878513" y="2487613"/>
          <p14:tracePt t="37548" x="5884863" y="2487613"/>
          <p14:tracePt t="37552" x="5891213" y="2487613"/>
          <p14:tracePt t="37556" x="5895975" y="2487613"/>
          <p14:tracePt t="37560" x="5902325" y="2487613"/>
          <p14:tracePt t="37564" x="5908675" y="2487613"/>
          <p14:tracePt t="37566" x="5915025" y="2487613"/>
          <p14:tracePt t="37570" x="5919788" y="2487613"/>
          <p14:tracePt t="37572" x="5926138" y="2487613"/>
          <p14:tracePt t="37575" x="5932488" y="2493963"/>
          <p14:tracePt t="37576" x="5938838" y="2493963"/>
          <p14:tracePt t="37578" x="5945188" y="2493963"/>
          <p14:tracePt t="37581" x="5949950" y="2493963"/>
          <p14:tracePt t="37582" x="5962650" y="2493963"/>
          <p14:tracePt t="37584" x="5969000" y="2493963"/>
          <p14:tracePt t="37587" x="5980113" y="2493963"/>
          <p14:tracePt t="37590" x="5986463" y="2500313"/>
          <p14:tracePt t="37592" x="5997575" y="2500313"/>
          <p14:tracePt t="37593" x="6003925" y="2500313"/>
          <p14:tracePt t="37596" x="6016625" y="2506663"/>
          <p14:tracePt t="37598" x="6022975" y="2506663"/>
          <p14:tracePt t="37600" x="6027738" y="2506663"/>
          <p14:tracePt t="37601" x="6040438" y="2506663"/>
          <p14:tracePt t="37605" x="6046788" y="2506663"/>
          <p14:tracePt t="37605" x="6051550" y="2511425"/>
          <p14:tracePt t="37607" x="6064250" y="2511425"/>
          <p14:tracePt t="37611" x="6070600" y="2511425"/>
          <p14:tracePt t="37611" x="6075363" y="2517775"/>
          <p14:tracePt t="37613" x="6088063" y="2517775"/>
          <p14:tracePt t="37616" x="6100763" y="2517775"/>
          <p14:tracePt t="37618" x="6105525" y="2517775"/>
          <p14:tracePt t="37619" x="6111875" y="2517775"/>
          <p14:tracePt t="37622" x="6124575" y="2517775"/>
          <p14:tracePt t="37624" x="6129338" y="2517775"/>
          <p14:tracePt t="37626" x="6135688" y="2524125"/>
          <p14:tracePt t="37627" x="6148388" y="2524125"/>
          <p14:tracePt t="37629" x="6159500" y="2524125"/>
          <p14:tracePt t="37632" x="6165850" y="2524125"/>
          <p14:tracePt t="37634" x="6172200" y="2524125"/>
          <p14:tracePt t="37635" x="6183313" y="2530475"/>
          <p14:tracePt t="37638" x="6196013" y="2530475"/>
          <p14:tracePt t="37639" x="6202363" y="2530475"/>
          <p14:tracePt t="37642" x="6207125" y="2530475"/>
          <p14:tracePt t="37644" x="6219825" y="2530475"/>
          <p14:tracePt t="37646" x="6230938" y="2530475"/>
          <p14:tracePt t="37648" x="6237288" y="2530475"/>
          <p14:tracePt t="37649" x="6243638" y="2530475"/>
          <p14:tracePt t="37651" x="6254750" y="2530475"/>
          <p14:tracePt t="37653" x="6267450" y="2530475"/>
          <p14:tracePt t="37655" x="6273800" y="2530475"/>
          <p14:tracePt t="37657" x="6280150" y="2530475"/>
          <p14:tracePt t="37660" x="6291263" y="2535238"/>
          <p14:tracePt t="37661" x="6303963" y="2535238"/>
          <p14:tracePt t="37664" x="6308725" y="2535238"/>
          <p14:tracePt t="37665" x="6321425" y="2535238"/>
          <p14:tracePt t="37667" x="6327775" y="2535238"/>
          <p14:tracePt t="37669" x="6338888" y="2535238"/>
          <p14:tracePt t="37672" x="6345238" y="2535238"/>
          <p14:tracePt t="37674" x="6351588" y="2535238"/>
          <p14:tracePt t="37675" x="6362700" y="2535238"/>
          <p14:tracePt t="37677" x="6375400" y="2535238"/>
          <p14:tracePt t="37679" x="6381750" y="2535238"/>
          <p14:tracePt t="37681" x="6386513" y="2535238"/>
          <p14:tracePt t="37683" x="6399213" y="2535238"/>
          <p14:tracePt t="37685" x="6410325" y="2535238"/>
          <p14:tracePt t="37688" x="6423025" y="2535238"/>
          <p14:tracePt t="37689" x="6434138" y="2535238"/>
          <p14:tracePt t="37691" x="6446838" y="2535238"/>
          <p14:tracePt t="37693" x="6453188" y="2535238"/>
          <p14:tracePt t="37695" x="6464300" y="2535238"/>
          <p14:tracePt t="37698" x="6477000" y="2535238"/>
          <p14:tracePt t="37700" x="6488113" y="2535238"/>
          <p14:tracePt t="37701" x="6500813" y="2535238"/>
          <p14:tracePt t="37704" x="6507163" y="2535238"/>
          <p14:tracePt t="37706" x="6518275" y="2535238"/>
          <p14:tracePt t="37707" x="6537325" y="2535238"/>
          <p14:tracePt t="37709" x="6548438" y="2535238"/>
          <p14:tracePt t="37712" x="6561138" y="2535238"/>
          <p14:tracePt t="37714" x="6565900" y="2535238"/>
          <p14:tracePt t="37716" x="6578600" y="2535238"/>
          <p14:tracePt t="37717" x="6596063" y="2535238"/>
          <p14:tracePt t="37720" x="6608763" y="2535238"/>
          <p14:tracePt t="37722" x="6619875" y="2535238"/>
          <p14:tracePt t="37723" x="6632575" y="2535238"/>
          <p14:tracePt t="37726" x="6643688" y="2535238"/>
          <p14:tracePt t="37727" x="6656388" y="2535238"/>
          <p14:tracePt t="37729" x="6667500" y="2535238"/>
          <p14:tracePt t="37732" x="6680200" y="2535238"/>
          <p14:tracePt t="37733" x="6691313" y="2535238"/>
          <p14:tracePt t="37735" x="6704013" y="2535238"/>
          <p14:tracePt t="37738" x="6721475" y="2535238"/>
          <p14:tracePt t="37740" x="6727825" y="2535238"/>
          <p14:tracePt t="37741" x="6740525" y="2535238"/>
          <p14:tracePt t="37744" x="6757988" y="2535238"/>
          <p14:tracePt t="37746" x="6769100" y="2535238"/>
          <p14:tracePt t="37747" x="6781800" y="2535238"/>
          <p14:tracePt t="37750" x="6794500" y="2535238"/>
          <p14:tracePt t="37752" x="6805613" y="2535238"/>
          <p14:tracePt t="37754" x="6818313" y="2535238"/>
          <p14:tracePt t="37756" x="6829425" y="2535238"/>
          <p14:tracePt t="37758" x="6835775" y="2535238"/>
          <p14:tracePt t="37759" x="6853238" y="2535238"/>
          <p14:tracePt t="37762" x="6859588" y="2535238"/>
          <p14:tracePt t="37763" x="6870700" y="2535238"/>
          <p14:tracePt t="37765" x="6877050" y="2535238"/>
          <p14:tracePt t="37768" x="6889750" y="2535238"/>
          <p14:tracePt t="37770" x="6896100" y="2535238"/>
          <p14:tracePt t="37774" x="6907213" y="2535238"/>
          <p14:tracePt t="37776" x="6913563" y="2535238"/>
          <p14:tracePt t="37780" x="6924675" y="2535238"/>
          <p14:tracePt t="37782" x="6924675" y="2541588"/>
          <p14:tracePt t="37784" x="6931025" y="2541588"/>
          <p14:tracePt t="37787" x="6943725" y="2541588"/>
          <p14:tracePt t="37793" x="6948488" y="2541588"/>
          <p14:tracePt t="37796" x="6961188" y="2547938"/>
          <p14:tracePt t="37800" x="6967538" y="2547938"/>
          <p14:tracePt t="37804" x="6973888" y="2547938"/>
          <p14:tracePt t="37806" x="6978650" y="2547938"/>
          <p14:tracePt t="37808" x="6985000" y="2547938"/>
          <p14:tracePt t="37810" x="6991350" y="2547938"/>
          <p14:tracePt t="37812" x="6997700" y="2554288"/>
          <p14:tracePt t="37813" x="7002463" y="2559050"/>
          <p14:tracePt t="37816" x="7008813" y="2559050"/>
          <p14:tracePt t="37818" x="7015163" y="2559050"/>
          <p14:tracePt t="37819" x="7021513" y="2559050"/>
          <p14:tracePt t="37821" x="7032625" y="2559050"/>
          <p14:tracePt t="37825" x="7045325" y="2565400"/>
          <p14:tracePt t="37828" x="7050088" y="2565400"/>
          <p14:tracePt t="37830" x="7056438" y="2571750"/>
          <p14:tracePt t="37831" x="7069138" y="2571750"/>
          <p14:tracePt t="37833" x="7075488" y="2571750"/>
          <p14:tracePt t="37836" x="7080250" y="2571750"/>
          <p14:tracePt t="37837" x="7092950" y="2578100"/>
          <p14:tracePt t="37840" x="7099300" y="2578100"/>
          <p14:tracePt t="37841" x="7104063" y="2578100"/>
          <p14:tracePt t="37844" x="7116763" y="2584450"/>
          <p14:tracePt t="37846" x="7127875" y="2584450"/>
          <p14:tracePt t="37848" x="7134225" y="2584450"/>
          <p14:tracePt t="37850" x="7146925" y="2589213"/>
          <p14:tracePt t="37851" x="7153275" y="2589213"/>
          <p14:tracePt t="37853" x="7164388" y="2589213"/>
          <p14:tracePt t="37856" x="7170738" y="2589213"/>
          <p14:tracePt t="37857" x="7181850" y="2589213"/>
          <p14:tracePt t="37859" x="7194550" y="2595563"/>
          <p14:tracePt t="37862" x="7200900" y="2595563"/>
          <p14:tracePt t="37863" x="7205663" y="2595563"/>
          <p14:tracePt t="37866" x="7212013" y="2595563"/>
          <p14:tracePt t="37867" x="7231063" y="2595563"/>
          <p14:tracePt t="37870" x="7235825" y="2595563"/>
          <p14:tracePt t="37871" x="7242175" y="2595563"/>
          <p14:tracePt t="37874" x="7254875" y="2601913"/>
          <p14:tracePt t="37875" x="7259638" y="2601913"/>
          <p14:tracePt t="37877" x="7265988" y="2601913"/>
          <p14:tracePt t="37879" x="7272338" y="2601913"/>
          <p14:tracePt t="37881" x="7283450" y="2601913"/>
          <p14:tracePt t="37885" x="7296150" y="2601913"/>
          <p14:tracePt t="37887" x="7302500" y="2601913"/>
          <p14:tracePt t="37889" x="7307263" y="2601913"/>
          <p14:tracePt t="37892" x="7313613" y="2601913"/>
          <p14:tracePt t="37893" x="7319963" y="2601913"/>
          <p14:tracePt t="37896" x="7326313" y="2601913"/>
          <p14:tracePt t="37899" x="7332663" y="2601913"/>
          <p14:tracePt t="37902" x="7337425" y="2601913"/>
          <p14:tracePt t="37906" x="7343775" y="2601913"/>
          <p14:tracePt t="37910" x="7356475" y="2601913"/>
          <p14:tracePt t="37916" x="7361238" y="2601913"/>
          <p14:tracePt t="37920" x="7367588" y="2601913"/>
          <p14:tracePt t="37923" x="7373938" y="2601913"/>
          <p14:tracePt t="37926" x="7380288" y="2601913"/>
          <p14:tracePt t="37930" x="7385050" y="2601913"/>
          <p14:tracePt t="37936" x="7391400" y="2601913"/>
          <p14:tracePt t="37940" x="7397750" y="2601913"/>
          <p14:tracePt t="37944" x="7404100" y="2601913"/>
          <p14:tracePt t="37948" x="7410450" y="2601913"/>
          <p14:tracePt t="37952" x="7415213" y="2595563"/>
          <p14:tracePt t="37956" x="7421563" y="2595563"/>
          <p14:tracePt t="37959" x="7427913" y="2595563"/>
          <p14:tracePt t="37964" x="7434263" y="2595563"/>
          <p14:tracePt t="37965" x="7439025" y="2595563"/>
          <p14:tracePt t="37968" x="7445375" y="2595563"/>
          <p14:tracePt t="37971" x="7451725" y="2595563"/>
          <p14:tracePt t="37976" x="7458075" y="2595563"/>
          <p14:tracePt t="37980" x="7462838" y="2595563"/>
          <p14:tracePt t="37981" x="7469188" y="2595563"/>
          <p14:tracePt t="37985" x="7475538" y="2595563"/>
          <p14:tracePt t="37990" x="7481888" y="2589213"/>
          <p14:tracePt t="37994" x="7486650" y="2589213"/>
          <p14:tracePt t="37995" x="7493000" y="2589213"/>
          <p14:tracePt t="37999" x="7499350" y="2589213"/>
          <p14:tracePt t="38005" x="7505700" y="2589213"/>
          <p14:tracePt t="38011" x="7512050" y="2589213"/>
          <p14:tracePt t="38013" x="7516813" y="2589213"/>
          <p14:tracePt t="38022" x="7523163" y="2589213"/>
          <p14:tracePt t="38030" x="7529513" y="2589213"/>
          <p14:tracePt t="38036" x="7535863" y="2589213"/>
          <p14:tracePt t="38044" x="7540625" y="2589213"/>
          <p14:tracePt t="38078" x="7546975" y="2589213"/>
          <p14:tracePt t="38100" x="7553325" y="2589213"/>
          <p14:tracePt t="39500" x="7559675" y="2589213"/>
          <p14:tracePt t="39502" x="7564438" y="2589213"/>
          <p14:tracePt t="39508" x="7570788" y="2589213"/>
          <p14:tracePt t="39513" x="7577138" y="2589213"/>
          <p14:tracePt t="39517" x="7583488" y="2589213"/>
          <p14:tracePt t="39523" x="7589838" y="2589213"/>
          <p14:tracePt t="39529" x="7594600" y="2589213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3DCA43-CBEA-467D-A0C6-69C6F7350517}"/>
              </a:ext>
            </a:extLst>
          </p:cNvPr>
          <p:cNvSpPr/>
          <p:nvPr/>
        </p:nvSpPr>
        <p:spPr>
          <a:xfrm>
            <a:off x="201800" y="547304"/>
            <a:ext cx="8473061" cy="2024446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"/>
    </mc:Choice>
    <mc:Fallback xmlns="">
      <p:transition spd="slow" advTm="183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2E2C-1965-4E75-A150-B9007386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6A38E2-879E-4E03-98E7-DFE7BB3F08F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2590453"/>
              </a:xfrm>
            </p:spPr>
            <p:txBody>
              <a:bodyPr/>
              <a:lstStyle/>
              <a:p>
                <a:pPr>
                  <a:buSzPct val="100000"/>
                </a:pPr>
                <a:r>
                  <a:rPr lang="en-US" sz="2000" dirty="0"/>
                  <a:t>DBMSs typically struggle with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complex join predicates </a:t>
                </a:r>
                <a:r>
                  <a:rPr lang="en-US" sz="2000" dirty="0"/>
                  <a:t>like inequalities.</a:t>
                </a:r>
                <a:br>
                  <a:rPr lang="en-US" sz="2000" dirty="0"/>
                </a:br>
                <a:endParaRPr lang="en-US" sz="2000" dirty="0"/>
              </a:p>
              <a:p>
                <a:pPr>
                  <a:buSzPct val="100000"/>
                </a:pPr>
                <a:r>
                  <a:rPr lang="en-US" sz="2000" dirty="0"/>
                  <a:t>The top join results (e.g. top-1000) can be retrieved in time </a:t>
                </a:r>
                <a:br>
                  <a:rPr lang="en-US" sz="2000" dirty="0"/>
                </a:br>
                <a:r>
                  <a:rPr lang="en-US" sz="2000" dirty="0">
                    <a:solidFill>
                      <a:schemeClr val="accent1"/>
                    </a:solidFill>
                  </a:rPr>
                  <a:t>comparable to sorting the input</a:t>
                </a:r>
                <a:br>
                  <a:rPr lang="en-US" sz="2000" dirty="0">
                    <a:solidFill>
                      <a:schemeClr val="accent1"/>
                    </a:solidFill>
                  </a:rPr>
                </a:br>
                <a:endParaRPr lang="en-US" sz="2000" dirty="0">
                  <a:solidFill>
                    <a:schemeClr val="accent1"/>
                  </a:solidFill>
                </a:endParaRPr>
              </a:p>
              <a:p>
                <a:pPr>
                  <a:buSzPct val="100000"/>
                </a:pPr>
                <a:r>
                  <a:rPr lang="en-US" sz="2000" dirty="0"/>
                  <a:t>For (full) acyclic queries with DNFs of equalities and inequalities:  </a:t>
                </a:r>
                <a:br>
                  <a:rPr lang="en-US" sz="20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TT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polylog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br>
                  <a:rPr lang="en-US" sz="2000" dirty="0">
                    <a:latin typeface="Cambria Math" panose="02040503050406030204" pitchFamily="18" charset="0"/>
                  </a:rPr>
                </a:br>
                <a:endParaRPr lang="en-US" sz="1700" b="0" dirty="0">
                  <a:latin typeface="Cambria Math" panose="02040503050406030204" pitchFamily="18" charset="0"/>
                </a:endParaRPr>
              </a:p>
              <a:p>
                <a:pPr>
                  <a:buSzPct val="100000"/>
                </a:pPr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6A38E2-879E-4E03-98E7-DFE7BB3F0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7801" y="690880"/>
                <a:ext cx="8752840" cy="2590453"/>
              </a:xfrm>
              <a:blipFill>
                <a:blip r:embed="rId6"/>
                <a:stretch>
                  <a:fillRect l="-1811" t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>
            <a:extLst>
              <a:ext uri="{FF2B5EF4-FFF2-40B4-BE49-F238E27FC236}">
                <a16:creationId xmlns:a16="http://schemas.microsoft.com/office/drawing/2014/main" id="{011EBD5F-D925-48A3-B22C-2EB61223F0C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801" y="4644069"/>
            <a:ext cx="4510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1500">
                <a:latin typeface="+mn-lt"/>
                <a:cs typeface="Calibri"/>
              </a:rPr>
              <a:t>Website: </a:t>
            </a:r>
            <a:r>
              <a:rPr lang="en-US" sz="1600">
                <a:latin typeface="+mn-lt"/>
                <a:hlinkClick r:id="rId7"/>
              </a:rPr>
              <a:t>https://northeastern-datalab.github.io/anyk/</a:t>
            </a:r>
            <a:endParaRPr lang="en-US" sz="1500">
              <a:latin typeface="+mn-lt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56AC9-0903-4643-BF97-2ED8F049F955}"/>
              </a:ext>
            </a:extLst>
          </p:cNvPr>
          <p:cNvSpPr txBox="1"/>
          <p:nvPr/>
        </p:nvSpPr>
        <p:spPr>
          <a:xfrm>
            <a:off x="3425715" y="4090071"/>
            <a:ext cx="19271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accent1"/>
                </a:solidFill>
                <a:latin typeface="+mj-lt"/>
              </a:rPr>
              <a:t>Thank you!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102">
                <a:extLst>
                  <a:ext uri="{FF2B5EF4-FFF2-40B4-BE49-F238E27FC236}">
                    <a16:creationId xmlns:a16="http://schemas.microsoft.com/office/drawing/2014/main" id="{AE921893-C699-4AAF-B52B-60A0A2BF6839}"/>
                  </a:ext>
                </a:extLst>
              </p:cNvPr>
              <p:cNvSpPr/>
              <p:nvPr/>
            </p:nvSpPr>
            <p:spPr>
              <a:xfrm>
                <a:off x="7273289" y="1494135"/>
                <a:ext cx="1371600" cy="616605"/>
              </a:xfrm>
              <a:prstGeom prst="wedgeRoundRectCallout">
                <a:avLst>
                  <a:gd name="adj1" fmla="val -171573"/>
                  <a:gd name="adj2" fmla="val 2574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2700" algn="ctr" defTabSz="895350"/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Even for</a:t>
                </a:r>
                <a:r>
                  <a:rPr kumimoji="0" lang="en-US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0" lang="en-US" sz="16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join results!</a:t>
                </a:r>
              </a:p>
            </p:txBody>
          </p:sp>
        </mc:Choice>
        <mc:Fallback xmlns="">
          <p:sp>
            <p:nvSpPr>
              <p:cNvPr id="7" name="Rounded Rectangular Callout 102">
                <a:extLst>
                  <a:ext uri="{FF2B5EF4-FFF2-40B4-BE49-F238E27FC236}">
                    <a16:creationId xmlns:a16="http://schemas.microsoft.com/office/drawing/2014/main" id="{AE921893-C699-4AAF-B52B-60A0A2BF6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289" y="1494135"/>
                <a:ext cx="1371600" cy="616605"/>
              </a:xfrm>
              <a:prstGeom prst="wedgeRoundRectCallout">
                <a:avLst>
                  <a:gd name="adj1" fmla="val -171573"/>
                  <a:gd name="adj2" fmla="val 2574"/>
                  <a:gd name="adj3" fmla="val 16667"/>
                </a:avLst>
              </a:prstGeom>
              <a:blipFill>
                <a:blip r:embed="rId8"/>
                <a:stretch>
                  <a:fillRect t="-990" b="-9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>
            <a:extLst>
              <a:ext uri="{FF2B5EF4-FFF2-40B4-BE49-F238E27FC236}">
                <a16:creationId xmlns:a16="http://schemas.microsoft.com/office/drawing/2014/main" id="{04825936-9572-4920-8848-2408F61CB82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7801" y="4890290"/>
            <a:ext cx="173124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46510">
              <a:defRPr/>
            </a:pPr>
            <a:r>
              <a:rPr lang="en-US" sz="1500" dirty="0">
                <a:latin typeface="+mn-lt"/>
                <a:cs typeface="Calibri"/>
              </a:rPr>
              <a:t>Code available online!</a:t>
            </a:r>
          </a:p>
        </p:txBody>
      </p:sp>
    </p:spTree>
    <p:extLst>
      <p:ext uri="{BB962C8B-B14F-4D97-AF65-F5344CB8AC3E}">
        <p14:creationId xmlns:p14="http://schemas.microsoft.com/office/powerpoint/2010/main" val="40616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1"/>
    </mc:Choice>
    <mc:Fallback xmlns="">
      <p:transition spd="slow" advTm="16651"/>
    </mc:Fallback>
  </mc:AlternateContent>
  <p:extLst>
    <p:ext uri="{3A86A75C-4F4B-4683-9AE1-C65F6400EC91}">
      <p14:laserTraceLst xmlns:p14="http://schemas.microsoft.com/office/powerpoint/2010/main">
        <p14:tracePtLst>
          <p14:tracePt t="490" x="2403475" y="131763"/>
          <p14:tracePt t="499" x="2403475" y="125413"/>
          <p14:tracePt t="516" x="2403475" y="119063"/>
          <p14:tracePt t="522" x="2403475" y="114300"/>
          <p14:tracePt t="533" x="2403475" y="107950"/>
          <p14:tracePt t="547" x="2403475" y="101600"/>
          <p14:tracePt t="561" x="2409825" y="101600"/>
          <p14:tracePt t="637" x="2409825" y="95250"/>
          <p14:tracePt t="640" x="2409825" y="90488"/>
          <p14:tracePt t="645" x="2409825" y="84138"/>
          <p14:tracePt t="654" x="2409825" y="77788"/>
          <p14:tracePt t="666" x="2409825" y="71438"/>
          <p14:tracePt t="674" x="2409825" y="65088"/>
          <p14:tracePt t="764" x="2409825" y="60325"/>
          <p14:tracePt t="776" x="2409825" y="53975"/>
          <p14:tracePt t="802" x="2409825" y="47625"/>
          <p14:tracePt t="888" x="2409825" y="41275"/>
          <p14:tracePt t="892" x="2416175" y="41275"/>
          <p14:tracePt t="893" x="2416175" y="36513"/>
          <p14:tracePt t="902" x="2416175" y="30163"/>
          <p14:tracePt t="913" x="2416175" y="23813"/>
          <p14:tracePt t="919" x="2422525" y="17463"/>
          <p14:tracePt t="925" x="2422525" y="12700"/>
          <p14:tracePt t="936" x="2422525" y="6350"/>
          <p14:tracePt t="954" x="2422525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4588E5-2A3B-452F-B572-06F226C8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077766" cy="395878"/>
          </a:xfrm>
        </p:spPr>
        <p:txBody>
          <a:bodyPr/>
          <a:lstStyle/>
          <a:p>
            <a:r>
              <a:rPr lang="en-US"/>
              <a:t>Motivating Example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6BC7405-0E0C-498D-A282-8BBC1D0EF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912" y="491342"/>
            <a:ext cx="3828869" cy="195694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2DD93F8-9981-47E5-8DF1-FCB66BDD8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95" y="2734762"/>
            <a:ext cx="3817209" cy="1950980"/>
          </a:xfrm>
          <a:prstGeom prst="rect">
            <a:avLst/>
          </a:prstGeom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F7622B1D-04FB-4BC0-A4EA-84D1FC49FCB3}"/>
              </a:ext>
            </a:extLst>
          </p:cNvPr>
          <p:cNvSpPr/>
          <p:nvPr/>
        </p:nvSpPr>
        <p:spPr>
          <a:xfrm>
            <a:off x="242636" y="1355776"/>
            <a:ext cx="450552" cy="39587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800">
                <a:solidFill>
                  <a:schemeClr val="tx1"/>
                </a:solidFill>
                <a:latin typeface="+mn-lt"/>
              </a:rPr>
              <a:t>c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23260B4-C3D9-4644-A5E5-1345D343ED86}"/>
              </a:ext>
            </a:extLst>
          </p:cNvPr>
          <p:cNvSpPr/>
          <p:nvPr/>
        </p:nvSpPr>
        <p:spPr>
          <a:xfrm>
            <a:off x="743219" y="941263"/>
            <a:ext cx="450552" cy="395878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800">
                <a:solidFill>
                  <a:schemeClr val="tx1"/>
                </a:solidFill>
                <a:latin typeface="+mn-lt"/>
              </a:rPr>
              <a:t>c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6B14FED-D294-44BC-9163-2569FAC59822}"/>
              </a:ext>
            </a:extLst>
          </p:cNvPr>
          <p:cNvSpPr/>
          <p:nvPr/>
        </p:nvSpPr>
        <p:spPr>
          <a:xfrm>
            <a:off x="1181578" y="1339948"/>
            <a:ext cx="450552" cy="395878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800">
                <a:solidFill>
                  <a:schemeClr val="tx1"/>
                </a:solidFill>
                <a:latin typeface="+mn-lt"/>
              </a:rPr>
              <a:t>c3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101BDDD-B9EC-437E-A0A6-16F0DF9130A1}"/>
              </a:ext>
            </a:extLst>
          </p:cNvPr>
          <p:cNvSpPr/>
          <p:nvPr/>
        </p:nvSpPr>
        <p:spPr>
          <a:xfrm>
            <a:off x="312142" y="1921923"/>
            <a:ext cx="450552" cy="39587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800">
                <a:solidFill>
                  <a:schemeClr val="tx1"/>
                </a:solidFill>
                <a:latin typeface="+mn-lt"/>
              </a:rPr>
              <a:t>c4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980DC74-D785-4D43-A225-8D5D96D32D9D}"/>
              </a:ext>
            </a:extLst>
          </p:cNvPr>
          <p:cNvSpPr/>
          <p:nvPr/>
        </p:nvSpPr>
        <p:spPr>
          <a:xfrm>
            <a:off x="1230451" y="1929407"/>
            <a:ext cx="450552" cy="39587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800">
                <a:solidFill>
                  <a:schemeClr val="tx1"/>
                </a:solidFill>
                <a:latin typeface="+mn-lt"/>
              </a:rPr>
              <a:t>c5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5797DDF-2BD1-4F2D-800B-89EDEEF207E9}"/>
              </a:ext>
            </a:extLst>
          </p:cNvPr>
          <p:cNvCxnSpPr>
            <a:cxnSpLocks/>
            <a:stCxn id="96" idx="0"/>
          </p:cNvCxnSpPr>
          <p:nvPr/>
        </p:nvCxnSpPr>
        <p:spPr bwMode="auto">
          <a:xfrm flipV="1">
            <a:off x="467912" y="1139204"/>
            <a:ext cx="270514" cy="21657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BD08DCE-7245-4A37-BA09-3B8BC4002B6B}"/>
              </a:ext>
            </a:extLst>
          </p:cNvPr>
          <p:cNvCxnSpPr>
            <a:cxnSpLocks/>
            <a:stCxn id="98" idx="6"/>
            <a:endCxn id="99" idx="0"/>
          </p:cNvCxnSpPr>
          <p:nvPr/>
        </p:nvCxnSpPr>
        <p:spPr bwMode="auto">
          <a:xfrm>
            <a:off x="1193771" y="1139202"/>
            <a:ext cx="213083" cy="200746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5A9AD4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E9E21B4-7FD6-42B1-A2CE-A7D30579741F}"/>
              </a:ext>
            </a:extLst>
          </p:cNvPr>
          <p:cNvCxnSpPr>
            <a:cxnSpLocks/>
            <a:stCxn id="99" idx="4"/>
            <a:endCxn id="100" idx="7"/>
          </p:cNvCxnSpPr>
          <p:nvPr/>
        </p:nvCxnSpPr>
        <p:spPr bwMode="auto">
          <a:xfrm flipH="1">
            <a:off x="696712" y="1735826"/>
            <a:ext cx="710142" cy="24407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716AFC69-9899-4753-AA17-6DB1109D4B61}"/>
              </a:ext>
            </a:extLst>
          </p:cNvPr>
          <p:cNvCxnSpPr>
            <a:cxnSpLocks/>
            <a:stCxn id="99" idx="4"/>
            <a:endCxn id="101" idx="0"/>
          </p:cNvCxnSpPr>
          <p:nvPr/>
        </p:nvCxnSpPr>
        <p:spPr bwMode="auto">
          <a:xfrm>
            <a:off x="1406854" y="1735826"/>
            <a:ext cx="48873" cy="19358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E66E266-3E16-4F0A-B1CD-9926CA1F202F}"/>
              </a:ext>
            </a:extLst>
          </p:cNvPr>
          <p:cNvCxnSpPr>
            <a:cxnSpLocks/>
            <a:stCxn id="101" idx="1"/>
            <a:endCxn id="96" idx="6"/>
          </p:cNvCxnSpPr>
          <p:nvPr/>
        </p:nvCxnSpPr>
        <p:spPr bwMode="auto">
          <a:xfrm flipH="1" flipV="1">
            <a:off x="693188" y="1553715"/>
            <a:ext cx="603245" cy="43366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89C6973-DDB1-48B5-8FB6-C9AC26D2380E}"/>
              </a:ext>
            </a:extLst>
          </p:cNvPr>
          <p:cNvSpPr/>
          <p:nvPr/>
        </p:nvSpPr>
        <p:spPr>
          <a:xfrm>
            <a:off x="177801" y="491342"/>
            <a:ext cx="17479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2"/>
              </a:buClr>
            </a:pPr>
            <a:r>
              <a:rPr lang="en-US" sz="2000">
                <a:solidFill>
                  <a:schemeClr val="tx1"/>
                </a:solidFill>
                <a:latin typeface="+mj-lt"/>
                <a:cs typeface="Arial" charset="0"/>
              </a:rPr>
              <a:t>Reddit 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EE5CA2-3F85-46C1-93ED-88E15B1B5D9E}"/>
              </a:ext>
            </a:extLst>
          </p:cNvPr>
          <p:cNvSpPr txBox="1"/>
          <p:nvPr/>
        </p:nvSpPr>
        <p:spPr>
          <a:xfrm>
            <a:off x="6828943" y="1130578"/>
            <a:ext cx="2372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1"/>
                </a:solidFill>
                <a:latin typeface="+mn-lt"/>
              </a:rPr>
              <a:t>Timestamp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1"/>
                </a:solidFill>
                <a:latin typeface="+mn-lt"/>
              </a:rPr>
              <a:t>Sentiment measure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1"/>
                </a:solidFill>
                <a:latin typeface="+mn-lt"/>
              </a:rPr>
              <a:t>Readability score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893F099-4135-4EFA-9150-B669C2158466}"/>
              </a:ext>
            </a:extLst>
          </p:cNvPr>
          <p:cNvSpPr/>
          <p:nvPr/>
        </p:nvSpPr>
        <p:spPr>
          <a:xfrm>
            <a:off x="43993" y="4827986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n-lt"/>
              </a:rPr>
              <a:t>[K+ 18] Kumar, Hamilton,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Leskovec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Jurafsky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n-lt"/>
              </a:rPr>
              <a:t>. Community Interaction and Conflict on the Web. WWW’18.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hlinkClick r:id="rId4"/>
              </a:rPr>
              <a:t>https://doi.org/10.1145/3178876.3186141</a:t>
            </a:r>
            <a:endParaRPr lang="en-US" sz="1100">
              <a:latin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3ED46C0-4DF5-4F5E-8554-04E6F84C1285}"/>
              </a:ext>
            </a:extLst>
          </p:cNvPr>
          <p:cNvSpPr/>
          <p:nvPr/>
        </p:nvSpPr>
        <p:spPr>
          <a:xfrm>
            <a:off x="2923309" y="438937"/>
            <a:ext cx="1932709" cy="510099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C1EBA0-5D0C-4BF0-828A-2B666B44BE12}"/>
              </a:ext>
            </a:extLst>
          </p:cNvPr>
          <p:cNvSpPr/>
          <p:nvPr/>
        </p:nvSpPr>
        <p:spPr>
          <a:xfrm>
            <a:off x="4572000" y="2660219"/>
            <a:ext cx="2937164" cy="510099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339375-A44C-4874-8E4D-EA9EA9647380}"/>
              </a:ext>
            </a:extLst>
          </p:cNvPr>
          <p:cNvCxnSpPr>
            <a:cxnSpLocks/>
          </p:cNvCxnSpPr>
          <p:nvPr/>
        </p:nvCxnSpPr>
        <p:spPr bwMode="auto">
          <a:xfrm>
            <a:off x="5535115" y="2345508"/>
            <a:ext cx="218562" cy="310357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5A9AD4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D03284F-1C65-4343-86AE-8EA1691A8D03}"/>
              </a:ext>
            </a:extLst>
          </p:cNvPr>
          <p:cNvSpPr/>
          <p:nvPr/>
        </p:nvSpPr>
        <p:spPr>
          <a:xfrm>
            <a:off x="4025900" y="1355776"/>
            <a:ext cx="2647950" cy="985378"/>
          </a:xfrm>
          <a:prstGeom prst="rect">
            <a:avLst/>
          </a:prstGeom>
          <a:solidFill>
            <a:schemeClr val="bg1"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EF26CE-42E7-475C-9BD2-6609C06BB410}"/>
              </a:ext>
            </a:extLst>
          </p:cNvPr>
          <p:cNvSpPr/>
          <p:nvPr/>
        </p:nvSpPr>
        <p:spPr>
          <a:xfrm>
            <a:off x="4893549" y="3483166"/>
            <a:ext cx="3696355" cy="1080927"/>
          </a:xfrm>
          <a:prstGeom prst="rect">
            <a:avLst/>
          </a:prstGeom>
          <a:solidFill>
            <a:schemeClr val="bg1"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1"/>
    </mc:Choice>
    <mc:Fallback xmlns="">
      <p:transition spd="slow" advTm="23851"/>
    </mc:Fallback>
  </mc:AlternateContent>
  <p:extLst>
    <p:ext uri="{3A86A75C-4F4B-4683-9AE1-C65F6400EC91}">
      <p14:laserTraceLst xmlns:p14="http://schemas.microsoft.com/office/powerpoint/2010/main">
        <p14:tracePtLst>
          <p14:tracePt t="841" x="1919288" y="1273175"/>
          <p14:tracePt t="885" x="1925638" y="1273175"/>
          <p14:tracePt t="901" x="1931988" y="1273175"/>
          <p14:tracePt t="923" x="1938338" y="1273175"/>
          <p14:tracePt t="935" x="1938338" y="1268413"/>
          <p14:tracePt t="953" x="1938338" y="1262063"/>
          <p14:tracePt t="967" x="1943100" y="1262063"/>
          <p14:tracePt t="2267" x="1938338" y="1262063"/>
          <p14:tracePt t="2279" x="1931988" y="1262063"/>
          <p14:tracePt t="2287" x="1925638" y="1262063"/>
          <p14:tracePt t="2291" x="1919288" y="1262063"/>
          <p14:tracePt t="2309" x="1912938" y="1262063"/>
          <p14:tracePt t="2487" x="1912938" y="1255713"/>
          <p14:tracePt t="2497" x="1912938" y="1249363"/>
          <p14:tracePt t="2499" x="1912938" y="1244600"/>
          <p14:tracePt t="2505" x="1912938" y="1238250"/>
          <p14:tracePt t="2510" x="1912938" y="1231900"/>
          <p14:tracePt t="2515" x="1912938" y="1225550"/>
          <p14:tracePt t="2517" x="1908175" y="1220788"/>
          <p14:tracePt t="2521" x="1908175" y="1214438"/>
          <p14:tracePt t="2523" x="1901825" y="1208088"/>
          <p14:tracePt t="2525" x="1895475" y="1201738"/>
          <p14:tracePt t="2529" x="1895475" y="1195388"/>
          <p14:tracePt t="2537" x="1889125" y="1195388"/>
          <p14:tracePt t="2539" x="1889125" y="1190625"/>
          <p14:tracePt t="2607" x="1889125" y="1184275"/>
          <p14:tracePt t="2609" x="1895475" y="1184275"/>
          <p14:tracePt t="2629" x="1895475" y="1177925"/>
          <p14:tracePt t="2725" x="1901825" y="1177925"/>
          <p14:tracePt t="2733" x="1908175" y="1177925"/>
          <p14:tracePt t="2815" x="1912938" y="1177925"/>
          <p14:tracePt t="3438" x="1912938" y="1171575"/>
          <p14:tracePt t="3445" x="1912938" y="1166813"/>
          <p14:tracePt t="3459" x="1908175" y="1160463"/>
          <p14:tracePt t="3465" x="1901825" y="1154113"/>
          <p14:tracePt t="3473" x="1895475" y="1154113"/>
          <p14:tracePt t="3477" x="1895475" y="1147763"/>
          <p14:tracePt t="3479" x="1889125" y="1147763"/>
          <p14:tracePt t="3489" x="1884363" y="1143000"/>
          <p14:tracePt t="3495" x="1878013" y="1143000"/>
          <p14:tracePt t="3501" x="1871663" y="1143000"/>
          <p14:tracePt t="3503" x="1871663" y="1136650"/>
          <p14:tracePt t="3507" x="1865313" y="1136650"/>
          <p14:tracePt t="3515" x="1860550" y="1130300"/>
          <p14:tracePt t="3519" x="1860550" y="1123950"/>
          <p14:tracePt t="3521" x="1854200" y="1123950"/>
          <p14:tracePt t="3525" x="1847850" y="1123950"/>
          <p14:tracePt t="3530" x="1847850" y="1119188"/>
          <p14:tracePt t="3531" x="1841500" y="1119188"/>
          <p14:tracePt t="3537" x="1836738" y="1112838"/>
          <p14:tracePt t="3545" x="1830388" y="1106488"/>
          <p14:tracePt t="3553" x="1824038" y="1106488"/>
          <p14:tracePt t="3555" x="1824038" y="1100138"/>
          <p14:tracePt t="3656" x="1817688" y="1093788"/>
          <p14:tracePt t="3667" x="1817688" y="1089025"/>
          <p14:tracePt t="3671" x="1811338" y="1089025"/>
          <p14:tracePt t="3679" x="1811338" y="1082675"/>
          <p14:tracePt t="3687" x="1811338" y="1076325"/>
          <p14:tracePt t="3691" x="1806575" y="1076325"/>
          <p14:tracePt t="3699" x="1806575" y="1069975"/>
          <p14:tracePt t="3703" x="1800225" y="1069975"/>
          <p14:tracePt t="3715" x="1800225" y="1065213"/>
          <p14:tracePt t="3727" x="1793875" y="1065213"/>
          <p14:tracePt t="3729" x="1793875" y="1058863"/>
          <p14:tracePt t="3737" x="1793875" y="1052513"/>
          <p14:tracePt t="3755" x="1793875" y="1046163"/>
          <p14:tracePt t="3757" x="1787525" y="1046163"/>
          <p14:tracePt t="3771" x="1787525" y="1041400"/>
          <p14:tracePt t="3781" x="1782763" y="1041400"/>
          <p14:tracePt t="3795" x="1776413" y="1041400"/>
          <p14:tracePt t="3815" x="1770063" y="1041400"/>
          <p14:tracePt t="3827" x="1763713" y="1041400"/>
          <p14:tracePt t="3835" x="1758950" y="1035050"/>
          <p14:tracePt t="3839" x="1752600" y="1035050"/>
          <p14:tracePt t="3847" x="1746250" y="1035050"/>
          <p14:tracePt t="3853" x="1739900" y="1035050"/>
          <p14:tracePt t="3859" x="1733550" y="1035050"/>
          <p14:tracePt t="3861" x="1728788" y="1035050"/>
          <p14:tracePt t="3865" x="1722438" y="1035050"/>
          <p14:tracePt t="3871" x="1716088" y="1035050"/>
          <p14:tracePt t="3877" x="1709738" y="1035050"/>
          <p14:tracePt t="3881" x="1704975" y="1035050"/>
          <p14:tracePt t="3885" x="1698625" y="1035050"/>
          <p14:tracePt t="3889" x="1698625" y="1028700"/>
          <p14:tracePt t="3891" x="1692275" y="1028700"/>
          <p14:tracePt t="3895" x="1681163" y="1028700"/>
          <p14:tracePt t="3899" x="1674813" y="1028700"/>
          <p14:tracePt t="3901" x="1668463" y="1028700"/>
          <p14:tracePt t="3903" x="1662113" y="1028700"/>
          <p14:tracePt t="3905" x="1662113" y="1022350"/>
          <p14:tracePt t="3907" x="1657350" y="1022350"/>
          <p14:tracePt t="3909" x="1651000" y="1022350"/>
          <p14:tracePt t="3911" x="1644650" y="1022350"/>
          <p14:tracePt t="3913" x="1638300" y="1022350"/>
          <p14:tracePt t="3915" x="1631950" y="1016000"/>
          <p14:tracePt t="3918" x="1627188" y="1016000"/>
          <p14:tracePt t="3918" x="1614488" y="1011238"/>
          <p14:tracePt t="3924" x="1608138" y="1011238"/>
          <p14:tracePt t="3925" x="1603375" y="1011238"/>
          <p14:tracePt t="3927" x="1597025" y="1004888"/>
          <p14:tracePt t="3930" x="1590675" y="1004888"/>
          <p14:tracePt t="3931" x="1584325" y="998538"/>
          <p14:tracePt t="3933" x="1579563" y="998538"/>
          <p14:tracePt t="3937" x="1573213" y="998538"/>
          <p14:tracePt t="3939" x="1566863" y="998538"/>
          <p14:tracePt t="3941" x="1560513" y="998538"/>
          <p14:tracePt t="3943" x="1560513" y="992188"/>
          <p14:tracePt t="3945" x="1554163" y="992188"/>
          <p14:tracePt t="3950" x="1549400" y="992188"/>
          <p14:tracePt t="3951" x="1543050" y="992188"/>
          <p14:tracePt t="3955" x="1536700" y="992188"/>
          <p14:tracePt t="3959" x="1530350" y="992188"/>
          <p14:tracePt t="3966" x="1525588" y="992188"/>
          <p14:tracePt t="3967" x="1519238" y="992188"/>
          <p14:tracePt t="3975" x="1512888" y="992188"/>
          <p14:tracePt t="3989" x="1506538" y="992188"/>
          <p14:tracePt t="4005" x="1501775" y="992188"/>
          <p14:tracePt t="4009" x="1495425" y="992188"/>
          <p14:tracePt t="4019" x="1489075" y="992188"/>
          <p14:tracePt t="4035" x="1482725" y="992188"/>
          <p14:tracePt t="4049" x="1476375" y="992188"/>
          <p14:tracePt t="4053" x="1471613" y="992188"/>
          <p14:tracePt t="4063" x="1465263" y="992188"/>
          <p14:tracePt t="4071" x="1458913" y="992188"/>
          <p14:tracePt t="4079" x="1452563" y="992188"/>
          <p14:tracePt t="4085" x="1447800" y="992188"/>
          <p14:tracePt t="4091" x="1441450" y="992188"/>
          <p14:tracePt t="4101" x="1435100" y="992188"/>
          <p14:tracePt t="4107" x="1435100" y="998538"/>
          <p14:tracePt t="4111" x="1428750" y="998538"/>
          <p14:tracePt t="4299" x="1423988" y="998538"/>
          <p14:tracePt t="4309" x="1417638" y="998538"/>
          <p14:tracePt t="4325" x="1411288" y="998538"/>
          <p14:tracePt t="4338" x="1404938" y="998538"/>
          <p14:tracePt t="4350" x="1400175" y="998538"/>
          <p14:tracePt t="4360" x="1393825" y="998538"/>
          <p14:tracePt t="4438" x="1393825" y="1004888"/>
          <p14:tracePt t="4646" x="1387475" y="1004888"/>
          <p14:tracePt t="4660" x="1381125" y="998538"/>
          <p14:tracePt t="4672" x="1374775" y="998538"/>
          <p14:tracePt t="4686" x="1370013" y="998538"/>
          <p14:tracePt t="4722" x="1363663" y="998538"/>
          <p14:tracePt t="4744" x="1357313" y="998538"/>
          <p14:tracePt t="4906" x="1350963" y="998538"/>
          <p14:tracePt t="5028" x="1346200" y="998538"/>
          <p14:tracePt t="5400" x="1350963" y="998538"/>
          <p14:tracePt t="6508" x="1350963" y="992188"/>
          <p14:tracePt t="6520" x="1350963" y="987425"/>
          <p14:tracePt t="6528" x="1350963" y="981075"/>
          <p14:tracePt t="6548" x="1350963" y="974725"/>
          <p14:tracePt t="6564" x="1350963" y="968375"/>
          <p14:tracePt t="6696" x="1350963" y="974725"/>
          <p14:tracePt t="6712" x="1350963" y="981075"/>
          <p14:tracePt t="6720" x="1346200" y="981075"/>
          <p14:tracePt t="6728" x="1346200" y="987425"/>
          <p14:tracePt t="6752" x="1346200" y="992188"/>
          <p14:tracePt t="6758" x="1350963" y="992188"/>
          <p14:tracePt t="6796" x="1357313" y="992188"/>
          <p14:tracePt t="6816" x="1363663" y="992188"/>
          <p14:tracePt t="6832" x="1370013" y="992188"/>
          <p14:tracePt t="6838" x="1374775" y="992188"/>
          <p14:tracePt t="6844" x="1374775" y="987425"/>
          <p14:tracePt t="6940" x="1370013" y="987425"/>
          <p14:tracePt t="6952" x="1363663" y="987425"/>
          <p14:tracePt t="6966" x="1357313" y="987425"/>
          <p14:tracePt t="6978" x="1350963" y="987425"/>
          <p14:tracePt t="6984" x="1346200" y="987425"/>
          <p14:tracePt t="7012" x="1339850" y="987425"/>
          <p14:tracePt t="7064" x="1339850" y="992188"/>
          <p14:tracePt t="7078" x="1346200" y="992188"/>
          <p14:tracePt t="7084" x="1350963" y="992188"/>
          <p14:tracePt t="7090" x="1350963" y="998538"/>
          <p14:tracePt t="7104" x="1357313" y="998538"/>
          <p14:tracePt t="7116" x="1363663" y="998538"/>
          <p14:tracePt t="7126" x="1370013" y="998538"/>
          <p14:tracePt t="7130" x="1374775" y="998538"/>
          <p14:tracePt t="7140" x="1381125" y="998538"/>
          <p14:tracePt t="7152" x="1387475" y="998538"/>
          <p14:tracePt t="7250" x="1387475" y="992188"/>
          <p14:tracePt t="7262" x="1387475" y="987425"/>
          <p14:tracePt t="7266" x="1381125" y="987425"/>
          <p14:tracePt t="7274" x="1381125" y="981075"/>
          <p14:tracePt t="7278" x="1374775" y="981075"/>
          <p14:tracePt t="7284" x="1374775" y="974725"/>
          <p14:tracePt t="7288" x="1370013" y="974725"/>
          <p14:tracePt t="7292" x="1370013" y="968375"/>
          <p14:tracePt t="7304" x="1363663" y="968375"/>
          <p14:tracePt t="7324" x="1357313" y="968375"/>
          <p14:tracePt t="7340" x="1350963" y="968375"/>
          <p14:tracePt t="7346" x="1346200" y="968375"/>
          <p14:tracePt t="7592" x="1339850" y="968375"/>
          <p14:tracePt t="7598" x="1339850" y="963613"/>
          <p14:tracePt t="7678" x="1333500" y="963613"/>
          <p14:tracePt t="7832" x="1339850" y="963613"/>
          <p14:tracePt t="7854" x="1339850" y="968375"/>
          <p14:tracePt t="7860" x="1339850" y="974725"/>
          <p14:tracePt t="7874" x="1346200" y="981075"/>
          <p14:tracePt t="7896" x="1350963" y="981075"/>
          <p14:tracePt t="7908" x="1350963" y="987425"/>
          <p14:tracePt t="7920" x="1357313" y="987425"/>
          <p14:tracePt t="7952" x="1350963" y="987425"/>
          <p14:tracePt t="7954" x="1346200" y="987425"/>
          <p14:tracePt t="7972" x="1339850" y="987425"/>
          <p14:tracePt t="7976" x="1339850" y="974725"/>
          <p14:tracePt t="7982" x="1339850" y="968375"/>
          <p14:tracePt t="7990" x="1333500" y="963613"/>
          <p14:tracePt t="8000" x="1333500" y="957263"/>
          <p14:tracePt t="8006" x="1333500" y="950913"/>
          <p14:tracePt t="8020" x="1327150" y="950913"/>
          <p14:tracePt t="8132" x="1322388" y="950913"/>
          <p14:tracePt t="8148" x="1322388" y="957263"/>
          <p14:tracePt t="8342" x="1327150" y="957263"/>
          <p14:tracePt t="8507" x="1327150" y="963613"/>
          <p14:tracePt t="8523" x="1327150" y="968375"/>
          <p14:tracePt t="8539" x="1327150" y="974725"/>
          <p14:tracePt t="8673" x="1327150" y="968375"/>
          <p14:tracePt t="8773" x="1327150" y="963613"/>
          <p14:tracePt t="8862" x="1322388" y="963613"/>
          <p14:tracePt t="8995" x="1322388" y="968375"/>
          <p14:tracePt t="9137" x="1316038" y="968375"/>
          <p14:tracePt t="9175" x="1309688" y="968375"/>
          <p14:tracePt t="9189" x="1309688" y="974725"/>
          <p14:tracePt t="9213" x="1309688" y="981075"/>
          <p14:tracePt t="9233" x="1303338" y="981075"/>
          <p14:tracePt t="9235" x="1303338" y="987425"/>
          <p14:tracePt t="9407" x="1303338" y="992188"/>
          <p14:tracePt t="9605" x="1309688" y="992188"/>
          <p14:tracePt t="9733" x="1316038" y="992188"/>
          <p14:tracePt t="9773" x="1322388" y="992188"/>
          <p14:tracePt t="9777" x="1322388" y="987425"/>
          <p14:tracePt t="9785" x="1327150" y="987425"/>
          <p14:tracePt t="9801" x="1333500" y="987425"/>
          <p14:tracePt t="9809" x="1339850" y="987425"/>
          <p14:tracePt t="9815" x="1346200" y="987425"/>
          <p14:tracePt t="9818" x="1350963" y="987425"/>
          <p14:tracePt t="9825" x="1357313" y="987425"/>
          <p14:tracePt t="9829" x="1363663" y="987425"/>
          <p14:tracePt t="9833" x="1370013" y="987425"/>
          <p14:tracePt t="9837" x="1374775" y="987425"/>
          <p14:tracePt t="9843" x="1381125" y="987425"/>
          <p14:tracePt t="9847" x="1387475" y="987425"/>
          <p14:tracePt t="9851" x="1387475" y="992188"/>
          <p14:tracePt t="9853" x="1393825" y="992188"/>
          <p14:tracePt t="9859" x="1400175" y="992188"/>
          <p14:tracePt t="9867" x="1404938" y="992188"/>
          <p14:tracePt t="9871" x="1404938" y="998538"/>
          <p14:tracePt t="9877" x="1411288" y="1004888"/>
          <p14:tracePt t="9883" x="1417638" y="1004888"/>
          <p14:tracePt t="9887" x="1423988" y="1004888"/>
          <p14:tracePt t="9893" x="1428750" y="1004888"/>
          <p14:tracePt t="9895" x="1428750" y="1011238"/>
          <p14:tracePt t="9899" x="1435100" y="1011238"/>
          <p14:tracePt t="9905" x="1441450" y="1016000"/>
          <p14:tracePt t="9907" x="1447800" y="1016000"/>
          <p14:tracePt t="9911" x="1452563" y="1016000"/>
          <p14:tracePt t="9915" x="1458913" y="1016000"/>
          <p14:tracePt t="9917" x="1458913" y="1022350"/>
          <p14:tracePt t="9919" x="1465263" y="1022350"/>
          <p14:tracePt t="9923" x="1471613" y="1028700"/>
          <p14:tracePt t="9925" x="1476375" y="1028700"/>
          <p14:tracePt t="9929" x="1489075" y="1028700"/>
          <p14:tracePt t="9933" x="1495425" y="1028700"/>
          <p14:tracePt t="9935" x="1495425" y="1035050"/>
          <p14:tracePt t="9937" x="1501775" y="1035050"/>
          <p14:tracePt t="9941" x="1506538" y="1035050"/>
          <p14:tracePt t="9943" x="1512888" y="1035050"/>
          <p14:tracePt t="9947" x="1519238" y="1035050"/>
          <p14:tracePt t="9949" x="1519238" y="1041400"/>
          <p14:tracePt t="9951" x="1525588" y="1041400"/>
          <p14:tracePt t="9953" x="1525588" y="1046163"/>
          <p14:tracePt t="9955" x="1530350" y="1046163"/>
          <p14:tracePt t="9958" x="1536700" y="1046163"/>
          <p14:tracePt t="9964" x="1543050" y="1046163"/>
          <p14:tracePt t="9967" x="1549400" y="1052513"/>
          <p14:tracePt t="9971" x="1554163" y="1052513"/>
          <p14:tracePt t="9979" x="1560513" y="1058863"/>
          <p14:tracePt t="9983" x="1566863" y="1058863"/>
          <p14:tracePt t="9991" x="1573213" y="1058863"/>
          <p14:tracePt t="9997" x="1573213" y="1065213"/>
          <p14:tracePt t="10001" x="1573213" y="1069975"/>
          <p14:tracePt t="10003" x="1579563" y="1069975"/>
          <p14:tracePt t="10015" x="1579563" y="1076325"/>
          <p14:tracePt t="10018" x="1584325" y="1076325"/>
          <p14:tracePt t="10023" x="1584325" y="1082675"/>
          <p14:tracePt t="10025" x="1590675" y="1082675"/>
          <p14:tracePt t="10030" x="1590675" y="1089025"/>
          <p14:tracePt t="10035" x="1590675" y="1093788"/>
          <p14:tracePt t="10039" x="1597025" y="1093788"/>
          <p14:tracePt t="10043" x="1597025" y="1100138"/>
          <p14:tracePt t="10049" x="1597025" y="1106488"/>
          <p14:tracePt t="10055" x="1603375" y="1112838"/>
          <p14:tracePt t="10061" x="1603375" y="1119188"/>
          <p14:tracePt t="10065" x="1608138" y="1123950"/>
          <p14:tracePt t="10073" x="1608138" y="1130300"/>
          <p14:tracePt t="10079" x="1608138" y="1136650"/>
          <p14:tracePt t="10085" x="1614488" y="1143000"/>
          <p14:tracePt t="10087" x="1614488" y="1147763"/>
          <p14:tracePt t="10091" x="1614488" y="1154113"/>
          <p14:tracePt t="10095" x="1614488" y="1160463"/>
          <p14:tracePt t="10101" x="1614488" y="1166813"/>
          <p14:tracePt t="10103" x="1620838" y="1171575"/>
          <p14:tracePt t="10107" x="1620838" y="1177925"/>
          <p14:tracePt t="10111" x="1620838" y="1184275"/>
          <p14:tracePt t="10113" x="1620838" y="1190625"/>
          <p14:tracePt t="10117" x="1620838" y="1195388"/>
          <p14:tracePt t="10123" x="1620838" y="1201738"/>
          <p14:tracePt t="10127" x="1620838" y="1208088"/>
          <p14:tracePt t="10129" x="1620838" y="1214438"/>
          <p14:tracePt t="10134" x="1620838" y="1220788"/>
          <p14:tracePt t="10139" x="1620838" y="1225550"/>
          <p14:tracePt t="10141" x="1620838" y="1231900"/>
          <p14:tracePt t="10145" x="1627188" y="1238250"/>
          <p14:tracePt t="10147" x="1627188" y="1244600"/>
          <p14:tracePt t="10149" x="1627188" y="1249363"/>
          <p14:tracePt t="10153" x="1627188" y="1255713"/>
          <p14:tracePt t="10157" x="1627188" y="1262063"/>
          <p14:tracePt t="10159" x="1631950" y="1262063"/>
          <p14:tracePt t="10161" x="1631950" y="1268413"/>
          <p14:tracePt t="10163" x="1631950" y="1273175"/>
          <p14:tracePt t="10165" x="1631950" y="1279525"/>
          <p14:tracePt t="10170" x="1638300" y="1292225"/>
          <p14:tracePt t="10173" x="1638300" y="1298575"/>
          <p14:tracePt t="10176" x="1638300" y="1303338"/>
          <p14:tracePt t="10177" x="1644650" y="1309688"/>
          <p14:tracePt t="10179" x="1651000" y="1316038"/>
          <p14:tracePt t="10183" x="1651000" y="1327150"/>
          <p14:tracePt t="10185" x="1657350" y="1327150"/>
          <p14:tracePt t="10188" x="1657350" y="1333500"/>
          <p14:tracePt t="10191" x="1657350" y="1339850"/>
          <p14:tracePt t="10194" x="1662113" y="1339850"/>
          <p14:tracePt t="10195" x="1662113" y="1350963"/>
          <p14:tracePt t="10197" x="1668463" y="1350963"/>
          <p14:tracePt t="10201" x="1668463" y="1357313"/>
          <p14:tracePt t="10207" x="1674813" y="1363663"/>
          <p14:tracePt t="10213" x="1674813" y="1370013"/>
          <p14:tracePt t="10227" x="1674813" y="1376363"/>
          <p14:tracePt t="10239" x="1674813" y="1381125"/>
          <p14:tracePt t="10257" x="1674813" y="1387475"/>
          <p14:tracePt t="10273" x="1674813" y="1393825"/>
          <p14:tracePt t="10631" x="1681163" y="1393825"/>
          <p14:tracePt t="10665" x="1685925" y="1393825"/>
          <p14:tracePt t="11599" x="1692275" y="1393825"/>
          <p14:tracePt t="11603" x="1698625" y="1393825"/>
          <p14:tracePt t="11611" x="1704975" y="1393825"/>
          <p14:tracePt t="11617" x="1709738" y="1393825"/>
          <p14:tracePt t="11623" x="1716088" y="1393825"/>
          <p14:tracePt t="11624" x="1722438" y="1393825"/>
          <p14:tracePt t="11629" x="1728788" y="1393825"/>
          <p14:tracePt t="11633" x="1733550" y="1393825"/>
          <p14:tracePt t="11635" x="1739900" y="1393825"/>
          <p14:tracePt t="11639" x="1746250" y="1393825"/>
          <p14:tracePt t="11641" x="1752600" y="1393825"/>
          <p14:tracePt t="11643" x="1758950" y="1393825"/>
          <p14:tracePt t="11647" x="1763713" y="1393825"/>
          <p14:tracePt t="11649" x="1770063" y="1393825"/>
          <p14:tracePt t="11651" x="1770063" y="1400175"/>
          <p14:tracePt t="11653" x="1782763" y="1400175"/>
          <p14:tracePt t="11657" x="1787525" y="1400175"/>
          <p14:tracePt t="11659" x="1793875" y="1400175"/>
          <p14:tracePt t="11661" x="1800225" y="1400175"/>
          <p14:tracePt t="11663" x="1806575" y="1400175"/>
          <p14:tracePt t="11665" x="1811338" y="1404938"/>
          <p14:tracePt t="11667" x="1817688" y="1404938"/>
          <p14:tracePt t="11669" x="1824038" y="1404938"/>
          <p14:tracePt t="11671" x="1830388" y="1411288"/>
          <p14:tracePt t="11674" x="1836738" y="1411288"/>
          <p14:tracePt t="11677" x="1847850" y="1411288"/>
          <p14:tracePt t="11679" x="1854200" y="1411288"/>
          <p14:tracePt t="11681" x="1860550" y="1411288"/>
          <p14:tracePt t="11683" x="1860550" y="1417638"/>
          <p14:tracePt t="11686" x="1865313" y="1417638"/>
          <p14:tracePt t="11687" x="1871663" y="1417638"/>
          <p14:tracePt t="11689" x="1878013" y="1417638"/>
          <p14:tracePt t="11693" x="1884363" y="1417638"/>
          <p14:tracePt t="11698" x="1889125" y="1417638"/>
          <p14:tracePt t="11701" x="1895475" y="1417638"/>
          <p14:tracePt t="11704" x="1901825" y="1423988"/>
          <p14:tracePt t="11710" x="1908175" y="1423988"/>
          <p14:tracePt t="11723" x="1912938" y="1423988"/>
          <p14:tracePt t="11837" x="1919288" y="1423988"/>
          <p14:tracePt t="11851" x="1919288" y="1428750"/>
          <p14:tracePt t="11859" x="1925638" y="1428750"/>
          <p14:tracePt t="11865" x="1931988" y="1428750"/>
          <p14:tracePt t="11881" x="1938338" y="1428750"/>
          <p14:tracePt t="11893" x="1943100" y="1428750"/>
          <p14:tracePt t="11903" x="1949450" y="1428750"/>
          <p14:tracePt t="11907" x="1955800" y="1428750"/>
          <p14:tracePt t="11913" x="1962150" y="1428750"/>
          <p14:tracePt t="11917" x="1966913" y="1428750"/>
          <p14:tracePt t="11923" x="1973263" y="1428750"/>
          <p14:tracePt t="11925" x="1979613" y="1428750"/>
          <p14:tracePt t="11931" x="1985963" y="1428750"/>
          <p14:tracePt t="11934" x="1990725" y="1428750"/>
          <p14:tracePt t="11935" x="1997075" y="1428750"/>
          <p14:tracePt t="11939" x="2003425" y="1428750"/>
          <p14:tracePt t="11941" x="2009775" y="1428750"/>
          <p14:tracePt t="11945" x="2016125" y="1428750"/>
          <p14:tracePt t="11947" x="2020888" y="1428750"/>
          <p14:tracePt t="11951" x="2027238" y="1428750"/>
          <p14:tracePt t="11953" x="2033588" y="1428750"/>
          <p14:tracePt t="11956" x="2039938" y="1428750"/>
          <p14:tracePt t="11959" x="2044700" y="1428750"/>
          <p14:tracePt t="11960" x="2051050" y="1428750"/>
          <p14:tracePt t="11964" x="2057400" y="1428750"/>
          <p14:tracePt t="11966" x="2063750" y="1428750"/>
          <p14:tracePt t="11970" x="2068513" y="1428750"/>
          <p14:tracePt t="11974" x="2074863" y="1435100"/>
          <p14:tracePt t="11977" x="2081213" y="1435100"/>
          <p14:tracePt t="11980" x="2087563" y="1435100"/>
          <p14:tracePt t="11984" x="2093913" y="1435100"/>
          <p14:tracePt t="11989" x="2098675" y="1435100"/>
          <p14:tracePt t="11992" x="2105025" y="1435100"/>
          <p14:tracePt t="11994" x="2111375" y="1435100"/>
          <p14:tracePt t="11996" x="2117725" y="1435100"/>
          <p14:tracePt t="12001" x="2122488" y="1435100"/>
          <p14:tracePt t="12004" x="2128838" y="1435100"/>
          <p14:tracePt t="12006" x="2135188" y="1441450"/>
          <p14:tracePt t="12010" x="2141538" y="1441450"/>
          <p14:tracePt t="12012" x="2146300" y="1441450"/>
          <p14:tracePt t="12014" x="2152650" y="1441450"/>
          <p14:tracePt t="12016" x="2159000" y="1441450"/>
          <p14:tracePt t="12021" x="2170113" y="1441450"/>
          <p14:tracePt t="12022" x="2176463" y="1441450"/>
          <p14:tracePt t="12026" x="2182813" y="1441450"/>
          <p14:tracePt t="12028" x="2189163" y="1441450"/>
          <p14:tracePt t="12030" x="2195513" y="1441450"/>
          <p14:tracePt t="12032" x="2200275" y="1441450"/>
          <p14:tracePt t="12034" x="2206625" y="1441450"/>
          <p14:tracePt t="12036" x="2212975" y="1441450"/>
          <p14:tracePt t="12038" x="2224088" y="1441450"/>
          <p14:tracePt t="12042" x="2236788" y="1441450"/>
          <p14:tracePt t="12044" x="2243138" y="1441450"/>
          <p14:tracePt t="12046" x="2254250" y="1441450"/>
          <p14:tracePt t="12048" x="2260600" y="1441450"/>
          <p14:tracePt t="12050" x="2266950" y="1441450"/>
          <p14:tracePt t="12053" x="2278063" y="1441450"/>
          <p14:tracePt t="12054" x="2284413" y="1441450"/>
          <p14:tracePt t="12056" x="2297113" y="1441450"/>
          <p14:tracePt t="12058" x="2301875" y="1441450"/>
          <p14:tracePt t="12060" x="2314575" y="1441450"/>
          <p14:tracePt t="12062" x="2325688" y="1441450"/>
          <p14:tracePt t="12064" x="2332038" y="1441450"/>
          <p14:tracePt t="12066" x="2338388" y="1441450"/>
          <p14:tracePt t="12068" x="2349500" y="1441450"/>
          <p14:tracePt t="12070" x="2368550" y="1441450"/>
          <p14:tracePt t="12072" x="2374900" y="1441450"/>
          <p14:tracePt t="12074" x="2379663" y="1441450"/>
          <p14:tracePt t="12076" x="2392363" y="1447800"/>
          <p14:tracePt t="12078" x="2403475" y="1447800"/>
          <p14:tracePt t="12079" x="2416175" y="1447800"/>
          <p14:tracePt t="12082" x="2422525" y="1447800"/>
          <p14:tracePt t="12084" x="2427288" y="1447800"/>
          <p14:tracePt t="12086" x="2439988" y="1447800"/>
          <p14:tracePt t="12090" x="2452688" y="1447800"/>
          <p14:tracePt t="12092" x="2457450" y="1447800"/>
          <p14:tracePt t="12094" x="2463800" y="1447800"/>
          <p14:tracePt t="12096" x="2470150" y="1447800"/>
          <p14:tracePt t="12098" x="2476500" y="1447800"/>
          <p14:tracePt t="12102" x="2481263" y="1447800"/>
          <p14:tracePt t="12104" x="2487613" y="1447800"/>
          <p14:tracePt t="12106" x="2487613" y="1452563"/>
          <p14:tracePt t="12108" x="2493963" y="1452563"/>
          <p14:tracePt t="12110" x="2500313" y="1452563"/>
          <p14:tracePt t="12116" x="2505075" y="1452563"/>
          <p14:tracePt t="12163" x="2565400" y="1458913"/>
          <p14:tracePt t="12165" x="2571750" y="1458913"/>
          <p14:tracePt t="12168" x="2582863" y="1458913"/>
          <p14:tracePt t="12172" x="2589213" y="1458913"/>
          <p14:tracePt t="12174" x="2601913" y="1458913"/>
          <p14:tracePt t="12177" x="2606675" y="1458913"/>
          <p14:tracePt t="12178" x="2613025" y="1458913"/>
          <p14:tracePt t="12180" x="2619375" y="1458913"/>
          <p14:tracePt t="12183" x="2625725" y="1458913"/>
          <p14:tracePt t="12184" x="2632075" y="1458913"/>
          <p14:tracePt t="12186" x="2643188" y="1458913"/>
          <p14:tracePt t="12188" x="2649538" y="1458913"/>
          <p14:tracePt t="12190" x="2655888" y="1458913"/>
          <p14:tracePt t="12192" x="2667000" y="1458913"/>
          <p14:tracePt t="12194" x="2673350" y="1458913"/>
          <p14:tracePt t="12196" x="2679700" y="1458913"/>
          <p14:tracePt t="12198" x="2684463" y="1458913"/>
          <p14:tracePt t="12200" x="2697163" y="1458913"/>
          <p14:tracePt t="12202" x="2703513" y="1452563"/>
          <p14:tracePt t="12204" x="2709863" y="1452563"/>
          <p14:tracePt t="12206" x="2714625" y="1452563"/>
          <p14:tracePt t="12208" x="2720975" y="1447800"/>
          <p14:tracePt t="12210" x="2727325" y="1447800"/>
          <p14:tracePt t="12214" x="2733675" y="1447800"/>
          <p14:tracePt t="12218" x="2738438" y="1447800"/>
          <p14:tracePt t="12220" x="2744788" y="1447800"/>
          <p14:tracePt t="12222" x="2751138" y="1441450"/>
          <p14:tracePt t="12228" x="2757488" y="1441450"/>
          <p14:tracePt t="12232" x="2762250" y="1441450"/>
          <p14:tracePt t="12242" x="2768600" y="1441450"/>
          <p14:tracePt t="12246" x="2768600" y="1435100"/>
          <p14:tracePt t="12248" x="2774950" y="1435100"/>
          <p14:tracePt t="12252" x="2781300" y="1435100"/>
          <p14:tracePt t="12256" x="2787650" y="1435100"/>
          <p14:tracePt t="12260" x="2792413" y="1435100"/>
          <p14:tracePt t="12264" x="2798763" y="1428750"/>
          <p14:tracePt t="12268" x="2805113" y="1428750"/>
          <p14:tracePt t="12270" x="2811463" y="1428750"/>
          <p14:tracePt t="12272" x="2816225" y="1428750"/>
          <p14:tracePt t="12276" x="2822575" y="1428750"/>
          <p14:tracePt t="12278" x="2828925" y="1423988"/>
          <p14:tracePt t="12280" x="2835275" y="1423988"/>
          <p14:tracePt t="12282" x="2840038" y="1423988"/>
          <p14:tracePt t="12284" x="2846388" y="1423988"/>
          <p14:tracePt t="12286" x="2852738" y="1423988"/>
          <p14:tracePt t="12288" x="2859088" y="1417638"/>
          <p14:tracePt t="12290" x="2863850" y="1417638"/>
          <p14:tracePt t="12292" x="2870200" y="1411288"/>
          <p14:tracePt t="12294" x="2876550" y="1411288"/>
          <p14:tracePt t="12296" x="2882900" y="1411288"/>
          <p14:tracePt t="12298" x="2894013" y="1411288"/>
          <p14:tracePt t="12300" x="2900363" y="1411288"/>
          <p14:tracePt t="12302" x="2906713" y="1404938"/>
          <p14:tracePt t="12304" x="2913063" y="1404938"/>
          <p14:tracePt t="12306" x="2917825" y="1404938"/>
          <p14:tracePt t="12308" x="2924175" y="1400175"/>
          <p14:tracePt t="12310" x="2936875" y="1400175"/>
          <p14:tracePt t="12312" x="2941638" y="1400175"/>
          <p14:tracePt t="12314" x="2947988" y="1393825"/>
          <p14:tracePt t="12316" x="2960688" y="1393825"/>
          <p14:tracePt t="12320" x="2967038" y="1387475"/>
          <p14:tracePt t="12322" x="2978150" y="1387475"/>
          <p14:tracePt t="12324" x="2978150" y="1381125"/>
          <p14:tracePt t="12326" x="2984500" y="1381125"/>
          <p14:tracePt t="12328" x="2990850" y="1381125"/>
          <p14:tracePt t="12330" x="2995613" y="1376363"/>
          <p14:tracePt t="12332" x="3001963" y="1376363"/>
          <p14:tracePt t="12335" x="3008313" y="1376363"/>
          <p14:tracePt t="12336" x="3014663" y="1376363"/>
          <p14:tracePt t="12338" x="3019425" y="1370013"/>
          <p14:tracePt t="12340" x="3025775" y="1370013"/>
          <p14:tracePt t="12342" x="3032125" y="1370013"/>
          <p14:tracePt t="12344" x="3038475" y="1370013"/>
          <p14:tracePt t="12346" x="3038475" y="1363663"/>
          <p14:tracePt t="12348" x="3043238" y="1363663"/>
          <p14:tracePt t="12350" x="3049588" y="1357313"/>
          <p14:tracePt t="12352" x="3055938" y="1357313"/>
          <p14:tracePt t="12354" x="3062288" y="1357313"/>
          <p14:tracePt t="12356" x="3068638" y="1357313"/>
          <p14:tracePt t="12359" x="3073400" y="1350963"/>
          <p14:tracePt t="12362" x="3086100" y="1350963"/>
          <p14:tracePt t="12365" x="3092450" y="1346200"/>
          <p14:tracePt t="12366" x="3097213" y="1346200"/>
          <p14:tracePt t="12368" x="3103563" y="1339850"/>
          <p14:tracePt t="12371" x="3109913" y="1339850"/>
          <p14:tracePt t="12372" x="3116263" y="1339850"/>
          <p14:tracePt t="12374" x="3127375" y="1339850"/>
          <p14:tracePt t="12377" x="3133725" y="1333500"/>
          <p14:tracePt t="12378" x="3140075" y="1333500"/>
          <p14:tracePt t="12380" x="3146425" y="1327150"/>
          <p14:tracePt t="12383" x="3151188" y="1327150"/>
          <p14:tracePt t="12384" x="3163888" y="1327150"/>
          <p14:tracePt t="12386" x="3175000" y="1327150"/>
          <p14:tracePt t="12388" x="3175000" y="1322388"/>
          <p14:tracePt t="12389" x="3181350" y="1322388"/>
          <p14:tracePt t="12392" x="3194050" y="1322388"/>
          <p14:tracePt t="12394" x="3205163" y="1322388"/>
          <p14:tracePt t="12396" x="3211513" y="1316038"/>
          <p14:tracePt t="12398" x="3224213" y="1316038"/>
          <p14:tracePt t="12400" x="3235325" y="1316038"/>
          <p14:tracePt t="12402" x="3248025" y="1316038"/>
          <p14:tracePt t="12404" x="3259138" y="1316038"/>
          <p14:tracePt t="12406" x="3265488" y="1316038"/>
          <p14:tracePt t="12408" x="3282950" y="1309688"/>
          <p14:tracePt t="12410" x="3295650" y="1309688"/>
          <p14:tracePt t="12412" x="3306763" y="1309688"/>
          <p14:tracePt t="12414" x="3313113" y="1309688"/>
          <p14:tracePt t="12416" x="3325813" y="1303338"/>
          <p14:tracePt t="12418" x="3336925" y="1303338"/>
          <p14:tracePt t="12420" x="3349625" y="1298575"/>
          <p14:tracePt t="12422" x="3360738" y="1298575"/>
          <p14:tracePt t="12424" x="3373438" y="1298575"/>
          <p14:tracePt t="12426" x="3384550" y="1298575"/>
          <p14:tracePt t="12428" x="3390900" y="1298575"/>
          <p14:tracePt t="12430" x="3408363" y="1298575"/>
          <p14:tracePt t="12432" x="3421063" y="1298575"/>
          <p14:tracePt t="12434" x="3432175" y="1292225"/>
          <p14:tracePt t="12436" x="3438525" y="1292225"/>
          <p14:tracePt t="12437" x="3451225" y="1292225"/>
          <p14:tracePt t="12440" x="3462338" y="1292225"/>
          <p14:tracePt t="12442" x="3479800" y="1292225"/>
          <p14:tracePt t="12444" x="3492500" y="1285875"/>
          <p14:tracePt t="12446" x="3498850" y="1285875"/>
          <p14:tracePt t="12448" x="3509963" y="1285875"/>
          <p14:tracePt t="12449" x="3529013" y="1285875"/>
          <p14:tracePt t="12452" x="3540125" y="1285875"/>
          <p14:tracePt t="12454" x="3557588" y="1285875"/>
          <p14:tracePt t="12456" x="3570288" y="1285875"/>
          <p14:tracePt t="12458" x="3582988" y="1279525"/>
          <p14:tracePt t="12460" x="3594100" y="1279525"/>
          <p14:tracePt t="12462" x="3611563" y="1279525"/>
          <p14:tracePt t="12464" x="3624263" y="1279525"/>
          <p14:tracePt t="12466" x="3635375" y="1279525"/>
          <p14:tracePt t="12468" x="3648075" y="1273175"/>
          <p14:tracePt t="12470" x="3665538" y="1273175"/>
          <p14:tracePt t="12472" x="3678238" y="1273175"/>
          <p14:tracePt t="12474" x="3695700" y="1268413"/>
          <p14:tracePt t="12476" x="3708400" y="1268413"/>
          <p14:tracePt t="12478" x="3719513" y="1268413"/>
          <p14:tracePt t="12480" x="3732213" y="1268413"/>
          <p14:tracePt t="12482" x="3749675" y="1268413"/>
          <p14:tracePt t="12484" x="3762375" y="1268413"/>
          <p14:tracePt t="12486" x="3779838" y="1268413"/>
          <p14:tracePt t="12488" x="3797300" y="1268413"/>
          <p14:tracePt t="12490" x="3810000" y="1262063"/>
          <p14:tracePt t="12492" x="3821113" y="1262063"/>
          <p14:tracePt t="12494" x="3840163" y="1262063"/>
          <p14:tracePt t="12496" x="3851275" y="1262063"/>
          <p14:tracePt t="12498" x="3868738" y="1255713"/>
          <p14:tracePt t="12500" x="3881438" y="1255713"/>
          <p14:tracePt t="12502" x="3898900" y="1255713"/>
          <p14:tracePt t="12504" x="3911600" y="1255713"/>
          <p14:tracePt t="12506" x="3922713" y="1255713"/>
          <p14:tracePt t="12508" x="3941763" y="1249363"/>
          <p14:tracePt t="12510" x="3959225" y="1249363"/>
          <p14:tracePt t="12512" x="3976688" y="1249363"/>
          <p14:tracePt t="12514" x="3989388" y="1249363"/>
          <p14:tracePt t="12516" x="4000500" y="1249363"/>
          <p14:tracePt t="12518" x="4013200" y="1249363"/>
          <p14:tracePt t="12520" x="4030663" y="1249363"/>
          <p14:tracePt t="12522" x="4043363" y="1249363"/>
          <p14:tracePt t="12524" x="4054475" y="1244600"/>
          <p14:tracePt t="12526" x="4071938" y="1244600"/>
          <p14:tracePt t="12528" x="4090988" y="1244600"/>
          <p14:tracePt t="12530" x="4102100" y="1238250"/>
          <p14:tracePt t="12532" x="4114800" y="1238250"/>
          <p14:tracePt t="12534" x="4125913" y="1238250"/>
          <p14:tracePt t="12536" x="4138613" y="1231900"/>
          <p14:tracePt t="12538" x="4149725" y="1231900"/>
          <p14:tracePt t="12540" x="4168775" y="1231900"/>
          <p14:tracePt t="12542" x="4173538" y="1231900"/>
          <p14:tracePt t="12544" x="4186238" y="1231900"/>
          <p14:tracePt t="12546" x="4198938" y="1225550"/>
          <p14:tracePt t="12548" x="4210050" y="1225550"/>
          <p14:tracePt t="12550" x="4227513" y="1220788"/>
          <p14:tracePt t="12553" x="4240213" y="1220788"/>
          <p14:tracePt t="12554" x="4251325" y="1214438"/>
          <p14:tracePt t="12556" x="4264025" y="1214438"/>
          <p14:tracePt t="12559" x="4281488" y="1214438"/>
          <p14:tracePt t="12560" x="4294188" y="1208088"/>
          <p14:tracePt t="12562" x="4305300" y="1208088"/>
          <p14:tracePt t="12565" x="4324350" y="1208088"/>
          <p14:tracePt t="12566" x="4335463" y="1201738"/>
          <p14:tracePt t="12568" x="4348163" y="1201738"/>
          <p14:tracePt t="12571" x="4359275" y="1201738"/>
          <p14:tracePt t="12572" x="4371975" y="1201738"/>
          <p14:tracePt t="12574" x="4389438" y="1195388"/>
          <p14:tracePt t="12576" x="4402138" y="1195388"/>
          <p14:tracePt t="12578" x="4419600" y="1190625"/>
          <p14:tracePt t="12580" x="4430713" y="1190625"/>
          <p14:tracePt t="12582" x="4443413" y="1190625"/>
          <p14:tracePt t="12584" x="4460875" y="1184275"/>
          <p14:tracePt t="12586" x="4479925" y="1184275"/>
          <p14:tracePt t="12590" x="4508500" y="1177925"/>
          <p14:tracePt t="12592" x="4521200" y="1177925"/>
          <p14:tracePt t="12594" x="4545013" y="1177925"/>
          <p14:tracePt t="12596" x="4562475" y="1177925"/>
          <p14:tracePt t="12598" x="4581525" y="1177925"/>
          <p14:tracePt t="12600" x="4598988" y="1177925"/>
          <p14:tracePt t="12602" x="4616450" y="1177925"/>
          <p14:tracePt t="12604" x="4640263" y="1171575"/>
          <p14:tracePt t="12606" x="4670425" y="1171575"/>
          <p14:tracePt t="12608" x="4687888" y="1166813"/>
          <p14:tracePt t="12610" x="4706938" y="1166813"/>
          <p14:tracePt t="12612" x="4730750" y="1166813"/>
          <p14:tracePt t="12614" x="4754563" y="1166813"/>
          <p14:tracePt t="12616" x="4778375" y="1160463"/>
          <p14:tracePt t="12618" x="4802188" y="1160463"/>
          <p14:tracePt t="12620" x="4819650" y="1160463"/>
          <p14:tracePt t="12622" x="4843463" y="1160463"/>
          <p14:tracePt t="12624" x="4873625" y="1154113"/>
          <p14:tracePt t="12626" x="4897438" y="1154113"/>
          <p14:tracePt t="12628" x="4921250" y="1154113"/>
          <p14:tracePt t="12630" x="4945063" y="1154113"/>
          <p14:tracePt t="12632" x="4964113" y="1154113"/>
          <p14:tracePt t="12634" x="4987925" y="1154113"/>
          <p14:tracePt t="12636" x="5011738" y="1154113"/>
          <p14:tracePt t="12638" x="5035550" y="1154113"/>
          <p14:tracePt t="12640" x="5053013" y="1154113"/>
          <p14:tracePt t="12642" x="5076825" y="1154113"/>
          <p14:tracePt t="12643" x="5100638" y="1154113"/>
          <p14:tracePt t="12646" x="5130800" y="1154113"/>
          <p14:tracePt t="12648" x="5149850" y="1154113"/>
          <p14:tracePt t="12649" x="5173663" y="1154113"/>
          <p14:tracePt t="12652" x="5191125" y="1154113"/>
          <p14:tracePt t="12654" x="5214938" y="1147763"/>
          <p14:tracePt t="12656" x="5238750" y="1147763"/>
          <p14:tracePt t="12658" x="5256213" y="1147763"/>
          <p14:tracePt t="12660" x="5280025" y="1147763"/>
          <p14:tracePt t="12662" x="5299075" y="1147763"/>
          <p14:tracePt t="12664" x="5322888" y="1147763"/>
          <p14:tracePt t="12666" x="5340350" y="1147763"/>
          <p14:tracePt t="12668" x="5357813" y="1147763"/>
          <p14:tracePt t="12670" x="5381625" y="1147763"/>
          <p14:tracePt t="12672" x="5400675" y="1147763"/>
          <p14:tracePt t="12674" x="5418138" y="1147763"/>
          <p14:tracePt t="12676" x="5435600" y="1147763"/>
          <p14:tracePt t="12678" x="5454650" y="1147763"/>
          <p14:tracePt t="12680" x="5472113" y="1147763"/>
          <p14:tracePt t="12682" x="5489575" y="1147763"/>
          <p14:tracePt t="12684" x="5508625" y="1147763"/>
          <p14:tracePt t="12686" x="5526088" y="1147763"/>
          <p14:tracePt t="12688" x="5537200" y="1147763"/>
          <p14:tracePt t="12690" x="5556250" y="1147763"/>
          <p14:tracePt t="12692" x="5573713" y="1147763"/>
          <p14:tracePt t="12694" x="5586413" y="1143000"/>
          <p14:tracePt t="12696" x="5603875" y="1143000"/>
          <p14:tracePt t="12698" x="5614988" y="1143000"/>
          <p14:tracePt t="12700" x="5627688" y="1143000"/>
          <p14:tracePt t="12702" x="5645150" y="1143000"/>
          <p14:tracePt t="12704" x="5657850" y="1143000"/>
          <p14:tracePt t="12706" x="5668963" y="1143000"/>
          <p14:tracePt t="12708" x="5688013" y="1136650"/>
          <p14:tracePt t="12710" x="5699125" y="1136650"/>
          <p14:tracePt t="12712" x="5711825" y="1136650"/>
          <p14:tracePt t="12714" x="5722938" y="1136650"/>
          <p14:tracePt t="12717" x="5729288" y="1136650"/>
          <p14:tracePt t="12718" x="5746750" y="1136650"/>
          <p14:tracePt t="12720" x="5759450" y="1136650"/>
          <p14:tracePt t="12723" x="5770563" y="1136650"/>
          <p14:tracePt t="12724" x="5783263" y="1136650"/>
          <p14:tracePt t="12726" x="5789613" y="1136650"/>
          <p14:tracePt t="12728" x="5800725" y="1136650"/>
          <p14:tracePt t="12730" x="5818188" y="1136650"/>
          <p14:tracePt t="12732" x="5830888" y="1130300"/>
          <p14:tracePt t="12735" x="5843588" y="1130300"/>
          <p14:tracePt t="12736" x="5861050" y="1130300"/>
          <p14:tracePt t="12738" x="5872163" y="1130300"/>
          <p14:tracePt t="12741" x="5891213" y="1130300"/>
          <p14:tracePt t="12742" x="5902325" y="1123950"/>
          <p14:tracePt t="12744" x="5915025" y="1123950"/>
          <p14:tracePt t="12747" x="5932488" y="1119188"/>
          <p14:tracePt t="12748" x="5949950" y="1119188"/>
          <p14:tracePt t="12750" x="5969000" y="1119188"/>
          <p14:tracePt t="12753" x="5986463" y="1119188"/>
          <p14:tracePt t="12754" x="6003925" y="1119188"/>
          <p14:tracePt t="12756" x="6022975" y="1119188"/>
          <p14:tracePt t="12758" x="6034088" y="1112838"/>
          <p14:tracePt t="12759" x="6046788" y="1112838"/>
          <p14:tracePt t="12762" x="6064250" y="1106488"/>
          <p14:tracePt t="12764" x="6081713" y="1100138"/>
          <p14:tracePt t="12766" x="6100763" y="1100138"/>
          <p14:tracePt t="12768" x="6118225" y="1100138"/>
          <p14:tracePt t="12770" x="6135688" y="1100138"/>
          <p14:tracePt t="12772" x="6153150" y="1093788"/>
          <p14:tracePt t="12774" x="6172200" y="1089025"/>
          <p14:tracePt t="12776" x="6189663" y="1082675"/>
          <p14:tracePt t="12778" x="6207125" y="1082675"/>
          <p14:tracePt t="12780" x="6226175" y="1082675"/>
          <p14:tracePt t="12782" x="6249988" y="1076325"/>
          <p14:tracePt t="12784" x="6267450" y="1069975"/>
          <p14:tracePt t="12786" x="6280150" y="1065213"/>
          <p14:tracePt t="12788" x="6297613" y="1065213"/>
          <p14:tracePt t="12790" x="6315075" y="1058863"/>
          <p14:tracePt t="12792" x="6338888" y="1058863"/>
          <p14:tracePt t="12794" x="6356350" y="1052513"/>
          <p14:tracePt t="12796" x="6375400" y="1046163"/>
          <p14:tracePt t="12798" x="6386513" y="1046163"/>
          <p14:tracePt t="12800" x="6410325" y="1041400"/>
          <p14:tracePt t="12802" x="6434138" y="1041400"/>
          <p14:tracePt t="12804" x="6453188" y="1041400"/>
          <p14:tracePt t="12806" x="6470650" y="1035050"/>
          <p14:tracePt t="12808" x="6488113" y="1028700"/>
          <p14:tracePt t="12810" x="6507163" y="1028700"/>
          <p14:tracePt t="12812" x="6524625" y="1022350"/>
          <p14:tracePt t="12814" x="6542088" y="1022350"/>
          <p14:tracePt t="12816" x="6561138" y="1022350"/>
          <p14:tracePt t="12818" x="6572250" y="1016000"/>
          <p14:tracePt t="12819" x="6589713" y="1016000"/>
          <p14:tracePt t="12822" x="6608763" y="1011238"/>
          <p14:tracePt t="12824" x="6619875" y="1004888"/>
          <p14:tracePt t="12826" x="6638925" y="1004888"/>
          <p14:tracePt t="12828" x="6656388" y="998538"/>
          <p14:tracePt t="12830" x="6667500" y="998538"/>
          <p14:tracePt t="12832" x="6686550" y="992188"/>
          <p14:tracePt t="12834" x="6691313" y="992188"/>
          <p14:tracePt t="12836" x="6704013" y="987425"/>
          <p14:tracePt t="12838" x="6716713" y="987425"/>
          <p14:tracePt t="12840" x="6734175" y="987425"/>
          <p14:tracePt t="12842" x="6745288" y="987425"/>
          <p14:tracePt t="12844" x="6751638" y="981075"/>
          <p14:tracePt t="12846" x="6757988" y="981075"/>
          <p14:tracePt t="12848" x="6775450" y="981075"/>
          <p14:tracePt t="12850" x="6788150" y="981075"/>
          <p14:tracePt t="12852" x="6799263" y="974725"/>
          <p14:tracePt t="12854" x="6805613" y="974725"/>
          <p14:tracePt t="12856" x="6818313" y="974725"/>
          <p14:tracePt t="12858" x="6829425" y="974725"/>
          <p14:tracePt t="12860" x="6842125" y="974725"/>
          <p14:tracePt t="12862" x="6859588" y="968375"/>
          <p14:tracePt t="12864" x="6870700" y="968375"/>
          <p14:tracePt t="12866" x="6883400" y="968375"/>
          <p14:tracePt t="12868" x="6900863" y="968375"/>
          <p14:tracePt t="12870" x="6913563" y="968375"/>
          <p14:tracePt t="12872" x="6924675" y="968375"/>
          <p14:tracePt t="12874" x="6943725" y="968375"/>
          <p14:tracePt t="12876" x="6954838" y="968375"/>
          <p14:tracePt t="12878" x="6973888" y="968375"/>
          <p14:tracePt t="12880" x="6991350" y="968375"/>
          <p14:tracePt t="12882" x="7008813" y="968375"/>
          <p14:tracePt t="12884" x="7021513" y="968375"/>
          <p14:tracePt t="12886" x="7038975" y="968375"/>
          <p14:tracePt t="12888" x="7050088" y="968375"/>
          <p14:tracePt t="12890" x="7062788" y="968375"/>
          <p14:tracePt t="12892" x="7080250" y="968375"/>
          <p14:tracePt t="12894" x="7092950" y="968375"/>
          <p14:tracePt t="12896" x="7104063" y="968375"/>
          <p14:tracePt t="12898" x="7123113" y="963613"/>
          <p14:tracePt t="12900" x="7134225" y="963613"/>
          <p14:tracePt t="12902" x="7146925" y="963613"/>
          <p14:tracePt t="12904" x="7164388" y="963613"/>
          <p14:tracePt t="12906" x="7177088" y="963613"/>
          <p14:tracePt t="12908" x="7188200" y="957263"/>
          <p14:tracePt t="12911" x="7200900" y="957263"/>
          <p14:tracePt t="12912" x="7212013" y="957263"/>
          <p14:tracePt t="12914" x="7224713" y="950913"/>
          <p14:tracePt t="12917" x="7235825" y="950913"/>
          <p14:tracePt t="12918" x="7248525" y="950913"/>
          <p14:tracePt t="12920" x="7259638" y="950913"/>
          <p14:tracePt t="12922" x="7272338" y="950913"/>
          <p14:tracePt t="12924" x="7283450" y="950913"/>
          <p14:tracePt t="12926" x="7302500" y="944563"/>
          <p14:tracePt t="12929" x="7313613" y="944563"/>
          <p14:tracePt t="12930" x="7326313" y="938213"/>
          <p14:tracePt t="12932" x="7337425" y="938213"/>
          <p14:tracePt t="12935" x="7350125" y="938213"/>
          <p14:tracePt t="12936" x="7367588" y="938213"/>
          <p14:tracePt t="12938" x="7380288" y="938213"/>
          <p14:tracePt t="12941" x="7397750" y="938213"/>
          <p14:tracePt t="12942" x="7410450" y="938213"/>
          <p14:tracePt t="12944" x="7421563" y="938213"/>
          <p14:tracePt t="12947" x="7434263" y="933450"/>
          <p14:tracePt t="12948" x="7445375" y="927100"/>
          <p14:tracePt t="12950" x="7458075" y="927100"/>
          <p14:tracePt t="12952" x="7469188" y="927100"/>
          <p14:tracePt t="12953" x="7481888" y="920750"/>
          <p14:tracePt t="12956" x="7486650" y="920750"/>
          <p14:tracePt t="12959" x="7499350" y="920750"/>
          <p14:tracePt t="12960" x="7512050" y="920750"/>
          <p14:tracePt t="12962" x="7516813" y="914400"/>
          <p14:tracePt t="12964" x="7523163" y="914400"/>
          <p14:tracePt t="12966" x="7535863" y="909638"/>
          <p14:tracePt t="12968" x="7546975" y="909638"/>
          <p14:tracePt t="12970" x="7553325" y="909638"/>
          <p14:tracePt t="12972" x="7559675" y="909638"/>
          <p14:tracePt t="12974" x="7570788" y="903288"/>
          <p14:tracePt t="12976" x="7577138" y="903288"/>
          <p14:tracePt t="12978" x="7583488" y="896938"/>
          <p14:tracePt t="12980" x="7594600" y="896938"/>
          <p14:tracePt t="12982" x="7607300" y="890588"/>
          <p14:tracePt t="12984" x="7613650" y="890588"/>
          <p14:tracePt t="12986" x="7618413" y="890588"/>
          <p14:tracePt t="12988" x="7631113" y="890588"/>
          <p14:tracePt t="12989" x="7642225" y="890588"/>
          <p14:tracePt t="12992" x="7654925" y="885825"/>
          <p14:tracePt t="12994" x="7661275" y="885825"/>
          <p14:tracePt t="12996" x="7672388" y="885825"/>
          <p14:tracePt t="12998" x="7685088" y="879475"/>
          <p14:tracePt t="13000" x="7696200" y="879475"/>
          <p14:tracePt t="13001" x="7702550" y="879475"/>
          <p14:tracePt t="13004" x="7715250" y="879475"/>
          <p14:tracePt t="13006" x="7720013" y="879475"/>
          <p14:tracePt t="13007" x="7732713" y="879475"/>
          <p14:tracePt t="13010" x="7743825" y="879475"/>
          <p14:tracePt t="13012" x="7750175" y="879475"/>
          <p14:tracePt t="13014" x="7762875" y="879475"/>
          <p14:tracePt t="13016" x="7769225" y="879475"/>
          <p14:tracePt t="13018" x="7780338" y="879475"/>
          <p14:tracePt t="13021" x="7786688" y="879475"/>
          <p14:tracePt t="13022" x="7797800" y="879475"/>
          <p14:tracePt t="13024" x="7804150" y="873125"/>
          <p14:tracePt t="13025" x="7810500" y="873125"/>
          <p14:tracePt t="13028" x="7821613" y="873125"/>
          <p14:tracePt t="13030" x="7827963" y="873125"/>
          <p14:tracePt t="13032" x="7834313" y="873125"/>
          <p14:tracePt t="13034" x="7847013" y="873125"/>
          <p14:tracePt t="13036" x="7851775" y="873125"/>
          <p14:tracePt t="13038" x="7858125" y="873125"/>
          <p14:tracePt t="13040" x="7864475" y="873125"/>
          <p14:tracePt t="13042" x="7870825" y="866775"/>
          <p14:tracePt t="13044" x="7875588" y="866775"/>
          <p14:tracePt t="13048" x="7881938" y="866775"/>
          <p14:tracePt t="13052" x="7888288" y="866775"/>
          <p14:tracePt t="13056" x="7894638" y="866775"/>
          <p14:tracePt t="13060" x="7899400" y="866775"/>
          <p14:tracePt t="13064" x="7905750" y="866775"/>
          <p14:tracePt t="13068" x="7912100" y="866775"/>
          <p14:tracePt t="13074" x="7923213" y="866775"/>
          <p14:tracePt t="13078" x="7929563" y="866775"/>
          <p14:tracePt t="13082" x="7935913" y="866775"/>
          <p14:tracePt t="13084" x="7948613" y="866775"/>
          <p14:tracePt t="13087" x="7953375" y="866775"/>
          <p14:tracePt t="13088" x="7959725" y="866775"/>
          <p14:tracePt t="13090" x="7972425" y="866775"/>
          <p14:tracePt t="13092" x="7977188" y="866775"/>
          <p14:tracePt t="13094" x="7983538" y="866775"/>
          <p14:tracePt t="13096" x="7989888" y="866775"/>
          <p14:tracePt t="13099" x="8001000" y="866775"/>
          <p14:tracePt t="13100" x="8013700" y="866775"/>
          <p14:tracePt t="13102" x="8020050" y="866775"/>
          <p14:tracePt t="13104" x="8031163" y="873125"/>
          <p14:tracePt t="13106" x="8043863" y="873125"/>
          <p14:tracePt t="13108" x="8061325" y="873125"/>
          <p14:tracePt t="13110" x="8074025" y="873125"/>
          <p14:tracePt t="13112" x="8085138" y="879475"/>
          <p14:tracePt t="13114" x="8097838" y="879475"/>
          <p14:tracePt t="13117" x="8121650" y="879475"/>
          <p14:tracePt t="13120" x="8139113" y="885825"/>
          <p14:tracePt t="13123" x="8145463" y="885825"/>
          <p14:tracePt t="13124" x="8156575" y="885825"/>
          <p14:tracePt t="13126" x="8169275" y="890588"/>
          <p14:tracePt t="13129" x="8180388" y="890588"/>
          <p14:tracePt t="13135" x="8210550" y="890588"/>
          <p14:tracePt t="13136" x="8216900" y="890588"/>
          <p14:tracePt t="13138" x="8234363" y="890588"/>
          <p14:tracePt t="13140" x="8240713" y="890588"/>
          <p14:tracePt t="13142" x="8247063" y="890588"/>
          <p14:tracePt t="13144" x="8253413" y="890588"/>
          <p14:tracePt t="13146" x="8264525" y="890588"/>
          <p14:tracePt t="13148" x="8270875" y="890588"/>
          <p14:tracePt t="13150" x="8277225" y="896938"/>
          <p14:tracePt t="13152" x="8283575" y="896938"/>
          <p14:tracePt t="13153" x="8288338" y="896938"/>
          <p14:tracePt t="13156" x="8294688" y="896938"/>
          <p14:tracePt t="13158" x="8301038" y="896938"/>
          <p14:tracePt t="13162" x="8307388" y="896938"/>
          <p14:tracePt t="13164" x="8312150" y="896938"/>
          <p14:tracePt t="13168" x="8318500" y="896938"/>
          <p14:tracePt t="13176" x="8324850" y="896938"/>
          <p14:tracePt t="13232" x="8331200" y="903288"/>
          <p14:tracePt t="13236" x="8335963" y="903288"/>
          <p14:tracePt t="13246" x="8342313" y="909638"/>
          <p14:tracePt t="13250" x="8348663" y="909638"/>
          <p14:tracePt t="13254" x="8355013" y="909638"/>
          <p14:tracePt t="13256" x="8361363" y="914400"/>
          <p14:tracePt t="13260" x="8366125" y="914400"/>
          <p14:tracePt t="13263" x="8366125" y="920750"/>
          <p14:tracePt t="13264" x="8372475" y="920750"/>
          <p14:tracePt t="13266" x="8378825" y="927100"/>
          <p14:tracePt t="13268" x="8385175" y="927100"/>
          <p14:tracePt t="13272" x="8389938" y="933450"/>
          <p14:tracePt t="13276" x="8396288" y="933450"/>
          <p14:tracePt t="13278" x="8402638" y="933450"/>
          <p14:tracePt t="13280" x="8402638" y="938213"/>
          <p14:tracePt t="13284" x="8408988" y="938213"/>
          <p14:tracePt t="13288" x="8408988" y="944563"/>
          <p14:tracePt t="13296" x="8413750" y="944563"/>
          <p14:tracePt t="13308" x="8420100" y="950913"/>
          <p14:tracePt t="13316" x="8426450" y="950913"/>
          <p14:tracePt t="13328" x="8426450" y="957263"/>
          <p14:tracePt t="13330" x="8432800" y="957263"/>
          <p14:tracePt t="13338" x="8437563" y="963613"/>
          <p14:tracePt t="13344" x="8443913" y="968375"/>
          <p14:tracePt t="13346" x="8450263" y="974725"/>
          <p14:tracePt t="13350" x="8456613" y="981075"/>
          <p14:tracePt t="13356" x="8462963" y="987425"/>
          <p14:tracePt t="13358" x="8467725" y="992188"/>
          <p14:tracePt t="13360" x="8474075" y="992188"/>
          <p14:tracePt t="13362" x="8480425" y="998538"/>
          <p14:tracePt t="13366" x="8491538" y="1004888"/>
          <p14:tracePt t="13370" x="8497888" y="1011238"/>
          <p14:tracePt t="13372" x="8504238" y="1016000"/>
          <p14:tracePt t="13374" x="8510588" y="1016000"/>
          <p14:tracePt t="13376" x="8515350" y="1022350"/>
          <p14:tracePt t="13378" x="8521700" y="1028700"/>
          <p14:tracePt t="13380" x="8534400" y="1028700"/>
          <p14:tracePt t="13382" x="8534400" y="1035050"/>
          <p14:tracePt t="13384" x="8540750" y="1035050"/>
          <p14:tracePt t="13386" x="8545513" y="1041400"/>
          <p14:tracePt t="13388" x="8551863" y="1046163"/>
          <p14:tracePt t="13390" x="8558213" y="1046163"/>
          <p14:tracePt t="13392" x="8564563" y="1046163"/>
          <p14:tracePt t="13394" x="8569325" y="1052513"/>
          <p14:tracePt t="13398" x="8575675" y="1052513"/>
          <p14:tracePt t="13400" x="8582025" y="1058863"/>
          <p14:tracePt t="13402" x="8588375" y="1058863"/>
          <p14:tracePt t="13404" x="8588375" y="1065213"/>
          <p14:tracePt t="13408" x="8593138" y="1065213"/>
          <p14:tracePt t="13428" x="8593138" y="1069975"/>
          <p14:tracePt t="13434" x="8599488" y="1069975"/>
          <p14:tracePt t="13472" x="8599488" y="1076325"/>
          <p14:tracePt t="13476" x="8605838" y="1076325"/>
          <p14:tracePt t="13480" x="8605838" y="1082675"/>
          <p14:tracePt t="13482" x="8612188" y="1089025"/>
          <p14:tracePt t="13488" x="8612188" y="1093788"/>
          <p14:tracePt t="13493" x="8616950" y="1093788"/>
          <p14:tracePt t="13496" x="8616950" y="1100138"/>
          <p14:tracePt t="13498" x="8623300" y="1100138"/>
          <p14:tracePt t="13502" x="8623300" y="1106488"/>
          <p14:tracePt t="13506" x="8629650" y="1112838"/>
          <p14:tracePt t="13511" x="8636000" y="1112838"/>
          <p14:tracePt t="13514" x="8642350" y="1119188"/>
          <p14:tracePt t="13524" x="8647113" y="1119188"/>
          <p14:tracePt t="13526" x="8647113" y="1123950"/>
          <p14:tracePt t="13538" x="8653463" y="1123950"/>
          <p14:tracePt t="13542" x="8653463" y="1130300"/>
          <p14:tracePt t="13556" x="8659813" y="1136650"/>
          <p14:tracePt t="13568" x="8659813" y="1143000"/>
          <p14:tracePt t="13578" x="8659813" y="1147763"/>
          <p14:tracePt t="13584" x="8659813" y="1154113"/>
          <p14:tracePt t="13590" x="8666163" y="1160463"/>
          <p14:tracePt t="13602" x="8666163" y="1166813"/>
          <p14:tracePt t="13718" x="8666163" y="1171575"/>
          <p14:tracePt t="13798" x="8659813" y="1171575"/>
          <p14:tracePt t="13804" x="8659813" y="1177925"/>
          <p14:tracePt t="13806" x="8653463" y="1177925"/>
          <p14:tracePt t="14479" x="8623300" y="1225550"/>
          <p14:tracePt t="14562" x="8623300" y="1220788"/>
          <p14:tracePt t="14566" x="8616950" y="1214438"/>
          <p14:tracePt t="14570" x="8616950" y="1208088"/>
          <p14:tracePt t="14574" x="8616950" y="1201738"/>
          <p14:tracePt t="14576" x="8616950" y="1195388"/>
          <p14:tracePt t="14578" x="8612188" y="1195388"/>
          <p14:tracePt t="14580" x="8612188" y="1190625"/>
          <p14:tracePt t="14582" x="8605838" y="1190625"/>
          <p14:tracePt t="14584" x="8605838" y="1184275"/>
          <p14:tracePt t="14588" x="8605838" y="1177925"/>
          <p14:tracePt t="14590" x="8599488" y="1171575"/>
          <p14:tracePt t="14596" x="8599488" y="1166813"/>
          <p14:tracePt t="14598" x="8593138" y="1166813"/>
          <p14:tracePt t="14604" x="8593138" y="1160463"/>
          <p14:tracePt t="14672" x="8588375" y="1160463"/>
          <p14:tracePt t="14694" x="8588375" y="1166813"/>
          <p14:tracePt t="14702" x="8588375" y="1171575"/>
          <p14:tracePt t="14706" x="8588375" y="1177925"/>
          <p14:tracePt t="14710" x="8588375" y="1184275"/>
          <p14:tracePt t="14716" x="8588375" y="1190625"/>
          <p14:tracePt t="14720" x="8588375" y="1195388"/>
          <p14:tracePt t="14722" x="8588375" y="1201738"/>
          <p14:tracePt t="14724" x="8582025" y="1201738"/>
          <p14:tracePt t="14726" x="8582025" y="1208088"/>
          <p14:tracePt t="14730" x="8582025" y="1214438"/>
          <p14:tracePt t="14734" x="8582025" y="1225550"/>
          <p14:tracePt t="14738" x="8582025" y="1231900"/>
          <p14:tracePt t="14742" x="8582025" y="1238250"/>
          <p14:tracePt t="14746" x="8582025" y="1244600"/>
          <p14:tracePt t="14748" x="8582025" y="1249363"/>
          <p14:tracePt t="14752" x="8582025" y="1255713"/>
          <p14:tracePt t="14756" x="8575675" y="1262063"/>
          <p14:tracePt t="14762" x="8575675" y="1268413"/>
          <p14:tracePt t="14764" x="8575675" y="1273175"/>
          <p14:tracePt t="14770" x="8575675" y="1279525"/>
          <p14:tracePt t="14780" x="8575675" y="1285875"/>
          <p14:tracePt t="14782" x="8569325" y="1285875"/>
          <p14:tracePt t="14790" x="8569325" y="1292225"/>
          <p14:tracePt t="14798" x="8569325" y="1298575"/>
          <p14:tracePt t="14800" x="8564563" y="1298575"/>
          <p14:tracePt t="14810" x="8558213" y="1298575"/>
          <p14:tracePt t="14814" x="8558213" y="1303338"/>
          <p14:tracePt t="14822" x="8551863" y="1303338"/>
          <p14:tracePt t="14830" x="8545513" y="1303338"/>
          <p14:tracePt t="14836" x="8545513" y="1309688"/>
          <p14:tracePt t="14839" x="8540750" y="1309688"/>
          <p14:tracePt t="14842" x="8534400" y="1309688"/>
          <p14:tracePt t="14848" x="8528050" y="1309688"/>
          <p14:tracePt t="14854" x="8521700" y="1309688"/>
          <p14:tracePt t="14858" x="8521700" y="1316038"/>
          <p14:tracePt t="14864" x="8515350" y="1316038"/>
          <p14:tracePt t="14866" x="8510588" y="1322388"/>
          <p14:tracePt t="14880" x="8504238" y="1322388"/>
          <p14:tracePt t="14908" x="8504238" y="1327150"/>
          <p14:tracePt t="14912" x="8497888" y="1327150"/>
          <p14:tracePt t="14924" x="8491538" y="1327150"/>
          <p14:tracePt t="14942" x="8486775" y="1327150"/>
          <p14:tracePt t="14948" x="8480425" y="1327150"/>
          <p14:tracePt t="14954" x="8474075" y="1327150"/>
          <p14:tracePt t="14962" x="8467725" y="1327150"/>
          <p14:tracePt t="14968" x="8462963" y="1327150"/>
          <p14:tracePt t="14972" x="8456613" y="1333500"/>
          <p14:tracePt t="14980" x="8450263" y="1333500"/>
          <p14:tracePt t="14990" x="8443913" y="1333500"/>
          <p14:tracePt t="15000" x="8437563" y="1333500"/>
          <p14:tracePt t="15012" x="8432800" y="1339850"/>
          <p14:tracePt t="15030" x="8426450" y="1339850"/>
          <p14:tracePt t="15036" x="8426450" y="1346200"/>
          <p14:tracePt t="15040" x="8420100" y="1346200"/>
          <p14:tracePt t="15478" x="8413750" y="1346200"/>
          <p14:tracePt t="15492" x="8408988" y="1346200"/>
          <p14:tracePt t="15652" x="8413750" y="1346200"/>
          <p14:tracePt t="15670" x="8420100" y="1346200"/>
          <p14:tracePt t="15958" x="8426450" y="1346200"/>
          <p14:tracePt t="15980" x="8432800" y="1339850"/>
          <p14:tracePt t="15986" x="8437563" y="1339850"/>
          <p14:tracePt t="16012" x="8443913" y="1339850"/>
          <p14:tracePt t="16070" x="8450263" y="1339850"/>
          <p14:tracePt t="16106" x="8456613" y="1339850"/>
          <p14:tracePt t="16114" x="8456613" y="1333500"/>
          <p14:tracePt t="16116" x="8462963" y="1333500"/>
          <p14:tracePt t="16130" x="8467725" y="1333500"/>
          <p14:tracePt t="16142" x="8474075" y="1333500"/>
          <p14:tracePt t="16152" x="8480425" y="1333500"/>
          <p14:tracePt t="16156" x="8486775" y="1333500"/>
          <p14:tracePt t="16160" x="8491538" y="1333500"/>
          <p14:tracePt t="16166" x="8497888" y="1333500"/>
          <p14:tracePt t="16170" x="8504238" y="1333500"/>
          <p14:tracePt t="16176" x="8510588" y="1333500"/>
          <p14:tracePt t="16180" x="8515350" y="1333500"/>
          <p14:tracePt t="16186" x="8521700" y="1333500"/>
          <p14:tracePt t="16190" x="8528050" y="1333500"/>
          <p14:tracePt t="16198" x="8534400" y="1333500"/>
          <p14:tracePt t="16204" x="8540750" y="1333500"/>
          <p14:tracePt t="16224" x="8545513" y="1333500"/>
          <p14:tracePt t="16234" x="8545513" y="1327150"/>
          <p14:tracePt t="16259" x="8551863" y="1327150"/>
          <p14:tracePt t="16275" x="8558213" y="1327150"/>
          <p14:tracePt t="16285" x="8564563" y="1327150"/>
          <p14:tracePt t="16302" x="8569325" y="1327150"/>
          <p14:tracePt t="16317" x="8575675" y="1327150"/>
          <p14:tracePt t="16329" x="8582025" y="1327150"/>
          <p14:tracePt t="16337" x="8588375" y="1327150"/>
          <p14:tracePt t="16345" x="8588375" y="1322388"/>
          <p14:tracePt t="16347" x="8593138" y="1322388"/>
          <p14:tracePt t="16355" x="8599488" y="1322388"/>
          <p14:tracePt t="16364" x="8605838" y="1322388"/>
          <p14:tracePt t="16366" x="8612188" y="1322388"/>
          <p14:tracePt t="16375" x="8616950" y="1322388"/>
          <p14:tracePt t="16385" x="8623300" y="1322388"/>
          <p14:tracePt t="16399" x="8629650" y="1322388"/>
          <p14:tracePt t="16407" x="8636000" y="1322388"/>
          <p14:tracePt t="16419" x="8642350" y="1322388"/>
          <p14:tracePt t="16437" x="8647113" y="1322388"/>
          <p14:tracePt t="16447" x="8653463" y="1322388"/>
          <p14:tracePt t="16453" x="8659813" y="1327150"/>
          <p14:tracePt t="16463" x="8666163" y="1327150"/>
          <p14:tracePt t="16475" x="8666163" y="1333500"/>
          <p14:tracePt t="16479" x="8670925" y="1333500"/>
          <p14:tracePt t="16501" x="8677275" y="1333500"/>
          <p14:tracePt t="16507" x="8683625" y="1333500"/>
          <p14:tracePt t="16529" x="8683625" y="1339850"/>
          <p14:tracePt t="16531" x="8689975" y="1339850"/>
          <p14:tracePt t="16543" x="8689975" y="1346200"/>
          <p14:tracePt t="16553" x="8694738" y="1346200"/>
          <p14:tracePt t="16557" x="8694738" y="1350963"/>
          <p14:tracePt t="16569" x="8694738" y="1357313"/>
          <p14:tracePt t="16583" x="8694738" y="1363663"/>
          <p14:tracePt t="16587" x="8694738" y="1370013"/>
          <p14:tracePt t="16589" x="8701088" y="1370013"/>
          <p14:tracePt t="16669" x="8701088" y="1376363"/>
          <p14:tracePt t="16673" x="8707438" y="1376363"/>
          <p14:tracePt t="16687" x="8713788" y="1376363"/>
          <p14:tracePt t="16689" x="8713788" y="1381125"/>
          <p14:tracePt t="16705" x="8713788" y="1387475"/>
          <p14:tracePt t="16709" x="8720138" y="1387475"/>
          <p14:tracePt t="16715" x="8720138" y="1393825"/>
          <p14:tracePt t="16761" x="8720138" y="1400175"/>
          <p14:tracePt t="16785" x="8724900" y="1400175"/>
          <p14:tracePt t="16787" x="8724900" y="1404938"/>
          <p14:tracePt t="16809" x="8724900" y="1411288"/>
          <p14:tracePt t="16811" x="8731250" y="1411288"/>
          <p14:tracePt t="16885" x="8731250" y="1417638"/>
          <p14:tracePt t="16923" x="8724900" y="1417638"/>
          <p14:tracePt t="16931" x="8724900" y="1423988"/>
          <p14:tracePt t="16936" x="8720138" y="1423988"/>
          <p14:tracePt t="16953" x="8713788" y="1423988"/>
          <p14:tracePt t="16963" x="8713788" y="1428750"/>
          <p14:tracePt t="16969" x="8707438" y="1428750"/>
          <p14:tracePt t="17023" x="8701088" y="1428750"/>
          <p14:tracePt t="17059" x="8694738" y="1428750"/>
          <p14:tracePt t="17075" x="8694738" y="1435100"/>
          <p14:tracePt t="17265" x="8689975" y="1435100"/>
          <p14:tracePt t="17827" x="8694738" y="1435100"/>
          <p14:tracePt t="17835" x="8701088" y="1435100"/>
          <p14:tracePt t="17843" x="8707438" y="1441450"/>
          <p14:tracePt t="17847" x="8713788" y="1441450"/>
          <p14:tracePt t="17853" x="8713788" y="1447800"/>
          <p14:tracePt t="17857" x="8720138" y="1447800"/>
          <p14:tracePt t="17867" x="8724900" y="1447800"/>
          <p14:tracePt t="17870" x="8724900" y="1452563"/>
          <p14:tracePt t="17876" x="8731250" y="1452563"/>
          <p14:tracePt t="17881" x="8737600" y="1458913"/>
          <p14:tracePt t="17889" x="8743950" y="1458913"/>
          <p14:tracePt t="17893" x="8743950" y="1465263"/>
          <p14:tracePt t="17897" x="8748713" y="1465263"/>
          <p14:tracePt t="17899" x="8748713" y="1471613"/>
          <p14:tracePt t="17903" x="8755063" y="1471613"/>
          <p14:tracePt t="17907" x="8761413" y="1477963"/>
          <p14:tracePt t="17915" x="8767763" y="1477963"/>
          <p14:tracePt t="17917" x="8767763" y="1482725"/>
          <p14:tracePt t="17921" x="8772525" y="1482725"/>
          <p14:tracePt t="17923" x="8772525" y="1489075"/>
          <p14:tracePt t="17925" x="8778875" y="1489075"/>
          <p14:tracePt t="17927" x="8785225" y="1495425"/>
          <p14:tracePt t="17931" x="8791575" y="1501775"/>
          <p14:tracePt t="17935" x="8797925" y="1501775"/>
          <p14:tracePt t="17939" x="8802688" y="1506538"/>
          <p14:tracePt t="17941" x="8809038" y="1506538"/>
          <p14:tracePt t="17943" x="8809038" y="1512888"/>
          <p14:tracePt t="17945" x="8815388" y="1512888"/>
          <p14:tracePt t="17947" x="8815388" y="1519238"/>
          <p14:tracePt t="17950" x="8821738" y="1519238"/>
          <p14:tracePt t="17953" x="8826500" y="1519238"/>
          <p14:tracePt t="17955" x="8832850" y="1525588"/>
          <p14:tracePt t="17959" x="8839200" y="1525588"/>
          <p14:tracePt t="17962" x="8839200" y="1530350"/>
          <p14:tracePt t="17963" x="8845550" y="1530350"/>
          <p14:tracePt t="17966" x="8845550" y="1536700"/>
          <p14:tracePt t="17967" x="8850313" y="1536700"/>
          <p14:tracePt t="17969" x="8850313" y="1543050"/>
          <p14:tracePt t="17971" x="8856663" y="1543050"/>
          <p14:tracePt t="17975" x="8863013" y="1549400"/>
          <p14:tracePt t="17981" x="8869363" y="1549400"/>
          <p14:tracePt t="17983" x="8869363" y="1555750"/>
          <p14:tracePt t="17987" x="8874125" y="1555750"/>
          <p14:tracePt t="17989" x="8874125" y="1560513"/>
          <p14:tracePt t="17991" x="8880475" y="1566863"/>
          <p14:tracePt t="17999" x="8886825" y="1573213"/>
          <p14:tracePt t="18007" x="8886825" y="1579563"/>
          <p14:tracePt t="18013" x="8893175" y="1579563"/>
          <p14:tracePt t="18015" x="8893175" y="1584325"/>
          <p14:tracePt t="18019" x="8893175" y="1590675"/>
          <p14:tracePt t="18023" x="8899525" y="1590675"/>
          <p14:tracePt t="18027" x="8899525" y="1597025"/>
          <p14:tracePt t="18033" x="8904288" y="1597025"/>
          <p14:tracePt t="18035" x="8904288" y="1603375"/>
          <p14:tracePt t="18037" x="8910638" y="1603375"/>
          <p14:tracePt t="18040" x="8910638" y="1608138"/>
          <p14:tracePt t="18043" x="8916988" y="1614488"/>
          <p14:tracePt t="18051" x="8923338" y="1620838"/>
          <p14:tracePt t="18057" x="8928100" y="1627188"/>
          <p14:tracePt t="18061" x="8934450" y="1627188"/>
          <p14:tracePt t="18065" x="8934450" y="1633538"/>
          <p14:tracePt t="18067" x="8940800" y="1633538"/>
          <p14:tracePt t="18071" x="8940800" y="1638300"/>
          <p14:tracePt t="18073" x="8947150" y="1638300"/>
          <p14:tracePt t="18075" x="8947150" y="1644650"/>
          <p14:tracePt t="18079" x="8951913" y="1644650"/>
          <p14:tracePt t="18083" x="8958263" y="1651000"/>
          <p14:tracePt t="18089" x="8958263" y="1657350"/>
          <p14:tracePt t="18091" x="8964613" y="1657350"/>
          <p14:tracePt t="18095" x="8964613" y="1662113"/>
          <p14:tracePt t="18097" x="8964613" y="1668463"/>
          <p14:tracePt t="18099" x="8970963" y="1668463"/>
          <p14:tracePt t="18103" x="8970963" y="1674813"/>
          <p14:tracePt t="18109" x="8977313" y="1681163"/>
          <p14:tracePt t="18113" x="8982075" y="1681163"/>
          <p14:tracePt t="18115" x="8982075" y="1685925"/>
          <p14:tracePt t="18117" x="8982075" y="1692275"/>
          <p14:tracePt t="18123" x="8982075" y="1698625"/>
          <p14:tracePt t="18127" x="8982075" y="1704975"/>
          <p14:tracePt t="18131" x="8982075" y="1709738"/>
          <p14:tracePt t="18133" x="8982075" y="1716088"/>
          <p14:tracePt t="18137" x="8982075" y="1722438"/>
          <p14:tracePt t="18144" x="8988425" y="1728788"/>
          <p14:tracePt t="18145" x="8988425" y="1735138"/>
          <p14:tracePt t="18147" x="8988425" y="1739900"/>
          <p14:tracePt t="18151" x="8988425" y="1746250"/>
          <p14:tracePt t="18156" x="8988425" y="1752600"/>
          <p14:tracePt t="18159" x="8988425" y="1758950"/>
          <p14:tracePt t="18162" x="8988425" y="1763713"/>
          <p14:tracePt t="18163" x="8994775" y="1763713"/>
          <p14:tracePt t="18165" x="8994775" y="1770063"/>
          <p14:tracePt t="18171" x="8994775" y="1776413"/>
          <p14:tracePt t="18179" x="8994775" y="1782763"/>
          <p14:tracePt t="18183" x="8994775" y="1787525"/>
          <p14:tracePt t="18187" x="9001125" y="1787525"/>
          <p14:tracePt t="18211" x="9001125" y="1793875"/>
          <p14:tracePt t="18225" x="9001125" y="1800225"/>
          <p14:tracePt t="18227" x="9005888" y="1800225"/>
          <p14:tracePt t="18234" x="9005888" y="1806575"/>
          <p14:tracePt t="18237" x="9005888" y="1812925"/>
          <p14:tracePt t="18241" x="9005888" y="1817688"/>
          <p14:tracePt t="18247" x="9005888" y="1824038"/>
          <p14:tracePt t="18249" x="9005888" y="1830388"/>
          <p14:tracePt t="18252" x="9005888" y="1836738"/>
          <p14:tracePt t="18255" x="9005888" y="1841500"/>
          <p14:tracePt t="18258" x="9005888" y="1847850"/>
          <p14:tracePt t="18261" x="9005888" y="1854200"/>
          <p14:tracePt t="18265" x="9005888" y="1860550"/>
          <p14:tracePt t="18269" x="9005888" y="1865313"/>
          <p14:tracePt t="18273" x="9005888" y="1871663"/>
          <p14:tracePt t="18275" x="9005888" y="1878013"/>
          <p14:tracePt t="18277" x="9005888" y="1884363"/>
          <p14:tracePt t="18281" x="9005888" y="1890713"/>
          <p14:tracePt t="18283" x="9005888" y="1895475"/>
          <p14:tracePt t="18287" x="9005888" y="1901825"/>
          <p14:tracePt t="18291" x="9005888" y="1908175"/>
          <p14:tracePt t="18295" x="9005888" y="1914525"/>
          <p14:tracePt t="18301" x="9005888" y="1919288"/>
          <p14:tracePt t="18303" x="9005888" y="1925638"/>
          <p14:tracePt t="18311" x="9005888" y="1931988"/>
          <p14:tracePt t="18323" x="9005888" y="1938338"/>
          <p14:tracePt t="18337" x="9005888" y="1943100"/>
          <p14:tracePt t="18353" x="9005888" y="1949450"/>
          <p14:tracePt t="18373" x="9005888" y="1955800"/>
          <p14:tracePt t="18379" x="9001125" y="1955800"/>
          <p14:tracePt t="18385" x="9001125" y="1962150"/>
          <p14:tracePt t="18395" x="8994775" y="1966913"/>
          <p14:tracePt t="18401" x="8994775" y="1973263"/>
          <p14:tracePt t="18407" x="8988425" y="1973263"/>
          <p14:tracePt t="18409" x="8988425" y="1979613"/>
          <p14:tracePt t="18415" x="8982075" y="1985963"/>
          <p14:tracePt t="18419" x="8977313" y="1985963"/>
          <p14:tracePt t="18425" x="8977313" y="1992313"/>
          <p14:tracePt t="18427" x="8970963" y="1992313"/>
          <p14:tracePt t="18431" x="8970963" y="1997075"/>
          <p14:tracePt t="18435" x="8964613" y="1997075"/>
          <p14:tracePt t="18443" x="8958263" y="2003425"/>
          <p14:tracePt t="18447" x="8951913" y="2003425"/>
          <p14:tracePt t="18453" x="8947150" y="2003425"/>
          <p14:tracePt t="18459" x="8940800" y="2009775"/>
          <p14:tracePt t="18465" x="8934450" y="2009775"/>
          <p14:tracePt t="18469" x="8928100" y="2009775"/>
          <p14:tracePt t="18477" x="8923338" y="2009775"/>
          <p14:tracePt t="18483" x="8916988" y="2009775"/>
          <p14:tracePt t="18485" x="8916988" y="2016125"/>
          <p14:tracePt t="18493" x="8910638" y="2016125"/>
          <p14:tracePt t="18499" x="8904288" y="2016125"/>
          <p14:tracePt t="18509" x="8899525" y="2020888"/>
          <p14:tracePt t="18515" x="8893175" y="2020888"/>
          <p14:tracePt t="18521" x="8886825" y="2020888"/>
          <p14:tracePt t="18525" x="8880475" y="2020888"/>
          <p14:tracePt t="18527" x="8874125" y="2020888"/>
          <p14:tracePt t="18532" x="8874125" y="2027238"/>
          <p14:tracePt t="18533" x="8869363" y="2027238"/>
          <p14:tracePt t="18538" x="8856663" y="2027238"/>
          <p14:tracePt t="18543" x="8850313" y="2027238"/>
          <p14:tracePt t="18547" x="8850313" y="2033588"/>
          <p14:tracePt t="18549" x="8845550" y="2033588"/>
          <p14:tracePt t="18551" x="8839200" y="2033588"/>
          <p14:tracePt t="18555" x="8832850" y="2033588"/>
          <p14:tracePt t="18559" x="8826500" y="2033588"/>
          <p14:tracePt t="18563" x="8826500" y="2039938"/>
          <p14:tracePt t="18565" x="8821738" y="2039938"/>
          <p14:tracePt t="18567" x="8815388" y="2039938"/>
          <p14:tracePt t="18569" x="8815388" y="2044700"/>
          <p14:tracePt t="18571" x="8809038" y="2044700"/>
          <p14:tracePt t="18575" x="8802688" y="2044700"/>
          <p14:tracePt t="18579" x="8797925" y="2051050"/>
          <p14:tracePt t="18585" x="8791575" y="2051050"/>
          <p14:tracePt t="18589" x="8791575" y="2057400"/>
          <p14:tracePt t="18591" x="8785225" y="2057400"/>
          <p14:tracePt t="18671" x="8778875" y="2057400"/>
          <p14:tracePt t="18699" x="8778875" y="2063750"/>
          <p14:tracePt t="18711" x="8772525" y="2063750"/>
          <p14:tracePt t="18717" x="8767763" y="2063750"/>
          <p14:tracePt t="22024" x="8772525" y="2063750"/>
          <p14:tracePt t="22032" x="8778875" y="2063750"/>
          <p14:tracePt t="22042" x="8778875" y="2070100"/>
          <p14:tracePt t="22058" x="8785225" y="2070100"/>
          <p14:tracePt t="22072" x="8785225" y="2074863"/>
          <p14:tracePt t="22086" x="8785225" y="2081213"/>
          <p14:tracePt t="22096" x="8785225" y="2087563"/>
          <p14:tracePt t="22106" x="8785225" y="2093913"/>
          <p14:tracePt t="22162" x="8778875" y="2093913"/>
          <p14:tracePt t="22174" x="8772525" y="2093913"/>
          <p14:tracePt t="22180" x="8767763" y="2093913"/>
          <p14:tracePt t="22188" x="8761413" y="2093913"/>
          <p14:tracePt t="22190" x="8761413" y="2098675"/>
          <p14:tracePt t="22198" x="8755063" y="20986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4588E5-2A3B-452F-B572-06F226C8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3077766" cy="395878"/>
          </a:xfrm>
        </p:spPr>
        <p:txBody>
          <a:bodyPr/>
          <a:lstStyle/>
          <a:p>
            <a:r>
              <a:rPr lang="en-US"/>
              <a:t>Motivating Example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596ADF-F35D-44B7-B1C8-491EEF8A8A83}"/>
              </a:ext>
            </a:extLst>
          </p:cNvPr>
          <p:cNvSpPr txBox="1"/>
          <p:nvPr/>
        </p:nvSpPr>
        <p:spPr>
          <a:xfrm>
            <a:off x="177801" y="2571750"/>
            <a:ext cx="361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Q: - length-2 paths</a:t>
            </a:r>
          </a:p>
          <a:p>
            <a:r>
              <a:rPr lang="en-US" sz="1800" dirty="0">
                <a:solidFill>
                  <a:schemeClr val="accent6"/>
                </a:solidFill>
                <a:latin typeface="+mn-lt"/>
              </a:rPr>
              <a:t>    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- timestamps in increasing order</a:t>
            </a:r>
          </a:p>
          <a:p>
            <a:r>
              <a:rPr lang="en-US" sz="1800" dirty="0">
                <a:solidFill>
                  <a:schemeClr val="accent1"/>
                </a:solidFill>
                <a:latin typeface="+mn-lt"/>
              </a:rPr>
              <a:t>     - sentiment in decreasing order</a:t>
            </a:r>
          </a:p>
          <a:p>
            <a:r>
              <a:rPr lang="en-US" sz="1800" dirty="0">
                <a:solidFill>
                  <a:schemeClr val="accent2"/>
                </a:solidFill>
                <a:latin typeface="+mn-lt"/>
              </a:rPr>
              <a:t>     - top results by sum of readability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DF42E1-C6D0-4DE9-A621-BBD5C93FE0E6}"/>
              </a:ext>
            </a:extLst>
          </p:cNvPr>
          <p:cNvSpPr txBox="1"/>
          <p:nvPr/>
        </p:nvSpPr>
        <p:spPr>
          <a:xfrm>
            <a:off x="3884047" y="758050"/>
            <a:ext cx="4128429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45720" tIns="0" rIns="0" bIns="0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en-US" sz="1600">
                <a:solidFill>
                  <a:schemeClr val="tx1"/>
                </a:solidFill>
                <a:latin typeface="+mj-lt"/>
              </a:rPr>
              <a:t>select</a:t>
            </a:r>
            <a:r>
              <a:rPr lang="en-US" sz="1600">
                <a:latin typeface="+mj-lt"/>
              </a:rPr>
              <a:t> *</a:t>
            </a:r>
          </a:p>
          <a:p>
            <a:pPr>
              <a:tabLst>
                <a:tab pos="627063" algn="l"/>
              </a:tabLst>
            </a:pPr>
            <a:r>
              <a:rPr lang="en-US" sz="1600">
                <a:solidFill>
                  <a:schemeClr val="tx1"/>
                </a:solidFill>
                <a:latin typeface="+mj-lt"/>
              </a:rPr>
              <a:t>from</a:t>
            </a:r>
            <a:r>
              <a:rPr lang="en-US" sz="1600">
                <a:latin typeface="+mj-lt"/>
              </a:rPr>
              <a:t> Reddit R1, Reddit R2</a:t>
            </a:r>
          </a:p>
          <a:p>
            <a:r>
              <a:rPr lang="en-US" sz="1600">
                <a:solidFill>
                  <a:schemeClr val="tx1"/>
                </a:solidFill>
                <a:latin typeface="+mj-lt"/>
              </a:rPr>
              <a:t>where</a:t>
            </a:r>
            <a:r>
              <a:rPr lang="en-US" sz="1600">
                <a:latin typeface="+mj-lt"/>
              </a:rPr>
              <a:t>  R2.Source = R1.Target</a:t>
            </a:r>
          </a:p>
          <a:p>
            <a:r>
              <a:rPr lang="en-US" sz="1600">
                <a:solidFill>
                  <a:schemeClr val="accent1"/>
                </a:solidFill>
                <a:latin typeface="+mj-lt"/>
              </a:rPr>
              <a:t>             AND R2.Timestamp &gt; R1.Timestamp</a:t>
            </a:r>
          </a:p>
          <a:p>
            <a:r>
              <a:rPr lang="en-US" sz="1600">
                <a:solidFill>
                  <a:schemeClr val="accent1"/>
                </a:solidFill>
                <a:latin typeface="+mj-lt"/>
              </a:rPr>
              <a:t>             AND R2.Sentiment &lt; R1.Sentiment </a:t>
            </a:r>
          </a:p>
          <a:p>
            <a:pPr>
              <a:tabLst>
                <a:tab pos="627063" algn="l"/>
              </a:tabLst>
            </a:pPr>
            <a:r>
              <a:rPr lang="en-US" sz="1600">
                <a:solidFill>
                  <a:schemeClr val="tx1"/>
                </a:solidFill>
                <a:latin typeface="+mj-lt"/>
              </a:rPr>
              <a:t>order</a:t>
            </a:r>
            <a:r>
              <a:rPr lang="en-US" sz="1600">
                <a:solidFill>
                  <a:srgbClr val="0E0DF9"/>
                </a:solidFill>
                <a:latin typeface="+mj-lt"/>
              </a:rPr>
              <a:t> 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by</a:t>
            </a:r>
            <a:r>
              <a:rPr lang="en-US" sz="1600">
                <a:solidFill>
                  <a:srgbClr val="0E0DF9"/>
                </a:solidFill>
                <a:latin typeface="+mj-lt"/>
              </a:rPr>
              <a:t>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weight</a:t>
            </a:r>
            <a:r>
              <a:rPr lang="en-US" sz="1600">
                <a:latin typeface="+mj-lt"/>
              </a:rPr>
              <a:t> 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desc</a:t>
            </a:r>
          </a:p>
          <a:p>
            <a:pPr>
              <a:tabLst>
                <a:tab pos="627063" algn="l"/>
              </a:tabLst>
            </a:pPr>
            <a:r>
              <a:rPr lang="en-US" sz="1600">
                <a:solidFill>
                  <a:schemeClr val="accent2"/>
                </a:solidFill>
                <a:latin typeface="+mj-lt"/>
              </a:rPr>
              <a:t>l</a:t>
            </a:r>
            <a:r>
              <a:rPr lang="en-US" sz="1600" kern="0">
                <a:solidFill>
                  <a:schemeClr val="accent2"/>
                </a:solidFill>
                <a:latin typeface="+mj-lt"/>
              </a:rPr>
              <a:t>imit 1000</a:t>
            </a:r>
            <a:endParaRPr lang="en-US" sz="1800" ker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55691B-463F-4E80-92AE-70E673708839}"/>
              </a:ext>
            </a:extLst>
          </p:cNvPr>
          <p:cNvSpPr txBox="1"/>
          <p:nvPr/>
        </p:nvSpPr>
        <p:spPr>
          <a:xfrm>
            <a:off x="3813184" y="438937"/>
            <a:ext cx="136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+mn-lt"/>
              </a:rPr>
              <a:t>Join in SQL: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F0E71C-7358-4268-B3B2-A61E5F998BE4}"/>
              </a:ext>
            </a:extLst>
          </p:cNvPr>
          <p:cNvSpPr txBox="1"/>
          <p:nvPr/>
        </p:nvSpPr>
        <p:spPr>
          <a:xfrm>
            <a:off x="4497383" y="768589"/>
            <a:ext cx="3515094" cy="246221"/>
          </a:xfrm>
          <a:prstGeom prst="rect">
            <a:avLst/>
          </a:prstGeom>
          <a:noFill/>
        </p:spPr>
        <p:txBody>
          <a:bodyPr wrap="square" lIns="45720" tIns="0" rIns="0" bIns="0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en-US" sz="160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R1.Readability + R2.Readability </a:t>
            </a:r>
            <a:r>
              <a:rPr lang="en-US" sz="1600">
                <a:latin typeface="+mj-lt"/>
              </a:rPr>
              <a:t>as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weight</a:t>
            </a:r>
            <a:endParaRPr lang="en-US" sz="1800" ker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ounded Rectangular Callout 102">
            <a:extLst>
              <a:ext uri="{FF2B5EF4-FFF2-40B4-BE49-F238E27FC236}">
                <a16:creationId xmlns:a16="http://schemas.microsoft.com/office/drawing/2014/main" id="{89C8D1BB-0EAC-4110-99F6-983A9071348E}"/>
              </a:ext>
            </a:extLst>
          </p:cNvPr>
          <p:cNvSpPr/>
          <p:nvPr/>
        </p:nvSpPr>
        <p:spPr>
          <a:xfrm>
            <a:off x="8120640" y="891699"/>
            <a:ext cx="674348" cy="246221"/>
          </a:xfrm>
          <a:prstGeom prst="wedgeRoundRectCallout">
            <a:avLst>
              <a:gd name="adj1" fmla="val -296145"/>
              <a:gd name="adj2" fmla="val 15187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+mn-lt"/>
              </a:rPr>
              <a:t>Equality</a:t>
            </a:r>
          </a:p>
        </p:txBody>
      </p:sp>
      <p:sp>
        <p:nvSpPr>
          <p:cNvPr id="23" name="Rounded Rectangular Callout 102">
            <a:extLst>
              <a:ext uri="{FF2B5EF4-FFF2-40B4-BE49-F238E27FC236}">
                <a16:creationId xmlns:a16="http://schemas.microsoft.com/office/drawing/2014/main" id="{8EC221BB-BEAD-4983-A8AC-0782BAA28BCD}"/>
              </a:ext>
            </a:extLst>
          </p:cNvPr>
          <p:cNvSpPr/>
          <p:nvPr/>
        </p:nvSpPr>
        <p:spPr>
          <a:xfrm>
            <a:off x="8120640" y="1372759"/>
            <a:ext cx="914628" cy="246222"/>
          </a:xfrm>
          <a:prstGeom prst="wedgeRoundRectCallout">
            <a:avLst>
              <a:gd name="adj1" fmla="val -114735"/>
              <a:gd name="adj2" fmla="val 8410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accent1"/>
                </a:solidFill>
                <a:latin typeface="+mn-lt"/>
              </a:rPr>
              <a:t>Inequalities</a:t>
            </a:r>
          </a:p>
        </p:txBody>
      </p:sp>
      <p:sp>
        <p:nvSpPr>
          <p:cNvPr id="24" name="Rounded Rectangular Callout 102">
            <a:extLst>
              <a:ext uri="{FF2B5EF4-FFF2-40B4-BE49-F238E27FC236}">
                <a16:creationId xmlns:a16="http://schemas.microsoft.com/office/drawing/2014/main" id="{231DF350-C81A-4C0B-B271-6C0C8AE63FEB}"/>
              </a:ext>
            </a:extLst>
          </p:cNvPr>
          <p:cNvSpPr/>
          <p:nvPr/>
        </p:nvSpPr>
        <p:spPr>
          <a:xfrm>
            <a:off x="8124686" y="1860428"/>
            <a:ext cx="674348" cy="246222"/>
          </a:xfrm>
          <a:prstGeom prst="wedgeRoundRectCallout">
            <a:avLst>
              <a:gd name="adj1" fmla="val -361337"/>
              <a:gd name="adj2" fmla="val 6784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accent2"/>
                </a:solidFill>
                <a:latin typeface="+mn-lt"/>
              </a:rPr>
              <a:t>Ranking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ADE79A-970B-4E0F-B056-4533C0458312}"/>
                  </a:ext>
                </a:extLst>
              </p:cNvPr>
              <p:cNvSpPr txBox="1"/>
              <p:nvPr/>
            </p:nvSpPr>
            <p:spPr>
              <a:xfrm>
                <a:off x="4431292" y="2675467"/>
                <a:ext cx="36159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Naïve plan: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Compute all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 join results</a:t>
                </a:r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Sort them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ADE79A-970B-4E0F-B056-4533C0458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292" y="2675467"/>
                <a:ext cx="3615933" cy="923330"/>
              </a:xfrm>
              <a:prstGeom prst="rect">
                <a:avLst/>
              </a:prstGeom>
              <a:blipFill>
                <a:blip r:embed="rId5"/>
                <a:stretch>
                  <a:fillRect l="-151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014EF77E-E886-4D68-BA16-8C65F2CC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20" y="2762342"/>
            <a:ext cx="749579" cy="7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08B1266-672B-4C94-8C92-54E105B2170E}"/>
              </a:ext>
            </a:extLst>
          </p:cNvPr>
          <p:cNvSpPr/>
          <p:nvPr/>
        </p:nvSpPr>
        <p:spPr>
          <a:xfrm>
            <a:off x="242636" y="1355776"/>
            <a:ext cx="450552" cy="39587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800">
                <a:solidFill>
                  <a:schemeClr val="tx1"/>
                </a:solidFill>
                <a:latin typeface="+mn-lt"/>
              </a:rPr>
              <a:t>c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EFC9A47-2009-4D61-B5B1-55259D27D5E7}"/>
              </a:ext>
            </a:extLst>
          </p:cNvPr>
          <p:cNvSpPr/>
          <p:nvPr/>
        </p:nvSpPr>
        <p:spPr>
          <a:xfrm>
            <a:off x="743219" y="941263"/>
            <a:ext cx="450552" cy="395878"/>
          </a:xfrm>
          <a:prstGeom prst="ellipse">
            <a:avLst/>
          </a:prstGeom>
          <a:ln w="381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800">
                <a:solidFill>
                  <a:schemeClr val="tx1"/>
                </a:solidFill>
                <a:latin typeface="+mn-lt"/>
              </a:rPr>
              <a:t>c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4D76DE9-E8B5-4081-AAFA-CD2B36532C80}"/>
              </a:ext>
            </a:extLst>
          </p:cNvPr>
          <p:cNvSpPr/>
          <p:nvPr/>
        </p:nvSpPr>
        <p:spPr>
          <a:xfrm>
            <a:off x="1181578" y="1339948"/>
            <a:ext cx="450552" cy="395878"/>
          </a:xfrm>
          <a:prstGeom prst="ellipse">
            <a:avLst/>
          </a:prstGeom>
          <a:ln w="381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800">
                <a:solidFill>
                  <a:schemeClr val="tx1"/>
                </a:solidFill>
                <a:latin typeface="+mn-lt"/>
              </a:rPr>
              <a:t>c3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358293C-B594-4CEC-BF08-927A2BD316B8}"/>
              </a:ext>
            </a:extLst>
          </p:cNvPr>
          <p:cNvSpPr/>
          <p:nvPr/>
        </p:nvSpPr>
        <p:spPr>
          <a:xfrm>
            <a:off x="312142" y="1921923"/>
            <a:ext cx="450552" cy="395878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800">
                <a:solidFill>
                  <a:schemeClr val="tx1"/>
                </a:solidFill>
                <a:latin typeface="+mn-lt"/>
              </a:rPr>
              <a:t>c4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E04AE53-32AD-4DA4-A24C-69AFE699DD5B}"/>
              </a:ext>
            </a:extLst>
          </p:cNvPr>
          <p:cNvSpPr/>
          <p:nvPr/>
        </p:nvSpPr>
        <p:spPr>
          <a:xfrm>
            <a:off x="1230451" y="1929407"/>
            <a:ext cx="450552" cy="395878"/>
          </a:xfrm>
          <a:prstGeom prst="ellipse">
            <a:avLst/>
          </a:prstGeom>
          <a:ln w="381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800">
                <a:solidFill>
                  <a:schemeClr val="tx1"/>
                </a:solidFill>
                <a:latin typeface="+mn-lt"/>
              </a:rPr>
              <a:t>c5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A76542F-87E7-4C7A-8CD1-143230B811DF}"/>
              </a:ext>
            </a:extLst>
          </p:cNvPr>
          <p:cNvCxnSpPr>
            <a:cxnSpLocks/>
            <a:stCxn id="48" idx="0"/>
          </p:cNvCxnSpPr>
          <p:nvPr/>
        </p:nvCxnSpPr>
        <p:spPr bwMode="auto">
          <a:xfrm flipV="1">
            <a:off x="467912" y="1139204"/>
            <a:ext cx="270514" cy="21657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7CAF385-71B8-4384-8970-96DFCD548CD6}"/>
              </a:ext>
            </a:extLst>
          </p:cNvPr>
          <p:cNvCxnSpPr>
            <a:cxnSpLocks/>
            <a:stCxn id="49" idx="6"/>
            <a:endCxn id="50" idx="0"/>
          </p:cNvCxnSpPr>
          <p:nvPr/>
        </p:nvCxnSpPr>
        <p:spPr bwMode="auto">
          <a:xfrm>
            <a:off x="1193771" y="1139202"/>
            <a:ext cx="213083" cy="20074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2280309-F0E0-4077-9B93-7E295DC91C5E}"/>
              </a:ext>
            </a:extLst>
          </p:cNvPr>
          <p:cNvCxnSpPr>
            <a:cxnSpLocks/>
            <a:stCxn id="50" idx="4"/>
            <a:endCxn id="51" idx="7"/>
          </p:cNvCxnSpPr>
          <p:nvPr/>
        </p:nvCxnSpPr>
        <p:spPr bwMode="auto">
          <a:xfrm flipH="1">
            <a:off x="696712" y="1735826"/>
            <a:ext cx="710142" cy="24407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C7E2B3F-F5EE-4F69-AB25-EC2E054EB7EA}"/>
              </a:ext>
            </a:extLst>
          </p:cNvPr>
          <p:cNvCxnSpPr>
            <a:cxnSpLocks/>
            <a:stCxn id="52" idx="1"/>
            <a:endCxn id="48" idx="6"/>
          </p:cNvCxnSpPr>
          <p:nvPr/>
        </p:nvCxnSpPr>
        <p:spPr bwMode="auto">
          <a:xfrm flipH="1" flipV="1">
            <a:off x="693188" y="1553715"/>
            <a:ext cx="603245" cy="43366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EA96A03-EB63-4BDA-A723-1DB5D13C7966}"/>
              </a:ext>
            </a:extLst>
          </p:cNvPr>
          <p:cNvSpPr/>
          <p:nvPr/>
        </p:nvSpPr>
        <p:spPr>
          <a:xfrm>
            <a:off x="177801" y="491342"/>
            <a:ext cx="17479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2"/>
              </a:buClr>
            </a:pPr>
            <a:r>
              <a:rPr lang="en-US" sz="2000">
                <a:solidFill>
                  <a:schemeClr val="tx1"/>
                </a:solidFill>
                <a:latin typeface="+mj-lt"/>
                <a:cs typeface="Arial" charset="0"/>
              </a:rPr>
              <a:t>Reddit Network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D2D3B0D-120D-40BB-AF00-9228B3F751EC}"/>
              </a:ext>
            </a:extLst>
          </p:cNvPr>
          <p:cNvCxnSpPr>
            <a:cxnSpLocks/>
            <a:stCxn id="50" idx="4"/>
            <a:endCxn id="52" idx="0"/>
          </p:cNvCxnSpPr>
          <p:nvPr/>
        </p:nvCxnSpPr>
        <p:spPr bwMode="auto">
          <a:xfrm>
            <a:off x="1406854" y="1735826"/>
            <a:ext cx="48873" cy="193581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46B3B64-22F1-4F01-A1FE-DBC776BE29EB}"/>
              </a:ext>
            </a:extLst>
          </p:cNvPr>
          <p:cNvSpPr txBox="1"/>
          <p:nvPr/>
        </p:nvSpPr>
        <p:spPr>
          <a:xfrm>
            <a:off x="1630880" y="992700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(Timestamp1, Sentiment1)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3A91C0-3FEE-45CC-B194-58719D56BD1E}"/>
              </a:ext>
            </a:extLst>
          </p:cNvPr>
          <p:cNvSpPr txBox="1"/>
          <p:nvPr/>
        </p:nvSpPr>
        <p:spPr>
          <a:xfrm>
            <a:off x="1630880" y="1682864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(Timestamp2, Sentiment2)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A722BE-F8D4-47EC-8069-58AC73F5E7AD}"/>
              </a:ext>
            </a:extLst>
          </p:cNvPr>
          <p:cNvSpPr txBox="1"/>
          <p:nvPr/>
        </p:nvSpPr>
        <p:spPr>
          <a:xfrm>
            <a:off x="1991142" y="13325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&lt;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088B2D-F79F-48CA-905F-4B85DF230248}"/>
              </a:ext>
            </a:extLst>
          </p:cNvPr>
          <p:cNvSpPr txBox="1"/>
          <p:nvPr/>
        </p:nvSpPr>
        <p:spPr>
          <a:xfrm>
            <a:off x="3105907" y="13325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&gt;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217E43-3B5C-4416-B7CE-D8DB135AA631}"/>
              </a:ext>
            </a:extLst>
          </p:cNvPr>
          <p:cNvCxnSpPr>
            <a:cxnSpLocks/>
          </p:cNvCxnSpPr>
          <p:nvPr/>
        </p:nvCxnSpPr>
        <p:spPr bwMode="auto">
          <a:xfrm>
            <a:off x="2143086" y="1295216"/>
            <a:ext cx="0" cy="12112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6108722-19C2-4C53-A7E3-3E126D21E320}"/>
              </a:ext>
            </a:extLst>
          </p:cNvPr>
          <p:cNvCxnSpPr>
            <a:cxnSpLocks/>
          </p:cNvCxnSpPr>
          <p:nvPr/>
        </p:nvCxnSpPr>
        <p:spPr bwMode="auto">
          <a:xfrm>
            <a:off x="2143086" y="1614706"/>
            <a:ext cx="0" cy="12112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D13C6E-9CC9-419C-A723-51EF8AD003CD}"/>
              </a:ext>
            </a:extLst>
          </p:cNvPr>
          <p:cNvCxnSpPr>
            <a:cxnSpLocks/>
          </p:cNvCxnSpPr>
          <p:nvPr/>
        </p:nvCxnSpPr>
        <p:spPr bwMode="auto">
          <a:xfrm>
            <a:off x="3257909" y="1295216"/>
            <a:ext cx="0" cy="12112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ADF292F-6C56-4D6B-B496-C9DC2CAAF3CA}"/>
              </a:ext>
            </a:extLst>
          </p:cNvPr>
          <p:cNvCxnSpPr>
            <a:cxnSpLocks/>
          </p:cNvCxnSpPr>
          <p:nvPr/>
        </p:nvCxnSpPr>
        <p:spPr bwMode="auto">
          <a:xfrm>
            <a:off x="3257909" y="1614706"/>
            <a:ext cx="0" cy="12112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E4AD9DB-42DB-4B60-A502-A32D13C686F3}"/>
                  </a:ext>
                </a:extLst>
              </p:cNvPr>
              <p:cNvSpPr txBox="1"/>
              <p:nvPr/>
            </p:nvSpPr>
            <p:spPr>
              <a:xfrm>
                <a:off x="4431292" y="3982947"/>
                <a:ext cx="38681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+mn-lt"/>
                  </a:rPr>
                  <a:t>Our approach: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>
                    <a:latin typeface="+mn-lt"/>
                  </a:rPr>
                  <a:t> results </a:t>
                </a:r>
                <a:br>
                  <a:rPr lang="en-US" sz="1800" b="1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(ignoring log factors)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E4AD9DB-42DB-4B60-A502-A32D13C68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292" y="3982947"/>
                <a:ext cx="3868158" cy="646331"/>
              </a:xfrm>
              <a:prstGeom prst="rect">
                <a:avLst/>
              </a:prstGeom>
              <a:blipFill>
                <a:blip r:embed="rId7"/>
                <a:stretch>
                  <a:fillRect l="-142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8">
            <a:extLst>
              <a:ext uri="{FF2B5EF4-FFF2-40B4-BE49-F238E27FC236}">
                <a16:creationId xmlns:a16="http://schemas.microsoft.com/office/drawing/2014/main" id="{950A2650-2ED8-4B19-BFD2-61DD7DBA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35" y="3846142"/>
            <a:ext cx="642347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5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57"/>
    </mc:Choice>
    <mc:Fallback xmlns="">
      <p:transition spd="slow" advTm="64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/>
      <p:bldP spid="36" grpId="0"/>
    </p:bldLst>
  </p:timing>
  <p:extLst>
    <p:ext uri="{3A86A75C-4F4B-4683-9AE1-C65F6400EC91}">
      <p14:laserTraceLst xmlns:p14="http://schemas.microsoft.com/office/powerpoint/2010/main">
        <p14:tracePtLst>
          <p14:tracePt t="3601" x="2632075" y="2301875"/>
          <p14:tracePt t="3607" x="2636838" y="2301875"/>
          <p14:tracePt t="3610" x="2643188" y="2301875"/>
          <p14:tracePt t="3615" x="2649538" y="2301875"/>
          <p14:tracePt t="3619" x="2655888" y="2301875"/>
          <p14:tracePt t="3623" x="2655888" y="2297113"/>
          <p14:tracePt t="3625" x="2660650" y="2297113"/>
          <p14:tracePt t="4378" x="2655888" y="2297113"/>
          <p14:tracePt t="4390" x="2649538" y="2297113"/>
          <p14:tracePt t="4394" x="2643188" y="2297113"/>
          <p14:tracePt t="4397" x="2643188" y="2301875"/>
          <p14:tracePt t="4406" x="2636838" y="2301875"/>
          <p14:tracePt t="4435" x="2632075" y="2301875"/>
          <p14:tracePt t="4533" x="2632075" y="2308225"/>
          <p14:tracePt t="4542" x="2625725" y="2308225"/>
          <p14:tracePt t="4564" x="2619375" y="2308225"/>
          <p14:tracePt t="4568" x="2619375" y="2314575"/>
          <p14:tracePt t="4696" x="2613025" y="2314575"/>
          <p14:tracePt t="4699" x="2613025" y="2320925"/>
          <p14:tracePt t="4742" x="2606675" y="2320925"/>
          <p14:tracePt t="4769" x="2606675" y="2327275"/>
          <p14:tracePt t="4779" x="2601913" y="2327275"/>
          <p14:tracePt t="4799" x="2595563" y="2327275"/>
          <p14:tracePt t="4818" x="2589213" y="2327275"/>
          <p14:tracePt t="4837" x="2582863" y="2327275"/>
          <p14:tracePt t="4854" x="2578100" y="2327275"/>
          <p14:tracePt t="4878" x="2571750" y="2327275"/>
          <p14:tracePt t="4884" x="2571750" y="2332038"/>
          <p14:tracePt t="4888" x="2565400" y="2332038"/>
          <p14:tracePt t="4889" x="2559050" y="2332038"/>
          <p14:tracePt t="4893" x="2559050" y="2344738"/>
          <p14:tracePt t="4906" x="2571750" y="2344738"/>
          <p14:tracePt t="4910" x="2571750" y="2351088"/>
          <p14:tracePt t="4911" x="2582863" y="2351088"/>
          <p14:tracePt t="5227" x="2578100" y="2351088"/>
          <p14:tracePt t="5231" x="2571750" y="2351088"/>
          <p14:tracePt t="5240" x="2571750" y="2344738"/>
          <p14:tracePt t="5246" x="2565400" y="2338388"/>
          <p14:tracePt t="5251" x="2565400" y="2332038"/>
          <p14:tracePt t="5258" x="2565400" y="2327275"/>
          <p14:tracePt t="5270" x="2565400" y="2320925"/>
          <p14:tracePt t="5284" x="2559050" y="2320925"/>
          <p14:tracePt t="5302" x="2554288" y="2320925"/>
          <p14:tracePt t="5306" x="2547938" y="2320925"/>
          <p14:tracePt t="5325" x="2541588" y="2320925"/>
          <p14:tracePt t="5357" x="2541588" y="2327275"/>
          <p14:tracePt t="5365" x="2541588" y="2332038"/>
          <p14:tracePt t="5371" x="2541588" y="2338388"/>
          <p14:tracePt t="5376" x="2541588" y="2344738"/>
          <p14:tracePt t="5379" x="2541588" y="2351088"/>
          <p14:tracePt t="5383" x="2541588" y="2355850"/>
          <p14:tracePt t="5389" x="2541588" y="2362200"/>
          <p14:tracePt t="5392" x="2541588" y="2368550"/>
          <p14:tracePt t="5393" x="2541588" y="2374900"/>
          <p14:tracePt t="5397" x="2541588" y="2379663"/>
          <p14:tracePt t="5399" x="2541588" y="2386013"/>
          <p14:tracePt t="5401" x="2535238" y="2386013"/>
          <p14:tracePt t="5404" x="2535238" y="2392363"/>
          <p14:tracePt t="5405" x="2535238" y="2398713"/>
          <p14:tracePt t="5410" x="2530475" y="2409825"/>
          <p14:tracePt t="5413" x="2530475" y="2422525"/>
          <p14:tracePt t="5416" x="2530475" y="2428875"/>
          <p14:tracePt t="5417" x="2524125" y="2428875"/>
          <p14:tracePt t="5419" x="2524125" y="2439988"/>
          <p14:tracePt t="5421" x="2524125" y="2446338"/>
          <p14:tracePt t="5423" x="2524125" y="2452688"/>
          <p14:tracePt t="5425" x="2517775" y="2457450"/>
          <p14:tracePt t="5429" x="2511425" y="2470150"/>
          <p14:tracePt t="5433" x="2505075" y="2476500"/>
          <p14:tracePt t="5435" x="2505075" y="2481263"/>
          <p14:tracePt t="5439" x="2500313" y="2487613"/>
          <p14:tracePt t="5441" x="2500313" y="2493963"/>
          <p14:tracePt t="5445" x="2493963" y="2493963"/>
          <p14:tracePt t="5447" x="2487613" y="2500313"/>
          <p14:tracePt t="5451" x="2487613" y="2506663"/>
          <p14:tracePt t="5457" x="2481263" y="2506663"/>
          <p14:tracePt t="5459" x="2481263" y="2511425"/>
          <p14:tracePt t="5461" x="2481263" y="2517775"/>
          <p14:tracePt t="5465" x="2476500" y="2517775"/>
          <p14:tracePt t="5470" x="2476500" y="2524125"/>
          <p14:tracePt t="5471" x="2470150" y="2524125"/>
          <p14:tracePt t="5476" x="2463800" y="2530475"/>
          <p14:tracePt t="5482" x="2463800" y="2535238"/>
          <p14:tracePt t="5483" x="2457450" y="2535238"/>
          <p14:tracePt t="5485" x="2457450" y="2541588"/>
          <p14:tracePt t="5491" x="2457450" y="2547938"/>
          <p14:tracePt t="5494" x="2452688" y="2547938"/>
          <p14:tracePt t="5495" x="2452688" y="2554288"/>
          <p14:tracePt t="5500" x="2452688" y="2559050"/>
          <p14:tracePt t="5503" x="2446338" y="2565400"/>
          <p14:tracePt t="5507" x="2439988" y="2571750"/>
          <p14:tracePt t="5509" x="2439988" y="2578100"/>
          <p14:tracePt t="5513" x="2439988" y="2584450"/>
          <p14:tracePt t="5515" x="2433638" y="2589213"/>
          <p14:tracePt t="5519" x="2433638" y="2595563"/>
          <p14:tracePt t="5521" x="2427288" y="2595563"/>
          <p14:tracePt t="5525" x="2427288" y="2601913"/>
          <p14:tracePt t="5527" x="2427288" y="2613025"/>
          <p14:tracePt t="5529" x="2422525" y="2613025"/>
          <p14:tracePt t="5531" x="2416175" y="2619375"/>
          <p14:tracePt t="5535" x="2416175" y="2632075"/>
          <p14:tracePt t="5537" x="2409825" y="2632075"/>
          <p14:tracePt t="5539" x="2409825" y="2636838"/>
          <p14:tracePt t="5541" x="2403475" y="2643188"/>
          <p14:tracePt t="5543" x="2403475" y="2649538"/>
          <p14:tracePt t="5545" x="2398713" y="2655888"/>
          <p14:tracePt t="5547" x="2392363" y="2655888"/>
          <p14:tracePt t="5549" x="2392363" y="2667000"/>
          <p14:tracePt t="5551" x="2386013" y="2667000"/>
          <p14:tracePt t="5553" x="2386013" y="2673350"/>
          <p14:tracePt t="5555" x="2379663" y="2679700"/>
          <p14:tracePt t="5557" x="2374900" y="2686050"/>
          <p14:tracePt t="5559" x="2368550" y="2690813"/>
          <p14:tracePt t="5561" x="2362200" y="2697163"/>
          <p14:tracePt t="5565" x="2362200" y="2703513"/>
          <p14:tracePt t="5567" x="2355850" y="2703513"/>
          <p14:tracePt t="5569" x="2355850" y="2709863"/>
          <p14:tracePt t="5571" x="2349500" y="2709863"/>
          <p14:tracePt t="5575" x="2349500" y="2714625"/>
          <p14:tracePt t="5577" x="2344738" y="2714625"/>
          <p14:tracePt t="5579" x="2338388" y="2720975"/>
          <p14:tracePt t="5585" x="2332038" y="2720975"/>
          <p14:tracePt t="5587" x="2332038" y="2727325"/>
          <p14:tracePt t="5593" x="2325688" y="2727325"/>
          <p14:tracePt t="5603" x="2320925" y="2733675"/>
          <p14:tracePt t="5643" x="2320925" y="2738438"/>
          <p14:tracePt t="5668" x="2314575" y="2738438"/>
          <p14:tracePt t="5776" x="2314575" y="2744788"/>
          <p14:tracePt t="5780" x="2308225" y="2751138"/>
          <p14:tracePt t="5786" x="2301875" y="2757488"/>
          <p14:tracePt t="5791" x="2301875" y="2763838"/>
          <p14:tracePt t="5796" x="2301875" y="2774950"/>
          <p14:tracePt t="5800" x="2301875" y="2781300"/>
          <p14:tracePt t="5803" x="2301875" y="2787650"/>
          <p14:tracePt t="5810" x="2301875" y="2792413"/>
          <p14:tracePt t="6086" x="2297113" y="2792413"/>
          <p14:tracePt t="6092" x="2284413" y="2792413"/>
          <p14:tracePt t="6097" x="2278063" y="2787650"/>
          <p14:tracePt t="6101" x="2273300" y="2787650"/>
          <p14:tracePt t="6103" x="2273300" y="2781300"/>
          <p14:tracePt t="6109" x="2273300" y="2774950"/>
          <p14:tracePt t="6110" x="2273300" y="2768600"/>
          <p14:tracePt t="6113" x="2273300" y="2763838"/>
          <p14:tracePt t="6121" x="2273300" y="2757488"/>
          <p14:tracePt t="6169" x="2266950" y="2757488"/>
          <p14:tracePt t="6177" x="2260600" y="2757488"/>
          <p14:tracePt t="6195" x="2254250" y="2757488"/>
          <p14:tracePt t="6199" x="2254250" y="2763838"/>
          <p14:tracePt t="6209" x="2254250" y="2768600"/>
          <p14:tracePt t="6215" x="2254250" y="2774950"/>
          <p14:tracePt t="6233" x="2254250" y="2781300"/>
          <p14:tracePt t="6247" x="2254250" y="2787650"/>
          <p14:tracePt t="6259" x="2254250" y="2792413"/>
          <p14:tracePt t="6266" x="2254250" y="2798763"/>
          <p14:tracePt t="6276" x="2254250" y="2805113"/>
          <p14:tracePt t="6286" x="2254250" y="2811463"/>
          <p14:tracePt t="6295" x="2254250" y="2816225"/>
          <p14:tracePt t="6301" x="2254250" y="2822575"/>
          <p14:tracePt t="6323" x="2254250" y="2828925"/>
          <p14:tracePt t="7243" x="2260600" y="2828925"/>
          <p14:tracePt t="7254" x="2260600" y="2822575"/>
          <p14:tracePt t="7261" x="2266950" y="2816225"/>
          <p14:tracePt t="7270" x="2273300" y="2816225"/>
          <p14:tracePt t="7274" x="2273300" y="2811463"/>
          <p14:tracePt t="7281" x="2273300" y="2805113"/>
          <p14:tracePt t="7285" x="2278063" y="2805113"/>
          <p14:tracePt t="7291" x="2278063" y="2798763"/>
          <p14:tracePt t="7295" x="2278063" y="2792413"/>
          <p14:tracePt t="7299" x="2284413" y="2792413"/>
          <p14:tracePt t="7307" x="2284413" y="2787650"/>
          <p14:tracePt t="7378" x="2284413" y="2781300"/>
          <p14:tracePt t="7406" x="2284413" y="2774950"/>
          <p14:tracePt t="7692" x="2290763" y="2774950"/>
          <p14:tracePt t="7701" x="2297113" y="2774950"/>
          <p14:tracePt t="7711" x="2297113" y="2768600"/>
          <p14:tracePt t="7715" x="2301875" y="2768600"/>
          <p14:tracePt t="7725" x="2308225" y="2768600"/>
          <p14:tracePt t="7738" x="2314575" y="2768600"/>
          <p14:tracePt t="7741" x="2320925" y="2768600"/>
          <p14:tracePt t="7753" x="2320925" y="2763838"/>
          <p14:tracePt t="7759" x="2325688" y="2763838"/>
          <p14:tracePt t="7773" x="2332038" y="2763838"/>
          <p14:tracePt t="7787" x="2338388" y="2763838"/>
          <p14:tracePt t="7790" x="2338388" y="2757488"/>
          <p14:tracePt t="7793" x="2344738" y="2757488"/>
          <p14:tracePt t="7944" x="2338388" y="2757488"/>
          <p14:tracePt t="8091" x="2344738" y="2751138"/>
          <p14:tracePt t="8099" x="2344738" y="2744788"/>
          <p14:tracePt t="8105" x="2349500" y="2744788"/>
          <p14:tracePt t="8115" x="2349500" y="2738438"/>
          <p14:tracePt t="8119" x="2355850" y="2738438"/>
          <p14:tracePt t="8154" x="2362200" y="2738438"/>
          <p14:tracePt t="8171" x="2368550" y="2738438"/>
          <p14:tracePt t="8179" x="2368550" y="2733675"/>
          <p14:tracePt t="8187" x="2374900" y="2733675"/>
          <p14:tracePt t="8194" x="2379663" y="2733675"/>
          <p14:tracePt t="8200" x="2386013" y="2733675"/>
          <p14:tracePt t="8203" x="2392363" y="2733675"/>
          <p14:tracePt t="8206" x="2392363" y="2727325"/>
          <p14:tracePt t="8209" x="2398713" y="2727325"/>
          <p14:tracePt t="8212" x="2403475" y="2727325"/>
          <p14:tracePt t="8215" x="2409825" y="2727325"/>
          <p14:tracePt t="8217" x="2416175" y="2727325"/>
          <p14:tracePt t="8219" x="2422525" y="2727325"/>
          <p14:tracePt t="8221" x="2422525" y="2720975"/>
          <p14:tracePt t="8223" x="2427288" y="2720975"/>
          <p14:tracePt t="8225" x="2439988" y="2720975"/>
          <p14:tracePt t="8227" x="2446338" y="2714625"/>
          <p14:tracePt t="8229" x="2452688" y="2714625"/>
          <p14:tracePt t="8231" x="2463800" y="2714625"/>
          <p14:tracePt t="8233" x="2470150" y="2714625"/>
          <p14:tracePt t="8236" x="2476500" y="2714625"/>
          <p14:tracePt t="8237" x="2487613" y="2714625"/>
          <p14:tracePt t="8239" x="2493963" y="2709863"/>
          <p14:tracePt t="8241" x="2500313" y="2709863"/>
          <p14:tracePt t="8243" x="2511425" y="2709863"/>
          <p14:tracePt t="8245" x="2517775" y="2709863"/>
          <p14:tracePt t="8248" x="2524125" y="2703513"/>
          <p14:tracePt t="8249" x="2530475" y="2703513"/>
          <p14:tracePt t="8251" x="2541588" y="2703513"/>
          <p14:tracePt t="8253" x="2547938" y="2703513"/>
          <p14:tracePt t="8255" x="2554288" y="2703513"/>
          <p14:tracePt t="8257" x="2559050" y="2703513"/>
          <p14:tracePt t="8259" x="2565400" y="2703513"/>
          <p14:tracePt t="8261" x="2571750" y="2703513"/>
          <p14:tracePt t="8263" x="2578100" y="2703513"/>
          <p14:tracePt t="8267" x="2589213" y="2703513"/>
          <p14:tracePt t="8269" x="2589213" y="2697163"/>
          <p14:tracePt t="8271" x="2595563" y="2697163"/>
          <p14:tracePt t="8275" x="2601913" y="2697163"/>
          <p14:tracePt t="8277" x="2606675" y="2697163"/>
          <p14:tracePt t="8281" x="2613025" y="2697163"/>
          <p14:tracePt t="8285" x="2619375" y="2697163"/>
          <p14:tracePt t="8291" x="2625725" y="2697163"/>
          <p14:tracePt t="8293" x="2632075" y="2697163"/>
          <p14:tracePt t="8297" x="2636838" y="2697163"/>
          <p14:tracePt t="8302" x="2643188" y="2697163"/>
          <p14:tracePt t="8308" x="2649538" y="2697163"/>
          <p14:tracePt t="8311" x="2655888" y="2697163"/>
          <p14:tracePt t="8315" x="2660650" y="2697163"/>
          <p14:tracePt t="8323" x="2667000" y="2697163"/>
          <p14:tracePt t="8331" x="2673350" y="2697163"/>
          <p14:tracePt t="8341" x="2679700" y="2697163"/>
          <p14:tracePt t="8345" x="2684463" y="2697163"/>
          <p14:tracePt t="8353" x="2690813" y="2697163"/>
          <p14:tracePt t="8363" x="2697163" y="2697163"/>
          <p14:tracePt t="8371" x="2703513" y="2697163"/>
          <p14:tracePt t="8375" x="2709863" y="2697163"/>
          <p14:tracePt t="8381" x="2714625" y="2697163"/>
          <p14:tracePt t="8389" x="2720975" y="2697163"/>
          <p14:tracePt t="8393" x="2727325" y="2697163"/>
          <p14:tracePt t="8397" x="2733675" y="2697163"/>
          <p14:tracePt t="8403" x="2738438" y="2697163"/>
          <p14:tracePt t="8407" x="2744788" y="2697163"/>
          <p14:tracePt t="8409" x="2751138" y="2697163"/>
          <p14:tracePt t="8415" x="2757488" y="2697163"/>
          <p14:tracePt t="8419" x="2762250" y="2697163"/>
          <p14:tracePt t="8423" x="2768600" y="2697163"/>
          <p14:tracePt t="8425" x="2774950" y="2697163"/>
          <p14:tracePt t="8429" x="2781300" y="2697163"/>
          <p14:tracePt t="8433" x="2787650" y="2697163"/>
          <p14:tracePt t="8437" x="2792413" y="2697163"/>
          <p14:tracePt t="8439" x="2798763" y="2697163"/>
          <p14:tracePt t="8443" x="2805113" y="2697163"/>
          <p14:tracePt t="8447" x="2811463" y="2697163"/>
          <p14:tracePt t="8451" x="2816225" y="2697163"/>
          <p14:tracePt t="8453" x="2822575" y="2697163"/>
          <p14:tracePt t="8457" x="2828925" y="2697163"/>
          <p14:tracePt t="8459" x="2835275" y="2697163"/>
          <p14:tracePt t="8461" x="2840038" y="2697163"/>
          <p14:tracePt t="8465" x="2846388" y="2697163"/>
          <p14:tracePt t="8469" x="2852738" y="2697163"/>
          <p14:tracePt t="8472" x="2859088" y="2697163"/>
          <p14:tracePt t="8473" x="2863850" y="2697163"/>
          <p14:tracePt t="8478" x="2870200" y="2697163"/>
          <p14:tracePt t="8481" x="2876550" y="2697163"/>
          <p14:tracePt t="8485" x="2882900" y="2697163"/>
          <p14:tracePt t="8487" x="2889250" y="2697163"/>
          <p14:tracePt t="8490" x="2894013" y="2697163"/>
          <p14:tracePt t="8493" x="2900363" y="2697163"/>
          <p14:tracePt t="8497" x="2906713" y="2697163"/>
          <p14:tracePt t="8499" x="2913063" y="2697163"/>
          <p14:tracePt t="8502" x="2917825" y="2697163"/>
          <p14:tracePt t="8508" x="2924175" y="2697163"/>
          <p14:tracePt t="8509" x="2930525" y="2697163"/>
          <p14:tracePt t="8511" x="2936875" y="2697163"/>
          <p14:tracePt t="8517" x="2941638" y="2697163"/>
          <p14:tracePt t="8521" x="2947988" y="2697163"/>
          <p14:tracePt t="8523" x="2954338" y="2697163"/>
          <p14:tracePt t="8529" x="2960688" y="2697163"/>
          <p14:tracePt t="8535" x="2967038" y="2697163"/>
          <p14:tracePt t="8545" x="2971800" y="2697163"/>
          <p14:tracePt t="8551" x="2978150" y="2697163"/>
          <p14:tracePt t="8567" x="2984500" y="2697163"/>
          <p14:tracePt t="8577" x="2990850" y="2697163"/>
          <p14:tracePt t="8595" x="2995613" y="2697163"/>
          <p14:tracePt t="8601" x="3001963" y="2697163"/>
          <p14:tracePt t="8613" x="3008313" y="2697163"/>
          <p14:tracePt t="8623" x="3014663" y="2697163"/>
          <p14:tracePt t="8633" x="3019425" y="2697163"/>
          <p14:tracePt t="8639" x="3025775" y="2697163"/>
          <p14:tracePt t="8647" x="3032125" y="2697163"/>
          <p14:tracePt t="8657" x="3038475" y="2697163"/>
          <p14:tracePt t="8665" x="3043238" y="2697163"/>
          <p14:tracePt t="8669" x="3049588" y="2697163"/>
          <p14:tracePt t="8675" x="3055938" y="2703513"/>
          <p14:tracePt t="8679" x="3062288" y="2703513"/>
          <p14:tracePt t="8683" x="3068638" y="2703513"/>
          <p14:tracePt t="8687" x="3073400" y="2703513"/>
          <p14:tracePt t="8691" x="3079750" y="2703513"/>
          <p14:tracePt t="8697" x="3086100" y="2703513"/>
          <p14:tracePt t="8702" x="3097213" y="2709863"/>
          <p14:tracePt t="8705" x="3109913" y="2709863"/>
          <p14:tracePt t="8709" x="3116263" y="2709863"/>
          <p14:tracePt t="8714" x="3127375" y="2714625"/>
          <p14:tracePt t="8717" x="3133725" y="2714625"/>
          <p14:tracePt t="8720" x="3140075" y="2714625"/>
          <p14:tracePt t="8722" x="3146425" y="2714625"/>
          <p14:tracePt t="8723" x="3151188" y="2714625"/>
          <p14:tracePt t="8727" x="3157538" y="2714625"/>
          <p14:tracePt t="8727" x="3163888" y="2714625"/>
          <p14:tracePt t="8729" x="3170238" y="2714625"/>
          <p14:tracePt t="8732" x="3175000" y="2714625"/>
          <p14:tracePt t="8733" x="3181350" y="2714625"/>
          <p14:tracePt t="8735" x="3194050" y="2714625"/>
          <p14:tracePt t="8739" x="3198813" y="2714625"/>
          <p14:tracePt t="8739" x="3205163" y="2714625"/>
          <p14:tracePt t="8741" x="3211513" y="2714625"/>
          <p14:tracePt t="8744" x="3217863" y="2714625"/>
          <p14:tracePt t="8745" x="3224213" y="2714625"/>
          <p14:tracePt t="8747" x="3228975" y="2714625"/>
          <p14:tracePt t="8749" x="3235325" y="2714625"/>
          <p14:tracePt t="8751" x="3241675" y="2720975"/>
          <p14:tracePt t="8753" x="3248025" y="2720975"/>
          <p14:tracePt t="8755" x="3252788" y="2720975"/>
          <p14:tracePt t="8757" x="3265488" y="2720975"/>
          <p14:tracePt t="8759" x="3265488" y="2727325"/>
          <p14:tracePt t="8761" x="3271838" y="2727325"/>
          <p14:tracePt t="8763" x="3276600" y="2727325"/>
          <p14:tracePt t="8767" x="3289300" y="2727325"/>
          <p14:tracePt t="8771" x="3295650" y="2727325"/>
          <p14:tracePt t="8773" x="3300413" y="2727325"/>
          <p14:tracePt t="8775" x="3306763" y="2727325"/>
          <p14:tracePt t="8777" x="3313113" y="2727325"/>
          <p14:tracePt t="8779" x="3319463" y="2733675"/>
          <p14:tracePt t="8781" x="3325813" y="2733675"/>
          <p14:tracePt t="8785" x="3330575" y="2733675"/>
          <p14:tracePt t="8787" x="3336925" y="2738438"/>
          <p14:tracePt t="8789" x="3343275" y="2738438"/>
          <p14:tracePt t="8793" x="3349625" y="2744788"/>
          <p14:tracePt t="8795" x="3354388" y="2744788"/>
          <p14:tracePt t="8797" x="3360738" y="2744788"/>
          <p14:tracePt t="8799" x="3367088" y="2744788"/>
          <p14:tracePt t="8803" x="3373438" y="2744788"/>
          <p14:tracePt t="8805" x="3378200" y="2751138"/>
          <p14:tracePt t="8807" x="3384550" y="2751138"/>
          <p14:tracePt t="8811" x="3390900" y="2751138"/>
          <p14:tracePt t="8815" x="3403600" y="2757488"/>
          <p14:tracePt t="8819" x="3408363" y="2757488"/>
          <p14:tracePt t="8821" x="3408363" y="2763838"/>
          <p14:tracePt t="8823" x="3414713" y="2763838"/>
          <p14:tracePt t="8827" x="3421063" y="2763838"/>
          <p14:tracePt t="8829" x="3427413" y="2763838"/>
          <p14:tracePt t="8831" x="3432175" y="2768600"/>
          <p14:tracePt t="8835" x="3438525" y="2768600"/>
          <p14:tracePt t="8837" x="3444875" y="2768600"/>
          <p14:tracePt t="8839" x="3451225" y="2768600"/>
          <p14:tracePt t="8841" x="3455988" y="2768600"/>
          <p14:tracePt t="8843" x="3462338" y="2768600"/>
          <p14:tracePt t="8845" x="3468688" y="2774950"/>
          <p14:tracePt t="8849" x="3479800" y="2774950"/>
          <p14:tracePt t="8851" x="3486150" y="2781300"/>
          <p14:tracePt t="8853" x="3492500" y="2781300"/>
          <p14:tracePt t="8855" x="3498850" y="2781300"/>
          <p14:tracePt t="8857" x="3505200" y="2781300"/>
          <p14:tracePt t="8860" x="3509963" y="2781300"/>
          <p14:tracePt t="8861" x="3522663" y="2781300"/>
          <p14:tracePt t="8863" x="3529013" y="2787650"/>
          <p14:tracePt t="8866" x="3533775" y="2787650"/>
          <p14:tracePt t="8867" x="3540125" y="2792413"/>
          <p14:tracePt t="8869" x="3546475" y="2792413"/>
          <p14:tracePt t="8872" x="3552825" y="2792413"/>
          <p14:tracePt t="8873" x="3557588" y="2792413"/>
          <p14:tracePt t="8875" x="3563938" y="2792413"/>
          <p14:tracePt t="8877" x="3570288" y="2798763"/>
          <p14:tracePt t="8881" x="3582988" y="2798763"/>
          <p14:tracePt t="8890" x="3594100" y="2805113"/>
          <p14:tracePt t="8892" x="3606800" y="2805113"/>
          <p14:tracePt t="8896" x="3611563" y="2811463"/>
          <p14:tracePt t="8897" x="3624263" y="2811463"/>
          <p14:tracePt t="8899" x="3624263" y="2816225"/>
          <p14:tracePt t="8902" x="3635375" y="2816225"/>
          <p14:tracePt t="8905" x="3641725" y="2816225"/>
          <p14:tracePt t="8908" x="3648075" y="2822575"/>
          <p14:tracePt t="8909" x="3654425" y="2822575"/>
          <p14:tracePt t="8911" x="3660775" y="2822575"/>
          <p14:tracePt t="8914" x="3660775" y="2828925"/>
          <p14:tracePt t="8915" x="3671888" y="2835275"/>
          <p14:tracePt t="8920" x="3678238" y="2835275"/>
          <p14:tracePt t="8921" x="3684588" y="2841625"/>
          <p14:tracePt t="8923" x="3689350" y="2841625"/>
          <p14:tracePt t="8926" x="3695700" y="2841625"/>
          <p14:tracePt t="8927" x="3695700" y="2846388"/>
          <p14:tracePt t="8929" x="3708400" y="2852738"/>
          <p14:tracePt t="8933" x="3713163" y="2852738"/>
          <p14:tracePt t="8939" x="3719513" y="2859088"/>
          <p14:tracePt t="8943" x="3719513" y="2865438"/>
          <p14:tracePt t="8947" x="3725863" y="2865438"/>
          <p14:tracePt t="8949" x="3725863" y="2870200"/>
          <p14:tracePt t="8951" x="3732213" y="2870200"/>
          <p14:tracePt t="8955" x="3732213" y="2876550"/>
          <p14:tracePt t="8961" x="3736975" y="2876550"/>
          <p14:tracePt t="8963" x="3736975" y="2882900"/>
          <p14:tracePt t="8971" x="3736975" y="2889250"/>
          <p14:tracePt t="8979" x="3736975" y="2894013"/>
          <p14:tracePt t="8983" x="3743325" y="2900363"/>
          <p14:tracePt t="8991" x="3743325" y="2906713"/>
          <p14:tracePt t="8997" x="3743325" y="2913063"/>
          <p14:tracePt t="9003" x="3743325" y="2919413"/>
          <p14:tracePt t="9005" x="3743325" y="2924175"/>
          <p14:tracePt t="9009" x="3743325" y="2930525"/>
          <p14:tracePt t="9013" x="3743325" y="2936875"/>
          <p14:tracePt t="9017" x="3743325" y="2947988"/>
          <p14:tracePt t="9021" x="3743325" y="2954338"/>
          <p14:tracePt t="9025" x="3743325" y="2967038"/>
          <p14:tracePt t="9027" x="3743325" y="2971800"/>
          <p14:tracePt t="9029" x="3743325" y="2978150"/>
          <p14:tracePt t="9031" x="3743325" y="2984500"/>
          <p14:tracePt t="9033" x="3736975" y="2990850"/>
          <p14:tracePt t="9037" x="3736975" y="3001963"/>
          <p14:tracePt t="9039" x="3736975" y="3008313"/>
          <p14:tracePt t="9041" x="3732213" y="3014663"/>
          <p14:tracePt t="9043" x="3732213" y="3021013"/>
          <p14:tracePt t="9045" x="3732213" y="3025775"/>
          <p14:tracePt t="9047" x="3732213" y="3038475"/>
          <p14:tracePt t="9049" x="3732213" y="3044825"/>
          <p14:tracePt t="9051" x="3732213" y="3049588"/>
          <p14:tracePt t="9053" x="3732213" y="3055938"/>
          <p14:tracePt t="9055" x="3732213" y="3062288"/>
          <p14:tracePt t="9057" x="3732213" y="3068638"/>
          <p14:tracePt t="9060" x="3732213" y="3073400"/>
          <p14:tracePt t="9061" x="3732213" y="3079750"/>
          <p14:tracePt t="9067" x="3732213" y="3086100"/>
          <p14:tracePt t="9068" x="3732213" y="3092450"/>
          <p14:tracePt t="9069" x="3732213" y="3098800"/>
          <p14:tracePt t="9075" x="3732213" y="3103563"/>
          <p14:tracePt t="9078" x="3736975" y="3103563"/>
          <p14:tracePt t="9079" x="3743325" y="3103563"/>
          <p14:tracePt t="9081" x="3743325" y="3109913"/>
          <p14:tracePt t="9085" x="3749675" y="3116263"/>
          <p14:tracePt t="9093" x="3756025" y="3116263"/>
          <p14:tracePt t="9155" x="3756025" y="3122613"/>
          <p14:tracePt t="9285" x="3749675" y="3122613"/>
          <p14:tracePt t="9497" x="3749675" y="3127375"/>
          <p14:tracePt t="12396" x="3743325" y="3127375"/>
          <p14:tracePt t="12402" x="3736975" y="3127375"/>
          <p14:tracePt t="12409" x="3732213" y="3127375"/>
          <p14:tracePt t="12416" x="3725863" y="3127375"/>
          <p14:tracePt t="12432" x="3719513" y="3127375"/>
          <p14:tracePt t="12482" x="3713163" y="3127375"/>
          <p14:tracePt t="12490" x="3708400" y="3127375"/>
          <p14:tracePt t="12498" x="3702050" y="3127375"/>
          <p14:tracePt t="12503" x="3695700" y="3127375"/>
          <p14:tracePt t="12507" x="3689350" y="3127375"/>
          <p14:tracePt t="12511" x="3684588" y="3127375"/>
          <p14:tracePt t="12513" x="3684588" y="3133725"/>
          <p14:tracePt t="12517" x="3678238" y="3140075"/>
          <p14:tracePt t="12522" x="3671888" y="3140075"/>
          <p14:tracePt t="12529" x="3665538" y="3140075"/>
          <p14:tracePt t="12531" x="3660775" y="3140075"/>
          <p14:tracePt t="12532" x="3660775" y="3146425"/>
          <p14:tracePt t="12603" x="3654425" y="3146425"/>
          <p14:tracePt t="12607" x="3654425" y="3151188"/>
          <p14:tracePt t="12616" x="3648075" y="3151188"/>
          <p14:tracePt t="12621" x="3648075" y="3157538"/>
          <p14:tracePt t="12624" x="3641725" y="3157538"/>
          <p14:tracePt t="12626" x="3635375" y="3163888"/>
          <p14:tracePt t="12631" x="3630613" y="3163888"/>
          <p14:tracePt t="12632" x="3624263" y="3170238"/>
          <p14:tracePt t="12637" x="3617913" y="3170238"/>
          <p14:tracePt t="12638" x="3617913" y="3176588"/>
          <p14:tracePt t="12643" x="3611563" y="3176588"/>
          <p14:tracePt t="12644" x="3611563" y="3181350"/>
          <p14:tracePt t="12647" x="3611563" y="3187700"/>
          <p14:tracePt t="12650" x="3606800" y="3187700"/>
          <p14:tracePt t="12652" x="3606800" y="3194050"/>
          <p14:tracePt t="12656" x="3606800" y="3200400"/>
          <p14:tracePt t="12660" x="3606800" y="3205163"/>
          <p14:tracePt t="12664" x="3606800" y="3211513"/>
          <p14:tracePt t="12668" x="3606800" y="3217863"/>
          <p14:tracePt t="12670" x="3606800" y="3224213"/>
          <p14:tracePt t="12672" x="3606800" y="3228975"/>
          <p14:tracePt t="12676" x="3606800" y="3235325"/>
          <p14:tracePt t="12680" x="3606800" y="3248025"/>
          <p14:tracePt t="12684" x="3606800" y="3252788"/>
          <p14:tracePt t="12686" x="3611563" y="3259138"/>
          <p14:tracePt t="12688" x="3611563" y="3265488"/>
          <p14:tracePt t="12692" x="3611563" y="3271838"/>
          <p14:tracePt t="12694" x="3617913" y="3271838"/>
          <p14:tracePt t="12696" x="3617913" y="3278188"/>
          <p14:tracePt t="12702" x="3624263" y="3289300"/>
          <p14:tracePt t="12712" x="3624263" y="3295650"/>
          <p14:tracePt t="12756" x="3624263" y="3302000"/>
          <p14:tracePt t="12764" x="3624263" y="3306763"/>
          <p14:tracePt t="12773" x="3624263" y="3313113"/>
          <p14:tracePt t="12781" x="3624263" y="3319463"/>
          <p14:tracePt t="12787" x="3624263" y="3325813"/>
          <p14:tracePt t="12791" x="3624263" y="3330575"/>
          <p14:tracePt t="12797" x="3624263" y="3336925"/>
          <p14:tracePt t="12804" x="3624263" y="3343275"/>
          <p14:tracePt t="12816" x="3624263" y="3349625"/>
          <p14:tracePt t="16538" x="3630613" y="3349625"/>
          <p14:tracePt t="16542" x="3635375" y="3349625"/>
          <p14:tracePt t="16544" x="3641725" y="3349625"/>
          <p14:tracePt t="16546" x="3648075" y="3349625"/>
          <p14:tracePt t="16547" x="3654425" y="3349625"/>
          <p14:tracePt t="16550" x="3660775" y="3349625"/>
          <p14:tracePt t="16551" x="3665538" y="3349625"/>
          <p14:tracePt t="16553" x="3671888" y="3349625"/>
          <p14:tracePt t="16558" x="3684588" y="3349625"/>
          <p14:tracePt t="16562" x="3695700" y="3355975"/>
          <p14:tracePt t="16564" x="3702050" y="3355975"/>
          <p14:tracePt t="16565" x="3708400" y="3355975"/>
          <p14:tracePt t="16567" x="3713163" y="3355975"/>
          <p14:tracePt t="16569" x="3719513" y="3355975"/>
          <p14:tracePt t="16574" x="3725863" y="3360738"/>
          <p14:tracePt t="16576" x="3732213" y="3360738"/>
          <p14:tracePt t="16579" x="3736975" y="3360738"/>
          <p14:tracePt t="16579" x="3743325" y="3360738"/>
          <p14:tracePt t="16583" x="3749675" y="3367088"/>
          <p14:tracePt t="16585" x="3756025" y="3367088"/>
          <p14:tracePt t="16587" x="3756025" y="3373438"/>
          <p14:tracePt t="16589" x="3762375" y="3373438"/>
          <p14:tracePt t="16591" x="3767138" y="3373438"/>
          <p14:tracePt t="16593" x="3773488" y="3373438"/>
          <p14:tracePt t="16597" x="3779838" y="3379788"/>
          <p14:tracePt t="16599" x="3786188" y="3379788"/>
          <p14:tracePt t="16604" x="3790950" y="3379788"/>
          <p14:tracePt t="16605" x="3797300" y="3384550"/>
          <p14:tracePt t="16607" x="3803650" y="3384550"/>
          <p14:tracePt t="16609" x="3810000" y="3384550"/>
          <p14:tracePt t="16613" x="3814763" y="3384550"/>
          <p14:tracePt t="16615" x="3821113" y="3390900"/>
          <p14:tracePt t="16617" x="3827463" y="3390900"/>
          <p14:tracePt t="16619" x="3833813" y="3390900"/>
          <p14:tracePt t="16621" x="3840163" y="3397250"/>
          <p14:tracePt t="16623" x="3844925" y="3397250"/>
          <p14:tracePt t="16627" x="3851275" y="3397250"/>
          <p14:tracePt t="16629" x="3857625" y="3397250"/>
          <p14:tracePt t="16631" x="3863975" y="3397250"/>
          <p14:tracePt t="16633" x="3868738" y="3397250"/>
          <p14:tracePt t="16635" x="3875088" y="3397250"/>
          <p14:tracePt t="16637" x="3881438" y="3397250"/>
          <p14:tracePt t="16639" x="3887788" y="3403600"/>
          <p14:tracePt t="16641" x="3892550" y="3403600"/>
          <p14:tracePt t="16646" x="3898900" y="3403600"/>
          <p14:tracePt t="16647" x="3905250" y="3403600"/>
          <p14:tracePt t="16649" x="3911600" y="3408363"/>
          <p14:tracePt t="16652" x="3916363" y="3408363"/>
          <p14:tracePt t="16655" x="3922713" y="3408363"/>
          <p14:tracePt t="16658" x="3929063" y="3408363"/>
          <p14:tracePt t="16659" x="3935413" y="3408363"/>
          <p14:tracePt t="16664" x="3941763" y="3408363"/>
          <p14:tracePt t="16667" x="3946525" y="3414713"/>
          <p14:tracePt t="16671" x="3952875" y="3414713"/>
          <p14:tracePt t="16673" x="3959225" y="3414713"/>
          <p14:tracePt t="16677" x="3965575" y="3414713"/>
          <p14:tracePt t="16682" x="3970338" y="3421063"/>
          <p14:tracePt t="16688" x="3976688" y="3421063"/>
          <p14:tracePt t="16689" x="3983038" y="3427413"/>
          <p14:tracePt t="16697" x="3989388" y="3427413"/>
          <p14:tracePt t="16700" x="3989388" y="3433763"/>
          <p14:tracePt t="16703" x="3989388" y="3438525"/>
          <p14:tracePt t="16709" x="3989388" y="3444875"/>
          <p14:tracePt t="16717" x="3989388" y="3451225"/>
          <p14:tracePt t="16721" x="3989388" y="3457575"/>
          <p14:tracePt t="16725" x="3989388" y="3462338"/>
          <p14:tracePt t="16729" x="3989388" y="3468688"/>
          <p14:tracePt t="16735" x="3989388" y="3475038"/>
          <p14:tracePt t="16745" x="3989388" y="3481388"/>
          <p14:tracePt t="16751" x="3989388" y="3486150"/>
          <p14:tracePt t="16787" x="3989388" y="3492500"/>
          <p14:tracePt t="16795" x="3989388" y="3498850"/>
          <p14:tracePt t="16801" x="3989388" y="3505200"/>
          <p14:tracePt t="16803" x="3989388" y="3509963"/>
          <p14:tracePt t="16809" x="3989388" y="3516313"/>
          <p14:tracePt t="16813" x="3989388" y="3522663"/>
          <p14:tracePt t="16819" x="3989388" y="3529013"/>
          <p14:tracePt t="16821" x="3989388" y="3535363"/>
          <p14:tracePt t="16825" x="3989388" y="3540125"/>
          <p14:tracePt t="16829" x="3989388" y="3546475"/>
          <p14:tracePt t="16835" x="3989388" y="3552825"/>
          <p14:tracePt t="16837" x="3989388" y="3559175"/>
          <p14:tracePt t="16840" x="3989388" y="3563938"/>
          <p14:tracePt t="16843" x="3989388" y="3570288"/>
          <p14:tracePt t="16846" x="3989388" y="3576638"/>
          <p14:tracePt t="16849" x="3989388" y="3582988"/>
          <p14:tracePt t="16852" x="3983038" y="3582988"/>
          <p14:tracePt t="16853" x="3983038" y="3587750"/>
          <p14:tracePt t="16859" x="3983038" y="3600450"/>
          <p14:tracePt t="16865" x="3983038" y="3606800"/>
          <p14:tracePt t="16870" x="3983038" y="3613150"/>
          <p14:tracePt t="16873" x="3983038" y="3617913"/>
          <p14:tracePt t="16877" x="3983038" y="3624263"/>
          <p14:tracePt t="16883" x="3983038" y="3630613"/>
          <p14:tracePt t="16888" x="3983038" y="3636963"/>
          <p14:tracePt t="16895" x="3983038" y="3641725"/>
          <p14:tracePt t="16901" x="3983038" y="3648075"/>
          <p14:tracePt t="16909" x="3983038" y="3654425"/>
          <p14:tracePt t="16911" x="3989388" y="3654425"/>
          <p14:tracePt t="16921" x="3989388" y="3660775"/>
          <p14:tracePt t="16937" x="3989388" y="3665538"/>
          <p14:tracePt t="16949" x="3989388" y="3671888"/>
          <p14:tracePt t="17096" x="3989388" y="3678238"/>
          <p14:tracePt t="17106" x="3989388" y="3684588"/>
          <p14:tracePt t="17118" x="3983038" y="3690938"/>
          <p14:tracePt t="17121" x="3976688" y="3695700"/>
          <p14:tracePt t="17131" x="3970338" y="3702050"/>
          <p14:tracePt t="17137" x="3965575" y="3702050"/>
          <p14:tracePt t="17141" x="3965575" y="3708400"/>
          <p14:tracePt t="17147" x="3959225" y="3708400"/>
          <p14:tracePt t="17151" x="3952875" y="3714750"/>
          <p14:tracePt t="17153" x="3952875" y="3719513"/>
          <p14:tracePt t="17157" x="3946525" y="3719513"/>
          <p14:tracePt t="17161" x="3946525" y="3725863"/>
          <p14:tracePt t="17163" x="3941763" y="3725863"/>
          <p14:tracePt t="17169" x="3935413" y="3732213"/>
          <p14:tracePt t="17175" x="3929063" y="3738563"/>
          <p14:tracePt t="17180" x="3922713" y="3743325"/>
          <p14:tracePt t="17185" x="3916363" y="3749675"/>
          <p14:tracePt t="17191" x="3911600" y="3756025"/>
          <p14:tracePt t="17199" x="3905250" y="3762375"/>
          <p14:tracePt t="17203" x="3898900" y="3767138"/>
          <p14:tracePt t="17213" x="3892550" y="3767138"/>
          <p14:tracePt t="17217" x="3892550" y="3773488"/>
          <p14:tracePt t="17229" x="3887788" y="3773488"/>
          <p14:tracePt t="17241" x="3881438" y="3773488"/>
          <p14:tracePt t="17249" x="3881438" y="3779838"/>
          <p14:tracePt t="17251" x="3875088" y="3779838"/>
          <p14:tracePt t="17263" x="3868738" y="3779838"/>
          <p14:tracePt t="17275" x="3863975" y="3779838"/>
          <p14:tracePt t="17285" x="3857625" y="3779838"/>
          <p14:tracePt t="17289" x="3851275" y="3779838"/>
          <p14:tracePt t="17307" x="3844925" y="3779838"/>
          <p14:tracePt t="17319" x="3840163" y="3779838"/>
          <p14:tracePt t="17329" x="3833813" y="3779838"/>
          <p14:tracePt t="17331" x="3827463" y="3779838"/>
          <p14:tracePt t="17337" x="3821113" y="3779838"/>
          <p14:tracePt t="17341" x="3821113" y="3786188"/>
          <p14:tracePt t="17343" x="3814763" y="3786188"/>
          <p14:tracePt t="17347" x="3810000" y="3792538"/>
          <p14:tracePt t="17351" x="3803650" y="3792538"/>
          <p14:tracePt t="17355" x="3797300" y="3797300"/>
          <p14:tracePt t="17359" x="3790950" y="3797300"/>
          <p14:tracePt t="17363" x="3786188" y="3803650"/>
          <p14:tracePt t="17365" x="3779838" y="3803650"/>
          <p14:tracePt t="17369" x="3773488" y="3803650"/>
          <p14:tracePt t="17371" x="3767138" y="3810000"/>
          <p14:tracePt t="17375" x="3762375" y="3816350"/>
          <p14:tracePt t="17377" x="3756025" y="3816350"/>
          <p14:tracePt t="17379" x="3749675" y="3816350"/>
          <p14:tracePt t="17381" x="3743325" y="3821113"/>
          <p14:tracePt t="17385" x="3736975" y="3821113"/>
          <p14:tracePt t="17387" x="3725863" y="3827463"/>
          <p14:tracePt t="17391" x="3719513" y="3833813"/>
          <p14:tracePt t="17393" x="3713163" y="3833813"/>
          <p14:tracePt t="17395" x="3708400" y="3833813"/>
          <p14:tracePt t="17397" x="3708400" y="3840163"/>
          <p14:tracePt t="17399" x="3702050" y="3840163"/>
          <p14:tracePt t="17401" x="3695700" y="3840163"/>
          <p14:tracePt t="17403" x="3689350" y="3840163"/>
          <p14:tracePt t="17407" x="3684588" y="3844925"/>
          <p14:tracePt t="17409" x="3678238" y="3844925"/>
          <p14:tracePt t="17413" x="3678238" y="3851275"/>
          <p14:tracePt t="17415" x="3671888" y="3851275"/>
          <p14:tracePt t="17417" x="3665538" y="3851275"/>
          <p14:tracePt t="17421" x="3660775" y="3851275"/>
          <p14:tracePt t="17423" x="3660775" y="3857625"/>
          <p14:tracePt t="17425" x="3654425" y="3857625"/>
          <p14:tracePt t="17431" x="3648075" y="3857625"/>
          <p14:tracePt t="17434" x="3641725" y="3857625"/>
          <p14:tracePt t="17437" x="3635375" y="3863975"/>
          <p14:tracePt t="17443" x="3630613" y="3863975"/>
          <p14:tracePt t="17447" x="3624263" y="3863975"/>
          <p14:tracePt t="17449" x="3617913" y="3870325"/>
          <p14:tracePt t="17453" x="3611563" y="3875088"/>
          <p14:tracePt t="17459" x="3606800" y="3875088"/>
          <p14:tracePt t="17464" x="3600450" y="3875088"/>
          <p14:tracePt t="17465" x="3594100" y="3881438"/>
          <p14:tracePt t="17469" x="3587750" y="3881438"/>
          <p14:tracePt t="17471" x="3582988" y="3887788"/>
          <p14:tracePt t="17473" x="3576638" y="3887788"/>
          <p14:tracePt t="17477" x="3570288" y="3887788"/>
          <p14:tracePt t="17479" x="3570288" y="3894138"/>
          <p14:tracePt t="17481" x="3563938" y="3894138"/>
          <p14:tracePt t="17483" x="3557588" y="3898900"/>
          <p14:tracePt t="17485" x="3552825" y="3898900"/>
          <p14:tracePt t="17489" x="3546475" y="3898900"/>
          <p14:tracePt t="17491" x="3540125" y="3898900"/>
          <p14:tracePt t="17493" x="3533775" y="3905250"/>
          <p14:tracePt t="17495" x="3529013" y="3905250"/>
          <p14:tracePt t="17499" x="3516313" y="3905250"/>
          <p14:tracePt t="17501" x="3509963" y="3911600"/>
          <p14:tracePt t="17503" x="3505200" y="3911600"/>
          <p14:tracePt t="17505" x="3498850" y="3911600"/>
          <p14:tracePt t="17508" x="3492500" y="3911600"/>
          <p14:tracePt t="17509" x="3486150" y="3917950"/>
          <p14:tracePt t="17511" x="3479800" y="3917950"/>
          <p14:tracePt t="17513" x="3475038" y="3917950"/>
          <p14:tracePt t="17515" x="3468688" y="3917950"/>
          <p14:tracePt t="17517" x="3462338" y="3917950"/>
          <p14:tracePt t="17519" x="3455988" y="3917950"/>
          <p14:tracePt t="17521" x="3451225" y="3917950"/>
          <p14:tracePt t="17523" x="3444875" y="3917950"/>
          <p14:tracePt t="17524" x="3438525" y="3917950"/>
          <p14:tracePt t="17527" x="3427413" y="3917950"/>
          <p14:tracePt t="17529" x="3421063" y="3917950"/>
          <p14:tracePt t="17530" x="3414713" y="3917950"/>
          <p14:tracePt t="17533" x="3408363" y="3917950"/>
          <p14:tracePt t="17535" x="3403600" y="3917950"/>
          <p14:tracePt t="17536" x="3397250" y="3917950"/>
          <p14:tracePt t="17539" x="3384550" y="3917950"/>
          <p14:tracePt t="17543" x="3373438" y="3917950"/>
          <p14:tracePt t="17545" x="3367088" y="3917950"/>
          <p14:tracePt t="17547" x="3360738" y="3917950"/>
          <p14:tracePt t="17549" x="3354388" y="3917950"/>
          <p14:tracePt t="17551" x="3349625" y="3917950"/>
          <p14:tracePt t="17553" x="3336925" y="3917950"/>
          <p14:tracePt t="17557" x="3325813" y="3917950"/>
          <p14:tracePt t="17559" x="3319463" y="3917950"/>
          <p14:tracePt t="17561" x="3306763" y="3917950"/>
          <p14:tracePt t="17563" x="3300413" y="3917950"/>
          <p14:tracePt t="17565" x="3289300" y="3917950"/>
          <p14:tracePt t="17567" x="3276600" y="3917950"/>
          <p14:tracePt t="17569" x="3265488" y="3917950"/>
          <p14:tracePt t="17571" x="3259138" y="3917950"/>
          <p14:tracePt t="17573" x="3252788" y="3917950"/>
          <p14:tracePt t="17575" x="3241675" y="3917950"/>
          <p14:tracePt t="17577" x="3228975" y="3917950"/>
          <p14:tracePt t="17579" x="3217863" y="3917950"/>
          <p14:tracePt t="17581" x="3205163" y="3922713"/>
          <p14:tracePt t="17583" x="3194050" y="3922713"/>
          <p14:tracePt t="17585" x="3187700" y="3922713"/>
          <p14:tracePt t="17587" x="3170238" y="3922713"/>
          <p14:tracePt t="17589" x="3157538" y="3922713"/>
          <p14:tracePt t="17591" x="3151188" y="3929063"/>
          <p14:tracePt t="17593" x="3140075" y="3929063"/>
          <p14:tracePt t="17595" x="3127375" y="3929063"/>
          <p14:tracePt t="17597" x="3116263" y="3929063"/>
          <p14:tracePt t="17599" x="3097213" y="3935413"/>
          <p14:tracePt t="17601" x="3092450" y="3935413"/>
          <p14:tracePt t="17604" x="3086100" y="3935413"/>
          <p14:tracePt t="17605" x="3073400" y="3935413"/>
          <p14:tracePt t="17607" x="3062288" y="3935413"/>
          <p14:tracePt t="17609" x="3043238" y="3935413"/>
          <p14:tracePt t="17611" x="3038475" y="3935413"/>
          <p14:tracePt t="17613" x="3025775" y="3935413"/>
          <p14:tracePt t="17615" x="3019425" y="3935413"/>
          <p14:tracePt t="17617" x="3008313" y="3935413"/>
          <p14:tracePt t="17619" x="2990850" y="3935413"/>
          <p14:tracePt t="17621" x="2984500" y="3935413"/>
          <p14:tracePt t="17623" x="2971800" y="3935413"/>
          <p14:tracePt t="17625" x="2967038" y="3935413"/>
          <p14:tracePt t="17628" x="2954338" y="3935413"/>
          <p14:tracePt t="17629" x="2936875" y="3935413"/>
          <p14:tracePt t="17631" x="2924175" y="3935413"/>
          <p14:tracePt t="17634" x="2913063" y="3935413"/>
          <p14:tracePt t="17635" x="2900363" y="3935413"/>
          <p14:tracePt t="17637" x="2889250" y="3935413"/>
          <p14:tracePt t="17640" x="2876550" y="3935413"/>
          <p14:tracePt t="17641" x="2863850" y="3935413"/>
          <p14:tracePt t="17643" x="2846388" y="3935413"/>
          <p14:tracePt t="17646" x="2828925" y="3935413"/>
          <p14:tracePt t="17647" x="2816225" y="3935413"/>
          <p14:tracePt t="17649" x="2805113" y="3935413"/>
          <p14:tracePt t="17652" x="2792413" y="3935413"/>
          <p14:tracePt t="17653" x="2774950" y="3935413"/>
          <p14:tracePt t="17655" x="2762250" y="3935413"/>
          <p14:tracePt t="17657" x="2751138" y="3935413"/>
          <p14:tracePt t="17659" x="2738438" y="3941763"/>
          <p14:tracePt t="17661" x="2720975" y="3941763"/>
          <p14:tracePt t="17663" x="2703513" y="3941763"/>
          <p14:tracePt t="17665" x="2690813" y="3941763"/>
          <p14:tracePt t="17667" x="2679700" y="3941763"/>
          <p14:tracePt t="17669" x="2667000" y="3941763"/>
          <p14:tracePt t="17671" x="2660650" y="3941763"/>
          <p14:tracePt t="17673" x="2643188" y="3948113"/>
          <p14:tracePt t="17675" x="2632075" y="3948113"/>
          <p14:tracePt t="17677" x="2619375" y="3948113"/>
          <p14:tracePt t="17679" x="2606675" y="3952875"/>
          <p14:tracePt t="17681" x="2595563" y="3952875"/>
          <p14:tracePt t="17683" x="2589213" y="3952875"/>
          <p14:tracePt t="17685" x="2578100" y="3952875"/>
          <p14:tracePt t="17687" x="2565400" y="3952875"/>
          <p14:tracePt t="17689" x="2559050" y="3952875"/>
          <p14:tracePt t="17691" x="2547938" y="3952875"/>
          <p14:tracePt t="17693" x="2541588" y="3952875"/>
          <p14:tracePt t="17695" x="2524125" y="3952875"/>
          <p14:tracePt t="17697" x="2517775" y="3952875"/>
          <p14:tracePt t="17699" x="2511425" y="3952875"/>
          <p14:tracePt t="17700" x="2505075" y="3952875"/>
          <p14:tracePt t="17703" x="2493963" y="3952875"/>
          <p14:tracePt t="17705" x="2487613" y="3952875"/>
          <p14:tracePt t="17706" x="2481263" y="3952875"/>
          <p14:tracePt t="17709" x="2470150" y="3952875"/>
          <p14:tracePt t="17712" x="2463800" y="3952875"/>
          <p14:tracePt t="17715" x="2457450" y="3952875"/>
          <p14:tracePt t="17718" x="2446338" y="3952875"/>
          <p14:tracePt t="17723" x="2439988" y="3952875"/>
          <p14:tracePt t="17727" x="2433638" y="3952875"/>
          <p14:tracePt t="17729" x="2427288" y="3952875"/>
          <p14:tracePt t="17735" x="2422525" y="3952875"/>
          <p14:tracePt t="17749" x="2416175" y="3952875"/>
          <p14:tracePt t="17751" x="2416175" y="3948113"/>
          <p14:tracePt t="17761" x="2409825" y="3948113"/>
          <p14:tracePt t="17777" x="2403475" y="3948113"/>
          <p14:tracePt t="17785" x="2398713" y="3941763"/>
          <p14:tracePt t="17795" x="2392363" y="3941763"/>
          <p14:tracePt t="17801" x="2386013" y="3941763"/>
          <p14:tracePt t="17805" x="2379663" y="3941763"/>
          <p14:tracePt t="17811" x="2374900" y="3941763"/>
          <p14:tracePt t="17815" x="2374900" y="3935413"/>
          <p14:tracePt t="17817" x="2368550" y="3935413"/>
          <p14:tracePt t="17822" x="2362200" y="3935413"/>
          <p14:tracePt t="17825" x="2355850" y="3935413"/>
          <p14:tracePt t="17831" x="2349500" y="3935413"/>
          <p14:tracePt t="17837" x="2344738" y="3935413"/>
          <p14:tracePt t="17853" x="2338388" y="3935413"/>
          <p14:tracePt t="17867" x="2332038" y="3935413"/>
          <p14:tracePt t="17887" x="2325688" y="3935413"/>
          <p14:tracePt t="17897" x="2320925" y="3935413"/>
          <p14:tracePt t="17905" x="2314575" y="3935413"/>
          <p14:tracePt t="17907" x="2314575" y="3929063"/>
          <p14:tracePt t="17911" x="2308225" y="3929063"/>
          <p14:tracePt t="17915" x="2301875" y="3929063"/>
          <p14:tracePt t="17919" x="2297113" y="3929063"/>
          <p14:tracePt t="17923" x="2290763" y="3929063"/>
          <p14:tracePt t="17929" x="2284413" y="3929063"/>
          <p14:tracePt t="17935" x="2278063" y="3929063"/>
          <p14:tracePt t="17943" x="2273300" y="3929063"/>
          <p14:tracePt t="17947" x="2266950" y="3929063"/>
          <p14:tracePt t="17953" x="2260600" y="3929063"/>
          <p14:tracePt t="17959" x="2254250" y="3929063"/>
          <p14:tracePt t="17969" x="2247900" y="3929063"/>
          <p14:tracePt t="20945" x="2243138" y="3929063"/>
          <p14:tracePt t="20951" x="2236788" y="3929063"/>
          <p14:tracePt t="20957" x="2224088" y="3929063"/>
          <p14:tracePt t="20959" x="2219325" y="3929063"/>
          <p14:tracePt t="20963" x="2212975" y="3929063"/>
          <p14:tracePt t="20968" x="2206625" y="3929063"/>
          <p14:tracePt t="20972" x="2195513" y="3929063"/>
          <p14:tracePt t="20977" x="2189163" y="3929063"/>
          <p14:tracePt t="20981" x="2182813" y="3929063"/>
          <p14:tracePt t="20985" x="2176463" y="3929063"/>
          <p14:tracePt t="20988" x="2170113" y="3929063"/>
          <p14:tracePt t="20990" x="2165350" y="3929063"/>
          <p14:tracePt t="20994" x="2159000" y="3929063"/>
          <p14:tracePt t="21000" x="2146300" y="3922713"/>
          <p14:tracePt t="21004" x="2141538" y="3922713"/>
          <p14:tracePt t="21008" x="2135188" y="3922713"/>
          <p14:tracePt t="21010" x="2128838" y="3922713"/>
          <p14:tracePt t="21012" x="2122488" y="3922713"/>
          <p14:tracePt t="21016" x="2111375" y="3922713"/>
          <p14:tracePt t="21020" x="2105025" y="3922713"/>
          <p14:tracePt t="21022" x="2098675" y="3917950"/>
          <p14:tracePt t="21026" x="2093913" y="3917950"/>
          <p14:tracePt t="21028" x="2087563" y="3917950"/>
          <p14:tracePt t="21030" x="2074863" y="3917950"/>
          <p14:tracePt t="21032" x="2074863" y="3911600"/>
          <p14:tracePt t="21034" x="2068513" y="3911600"/>
          <p14:tracePt t="21036" x="2063750" y="3911600"/>
          <p14:tracePt t="21038" x="2057400" y="3911600"/>
          <p14:tracePt t="21040" x="2051050" y="3905250"/>
          <p14:tracePt t="21044" x="2044700" y="3905250"/>
          <p14:tracePt t="21046" x="2039938" y="3905250"/>
          <p14:tracePt t="21048" x="2033588" y="3905250"/>
          <p14:tracePt t="21054" x="2027238" y="3905250"/>
          <p14:tracePt t="21064" x="2020888" y="3905250"/>
          <p14:tracePt t="21124" x="2020888" y="3898900"/>
          <p14:tracePt t="21160" x="2027238" y="3898900"/>
          <p14:tracePt t="21164" x="2027238" y="3894138"/>
          <p14:tracePt t="21166" x="2033588" y="3894138"/>
          <p14:tracePt t="21172" x="2039938" y="3894138"/>
          <p14:tracePt t="21178" x="2044700" y="3894138"/>
          <p14:tracePt t="21182" x="2051050" y="3894138"/>
          <p14:tracePt t="21188" x="2057400" y="3894138"/>
          <p14:tracePt t="21190" x="2063750" y="3894138"/>
          <p14:tracePt t="21192" x="2063750" y="3887788"/>
          <p14:tracePt t="21194" x="2068513" y="3887788"/>
          <p14:tracePt t="21198" x="2074863" y="3887788"/>
          <p14:tracePt t="21200" x="2081213" y="3887788"/>
          <p14:tracePt t="21202" x="2087563" y="3887788"/>
          <p14:tracePt t="21206" x="2093913" y="3887788"/>
          <p14:tracePt t="21208" x="2098675" y="3887788"/>
          <p14:tracePt t="21211" x="2105025" y="3887788"/>
          <p14:tracePt t="21214" x="2111375" y="3887788"/>
          <p14:tracePt t="21218" x="2117725" y="3887788"/>
          <p14:tracePt t="21224" x="2122488" y="3887788"/>
          <p14:tracePt t="21230" x="2128838" y="3887788"/>
          <p14:tracePt t="21234" x="2135188" y="3887788"/>
          <p14:tracePt t="21240" x="2141538" y="3887788"/>
          <p14:tracePt t="21246" x="2146300" y="3887788"/>
          <p14:tracePt t="21258" x="2152650" y="3887788"/>
          <p14:tracePt t="21264" x="2159000" y="3887788"/>
          <p14:tracePt t="21296" x="2165350" y="3887788"/>
          <p14:tracePt t="21302" x="2170113" y="3887788"/>
          <p14:tracePt t="21308" x="2176463" y="3887788"/>
          <p14:tracePt t="21310" x="2182813" y="3887788"/>
          <p14:tracePt t="21314" x="2189163" y="3887788"/>
          <p14:tracePt t="21316" x="2189163" y="3881438"/>
          <p14:tracePt t="21321" x="2195513" y="3881438"/>
          <p14:tracePt t="21324" x="2206625" y="3881438"/>
          <p14:tracePt t="21328" x="2212975" y="3881438"/>
          <p14:tracePt t="21333" x="2219325" y="3881438"/>
          <p14:tracePt t="21336" x="2224088" y="3881438"/>
          <p14:tracePt t="21340" x="2224088" y="3875088"/>
          <p14:tracePt t="21342" x="2230438" y="3875088"/>
          <p14:tracePt t="21348" x="2236788" y="3875088"/>
          <p14:tracePt t="21352" x="2243138" y="3875088"/>
          <p14:tracePt t="21362" x="2247900" y="3875088"/>
          <p14:tracePt t="21404" x="2254250" y="3875088"/>
          <p14:tracePt t="21408" x="2254250" y="3870325"/>
          <p14:tracePt t="21421" x="2266950" y="3870325"/>
          <p14:tracePt t="21431" x="2273300" y="3870325"/>
          <p14:tracePt t="21437" x="2278063" y="3870325"/>
          <p14:tracePt t="21444" x="2290763" y="3870325"/>
          <p14:tracePt t="21450" x="2297113" y="3870325"/>
          <p14:tracePt t="21456" x="2301875" y="3870325"/>
          <p14:tracePt t="21460" x="2308225" y="3870325"/>
          <p14:tracePt t="21464" x="2314575" y="3870325"/>
          <p14:tracePt t="21472" x="2320925" y="3870325"/>
          <p14:tracePt t="21478" x="2325688" y="3870325"/>
          <p14:tracePt t="21482" x="2332038" y="3870325"/>
          <p14:tracePt t="21490" x="2338388" y="3870325"/>
          <p14:tracePt t="21498" x="2344738" y="3870325"/>
          <p14:tracePt t="21504" x="2349500" y="3870325"/>
          <p14:tracePt t="21510" x="2355850" y="3870325"/>
          <p14:tracePt t="21520" x="2362200" y="3870325"/>
          <p14:tracePt t="21528" x="2368550" y="3875088"/>
          <p14:tracePt t="21538" x="2374900" y="3875088"/>
          <p14:tracePt t="21544" x="2379663" y="3875088"/>
          <p14:tracePt t="21552" x="2386013" y="3875088"/>
          <p14:tracePt t="21562" x="2392363" y="3881438"/>
          <p14:tracePt t="21568" x="2398713" y="3881438"/>
          <p14:tracePt t="21574" x="2403475" y="3887788"/>
          <p14:tracePt t="21586" x="2409825" y="3887788"/>
          <p14:tracePt t="21598" x="2416175" y="3887788"/>
          <p14:tracePt t="21610" x="2422525" y="3887788"/>
          <p14:tracePt t="21618" x="2427288" y="3887788"/>
          <p14:tracePt t="21667" x="2433638" y="3887788"/>
          <p14:tracePt t="21681" x="2439988" y="3887788"/>
          <p14:tracePt t="21697" x="2446338" y="3887788"/>
          <p14:tracePt t="21707" x="2452688" y="3887788"/>
          <p14:tracePt t="21722" x="2457450" y="3887788"/>
          <p14:tracePt t="21761" x="2463800" y="3887788"/>
          <p14:tracePt t="21772" x="2470150" y="3887788"/>
          <p14:tracePt t="21782" x="2476500" y="3887788"/>
          <p14:tracePt t="21786" x="2481263" y="3887788"/>
          <p14:tracePt t="21798" x="2487613" y="3887788"/>
          <p14:tracePt t="21804" x="2493963" y="3887788"/>
          <p14:tracePt t="21806" x="2500313" y="3887788"/>
          <p14:tracePt t="21812" x="2505075" y="3887788"/>
          <p14:tracePt t="21820" x="2511425" y="3887788"/>
          <p14:tracePt t="21824" x="2517775" y="3887788"/>
          <p14:tracePt t="21826" x="2524125" y="3887788"/>
          <p14:tracePt t="21830" x="2530475" y="3887788"/>
          <p14:tracePt t="21834" x="2535238" y="3887788"/>
          <p14:tracePt t="21836" x="2541588" y="3887788"/>
          <p14:tracePt t="21840" x="2547938" y="3887788"/>
          <p14:tracePt t="21844" x="2554288" y="3887788"/>
          <p14:tracePt t="21848" x="2559050" y="3887788"/>
          <p14:tracePt t="21852" x="2571750" y="3887788"/>
          <p14:tracePt t="21856" x="2578100" y="3887788"/>
          <p14:tracePt t="21858" x="2582863" y="3887788"/>
          <p14:tracePt t="21860" x="2589213" y="3887788"/>
          <p14:tracePt t="21864" x="2595563" y="3887788"/>
          <p14:tracePt t="21866" x="2601913" y="3887788"/>
          <p14:tracePt t="21868" x="2606675" y="3887788"/>
          <p14:tracePt t="21870" x="2613025" y="3887788"/>
          <p14:tracePt t="21874" x="2625725" y="3887788"/>
          <p14:tracePt t="21876" x="2632075" y="3887788"/>
          <p14:tracePt t="21880" x="2643188" y="3887788"/>
          <p14:tracePt t="21882" x="2649538" y="3887788"/>
          <p14:tracePt t="21884" x="2655888" y="3887788"/>
          <p14:tracePt t="21886" x="2667000" y="3887788"/>
          <p14:tracePt t="21888" x="2679700" y="3887788"/>
          <p14:tracePt t="21891" x="2684463" y="3887788"/>
          <p14:tracePt t="21892" x="2690813" y="3887788"/>
          <p14:tracePt t="21894" x="2703513" y="3894138"/>
          <p14:tracePt t="21897" x="2709863" y="3894138"/>
          <p14:tracePt t="21898" x="2714625" y="3894138"/>
          <p14:tracePt t="21900" x="2727325" y="3898900"/>
          <p14:tracePt t="21902" x="2733675" y="3898900"/>
          <p14:tracePt t="21904" x="2738438" y="3898900"/>
          <p14:tracePt t="21906" x="2751138" y="3898900"/>
          <p14:tracePt t="21910" x="2757488" y="3905250"/>
          <p14:tracePt t="21912" x="2768600" y="3905250"/>
          <p14:tracePt t="21916" x="2774950" y="3905250"/>
          <p14:tracePt t="21918" x="2781300" y="3911600"/>
          <p14:tracePt t="21921" x="2787650" y="3911600"/>
          <p14:tracePt t="21924" x="2792413" y="3911600"/>
          <p14:tracePt t="21928" x="2798763" y="3911600"/>
          <p14:tracePt t="21930" x="2805113" y="3911600"/>
          <p14:tracePt t="21934" x="2811463" y="3911600"/>
          <p14:tracePt t="21938" x="2816225" y="3911600"/>
          <p14:tracePt t="21942" x="2822575" y="3911600"/>
          <p14:tracePt t="21948" x="2828925" y="3911600"/>
          <p14:tracePt t="21950" x="2835275" y="3911600"/>
          <p14:tracePt t="21954" x="2840038" y="3911600"/>
          <p14:tracePt t="21958" x="2846388" y="3917950"/>
          <p14:tracePt t="21962" x="2852738" y="3917950"/>
          <p14:tracePt t="21964" x="2859088" y="3917950"/>
          <p14:tracePt t="21968" x="2863850" y="3917950"/>
          <p14:tracePt t="21972" x="2870200" y="3917950"/>
          <p14:tracePt t="21975" x="2882900" y="3917950"/>
          <p14:tracePt t="21980" x="2889250" y="3917950"/>
          <p14:tracePt t="21984" x="2894013" y="3917950"/>
          <p14:tracePt t="21988" x="2900363" y="3917950"/>
          <p14:tracePt t="21992" x="2906713" y="3917950"/>
          <p14:tracePt t="21994" x="2906713" y="3922713"/>
          <p14:tracePt t="21996" x="2913063" y="3922713"/>
          <p14:tracePt t="22000" x="2917825" y="3922713"/>
          <p14:tracePt t="22006" x="2924175" y="3922713"/>
          <p14:tracePt t="22014" x="2930525" y="3922713"/>
          <p14:tracePt t="23616" x="2930525" y="3929063"/>
          <p14:tracePt t="23620" x="2936875" y="3929063"/>
          <p14:tracePt t="23622" x="2941638" y="3935413"/>
          <p14:tracePt t="23626" x="2947988" y="3935413"/>
          <p14:tracePt t="23634" x="2954338" y="3941763"/>
          <p14:tracePt t="23644" x="2960688" y="3941763"/>
          <p14:tracePt t="23648" x="2960688" y="3948113"/>
          <p14:tracePt t="23652" x="2967038" y="3948113"/>
          <p14:tracePt t="23657" x="2971800" y="3948113"/>
          <p14:tracePt t="23659" x="2971800" y="3952875"/>
          <p14:tracePt t="23663" x="2978150" y="3952875"/>
          <p14:tracePt t="23669" x="2984500" y="3959225"/>
          <p14:tracePt t="23671" x="2990850" y="3959225"/>
          <p14:tracePt t="23677" x="2995613" y="3959225"/>
          <p14:tracePt t="23683" x="2995613" y="3965575"/>
          <p14:tracePt t="23685" x="3001963" y="3965575"/>
          <p14:tracePt t="23692" x="3008313" y="3965575"/>
          <p14:tracePt t="23693" x="3014663" y="3965575"/>
          <p14:tracePt t="23699" x="3019425" y="3971925"/>
          <p14:tracePt t="23705" x="3025775" y="3971925"/>
          <p14:tracePt t="23711" x="3032125" y="3971925"/>
          <p14:tracePt t="23721" x="3038475" y="3971925"/>
          <p14:tracePt t="23725" x="3043238" y="3971925"/>
          <p14:tracePt t="23743" x="3049588" y="3971925"/>
          <p14:tracePt t="23779" x="3055938" y="3971925"/>
          <p14:tracePt t="23796" x="3062288" y="3971925"/>
          <p14:tracePt t="23801" x="3068638" y="3971925"/>
          <p14:tracePt t="23806" x="3073400" y="3971925"/>
          <p14:tracePt t="23810" x="3086100" y="3971925"/>
          <p14:tracePt t="23813" x="3092450" y="3971925"/>
          <p14:tracePt t="23815" x="3103563" y="3971925"/>
          <p14:tracePt t="23817" x="3116263" y="3971925"/>
          <p14:tracePt t="23821" x="3133725" y="3971925"/>
          <p14:tracePt t="23823" x="3140075" y="3971925"/>
          <p14:tracePt t="23825" x="3157538" y="3976688"/>
          <p14:tracePt t="23827" x="3163888" y="3976688"/>
          <p14:tracePt t="23829" x="3170238" y="3976688"/>
          <p14:tracePt t="23831" x="3181350" y="3976688"/>
          <p14:tracePt t="23833" x="3194050" y="3976688"/>
          <p14:tracePt t="23835" x="3198813" y="3976688"/>
          <p14:tracePt t="23838" x="3211513" y="3976688"/>
          <p14:tracePt t="23839" x="3217863" y="3976688"/>
          <p14:tracePt t="23841" x="3228975" y="3976688"/>
          <p14:tracePt t="23843" x="3241675" y="3976688"/>
          <p14:tracePt t="23845" x="3248025" y="3983038"/>
          <p14:tracePt t="23847" x="3252788" y="3983038"/>
          <p14:tracePt t="23849" x="3271838" y="3983038"/>
          <p14:tracePt t="23851" x="3276600" y="3983038"/>
          <p14:tracePt t="23853" x="3282950" y="3983038"/>
          <p14:tracePt t="23855" x="3295650" y="3983038"/>
          <p14:tracePt t="23857" x="3306763" y="3983038"/>
          <p14:tracePt t="23859" x="3313113" y="3983038"/>
          <p14:tracePt t="23861" x="3325813" y="3983038"/>
          <p14:tracePt t="23868" x="3354388" y="3983038"/>
          <p14:tracePt t="23869" x="3360738" y="3989388"/>
          <p14:tracePt t="23871" x="3373438" y="3989388"/>
          <p14:tracePt t="23874" x="3384550" y="3989388"/>
          <p14:tracePt t="23875" x="3390900" y="3989388"/>
          <p14:tracePt t="23877" x="3403600" y="3989388"/>
          <p14:tracePt t="23879" x="3408363" y="3989388"/>
          <p14:tracePt t="23881" x="3421063" y="3989388"/>
          <p14:tracePt t="23886" x="3444875" y="3989388"/>
          <p14:tracePt t="23887" x="3451225" y="3989388"/>
          <p14:tracePt t="23889" x="3462338" y="3989388"/>
          <p14:tracePt t="23891" x="3468688" y="3989388"/>
          <p14:tracePt t="23893" x="3486150" y="3989388"/>
          <p14:tracePt t="23894" x="3492500" y="3989388"/>
          <p14:tracePt t="23898" x="3498850" y="3989388"/>
          <p14:tracePt t="23899" x="3505200" y="3989388"/>
          <p14:tracePt t="23901" x="3516313" y="3989388"/>
          <p14:tracePt t="23904" x="3522663" y="3989388"/>
          <p14:tracePt t="23905" x="3533775" y="3989388"/>
          <p14:tracePt t="23907" x="3540125" y="3989388"/>
          <p14:tracePt t="23910" x="3557588" y="3989388"/>
          <p14:tracePt t="23911" x="3563938" y="3989388"/>
          <p14:tracePt t="23913" x="3570288" y="3989388"/>
          <p14:tracePt t="23915" x="3576638" y="3989388"/>
          <p14:tracePt t="23917" x="3587750" y="3989388"/>
          <p14:tracePt t="23919" x="3594100" y="3989388"/>
          <p14:tracePt t="23921" x="3600450" y="3989388"/>
          <p14:tracePt t="23923" x="3611563" y="3989388"/>
          <p14:tracePt t="23927" x="3617913" y="3989388"/>
          <p14:tracePt t="23929" x="3630613" y="3989388"/>
          <p14:tracePt t="23933" x="3635375" y="3989388"/>
          <p14:tracePt t="23934" x="3648075" y="3989388"/>
          <p14:tracePt t="23937" x="3654425" y="3989388"/>
          <p14:tracePt t="23939" x="3660775" y="3989388"/>
          <p14:tracePt t="23941" x="3665538" y="3989388"/>
          <p14:tracePt t="23943" x="3671888" y="3989388"/>
          <p14:tracePt t="23945" x="3678238" y="3989388"/>
          <p14:tracePt t="23947" x="3684588" y="3989388"/>
          <p14:tracePt t="23949" x="3689350" y="3983038"/>
          <p14:tracePt t="23951" x="3695700" y="3983038"/>
          <p14:tracePt t="23953" x="3702050" y="3983038"/>
          <p14:tracePt t="23955" x="3708400" y="3983038"/>
          <p14:tracePt t="23956" x="3713163" y="3983038"/>
          <p14:tracePt t="23961" x="3719513" y="3983038"/>
          <p14:tracePt t="23963" x="3725863" y="3983038"/>
          <p14:tracePt t="23964" x="3732213" y="3983038"/>
          <p14:tracePt t="23967" x="3736975" y="3983038"/>
          <p14:tracePt t="23970" x="3743325" y="3983038"/>
          <p14:tracePt t="23973" x="3749675" y="3983038"/>
          <p14:tracePt t="23975" x="3756025" y="3983038"/>
          <p14:tracePt t="23976" x="3762375" y="3983038"/>
          <p14:tracePt t="23979" x="3767138" y="3976688"/>
          <p14:tracePt t="23982" x="3773488" y="3976688"/>
          <p14:tracePt t="23984" x="3779838" y="3976688"/>
          <p14:tracePt t="23987" x="3786188" y="3976688"/>
          <p14:tracePt t="23989" x="3790950" y="3976688"/>
          <p14:tracePt t="23993" x="3803650" y="3971925"/>
          <p14:tracePt t="23997" x="3810000" y="3971925"/>
          <p14:tracePt t="23999" x="3814763" y="3971925"/>
          <p14:tracePt t="24001" x="3821113" y="3971925"/>
          <p14:tracePt t="24003" x="3827463" y="3971925"/>
          <p14:tracePt t="24005" x="3833813" y="3971925"/>
          <p14:tracePt t="24007" x="3840163" y="3965575"/>
          <p14:tracePt t="24009" x="3851275" y="3965575"/>
          <p14:tracePt t="24013" x="3857625" y="3959225"/>
          <p14:tracePt t="24015" x="3863975" y="3959225"/>
          <p14:tracePt t="24017" x="3868738" y="3959225"/>
          <p14:tracePt t="24019" x="3875088" y="3959225"/>
          <p14:tracePt t="24021" x="3887788" y="3959225"/>
          <p14:tracePt t="24023" x="3892550" y="3952875"/>
          <p14:tracePt t="24025" x="3898900" y="3952875"/>
          <p14:tracePt t="24027" x="3911600" y="3948113"/>
          <p14:tracePt t="24029" x="3916363" y="3948113"/>
          <p14:tracePt t="24031" x="3922713" y="3948113"/>
          <p14:tracePt t="24033" x="3929063" y="3948113"/>
          <p14:tracePt t="24035" x="3935413" y="3941763"/>
          <p14:tracePt t="24037" x="3941763" y="3941763"/>
          <p14:tracePt t="24039" x="3952875" y="3941763"/>
          <p14:tracePt t="24040" x="3959225" y="3941763"/>
          <p14:tracePt t="24043" x="3965575" y="3935413"/>
          <p14:tracePt t="24045" x="3976688" y="3935413"/>
          <p14:tracePt t="24047" x="3976688" y="3929063"/>
          <p14:tracePt t="24049" x="3989388" y="3929063"/>
          <p14:tracePt t="24051" x="3994150" y="3929063"/>
          <p14:tracePt t="24053" x="3994150" y="3922713"/>
          <p14:tracePt t="24056" x="4006850" y="3917950"/>
          <p14:tracePt t="24057" x="4013200" y="3917950"/>
          <p14:tracePt t="24059" x="4019550" y="3917950"/>
          <p14:tracePt t="24061" x="4030663" y="3911600"/>
          <p14:tracePt t="24063" x="4030663" y="3905250"/>
          <p14:tracePt t="24065" x="4043363" y="3905250"/>
          <p14:tracePt t="24067" x="4048125" y="3905250"/>
          <p14:tracePt t="24069" x="4054475" y="3894138"/>
          <p14:tracePt t="24071" x="4067175" y="3894138"/>
          <p14:tracePt t="24073" x="4071938" y="3887788"/>
          <p14:tracePt t="24075" x="4078288" y="3881438"/>
          <p14:tracePt t="24077" x="4084638" y="3881438"/>
          <p14:tracePt t="24080" x="4090988" y="3875088"/>
          <p14:tracePt t="24081" x="4097338" y="3875088"/>
          <p14:tracePt t="24083" x="4102100" y="3870325"/>
          <p14:tracePt t="24086" x="4108450" y="3863975"/>
          <p14:tracePt t="24089" x="4114800" y="3863975"/>
          <p14:tracePt t="24092" x="4114800" y="3857625"/>
          <p14:tracePt t="24093" x="4125913" y="3857625"/>
          <p14:tracePt t="24094" x="4125913" y="3851275"/>
          <p14:tracePt t="24099" x="4132263" y="3844925"/>
          <p14:tracePt t="24105" x="4138613" y="3840163"/>
          <p14:tracePt t="24109" x="4144963" y="3840163"/>
          <p14:tracePt t="24110" x="4144963" y="3833813"/>
          <p14:tracePt t="24117" x="4149725" y="3833813"/>
          <p14:tracePt t="24119" x="4156075" y="3827463"/>
          <p14:tracePt t="24125" x="4156075" y="3821113"/>
          <p14:tracePt t="24131" x="4162425" y="3821113"/>
          <p14:tracePt t="24143" x="4162425" y="3816350"/>
          <p14:tracePt t="24146" x="4168775" y="3816350"/>
          <p14:tracePt t="24157" x="4173538" y="3816350"/>
          <p14:tracePt t="24161" x="4173538" y="3810000"/>
          <p14:tracePt t="24165" x="4179888" y="3810000"/>
          <p14:tracePt t="24175" x="4179888" y="3803650"/>
          <p14:tracePt t="24177" x="4186238" y="3803650"/>
          <p14:tracePt t="24183" x="4186238" y="3797300"/>
          <p14:tracePt t="24187" x="4192588" y="3792538"/>
          <p14:tracePt t="24193" x="4192588" y="3786188"/>
          <p14:tracePt t="24197" x="4192588" y="3773488"/>
          <p14:tracePt t="24199" x="4198938" y="3773488"/>
          <p14:tracePt t="24201" x="4203700" y="3773488"/>
          <p14:tracePt t="24203" x="4203700" y="3767138"/>
          <p14:tracePt t="24207" x="4203700" y="3762375"/>
          <p14:tracePt t="24209" x="4203700" y="3756025"/>
          <p14:tracePt t="24211" x="4203700" y="3749675"/>
          <p14:tracePt t="24213" x="4210050" y="3749675"/>
          <p14:tracePt t="24215" x="4210050" y="3743325"/>
          <p14:tracePt t="24217" x="4210050" y="3738563"/>
          <p14:tracePt t="24219" x="4210050" y="3732213"/>
          <p14:tracePt t="24221" x="4210050" y="3725863"/>
          <p14:tracePt t="24225" x="4210050" y="3714750"/>
          <p14:tracePt t="24227" x="4216400" y="3714750"/>
          <p14:tracePt t="24229" x="4216400" y="3708400"/>
          <p14:tracePt t="24231" x="4216400" y="3702050"/>
          <p14:tracePt t="24235" x="4216400" y="3695700"/>
          <p14:tracePt t="24237" x="4216400" y="3690938"/>
          <p14:tracePt t="24239" x="4216400" y="3684588"/>
          <p14:tracePt t="24241" x="4222750" y="3684588"/>
          <p14:tracePt t="24243" x="4222750" y="3671888"/>
          <p14:tracePt t="24247" x="4222750" y="3665538"/>
          <p14:tracePt t="24249" x="4222750" y="3660775"/>
          <p14:tracePt t="24251" x="4222750" y="3654425"/>
          <p14:tracePt t="24253" x="4222750" y="3648075"/>
          <p14:tracePt t="24255" x="4227513" y="3636963"/>
          <p14:tracePt t="24257" x="4227513" y="3630613"/>
          <p14:tracePt t="24259" x="4227513" y="3624263"/>
          <p14:tracePt t="24261" x="4227513" y="3617913"/>
          <p14:tracePt t="24263" x="4233863" y="3613150"/>
          <p14:tracePt t="24265" x="4233863" y="3600450"/>
          <p14:tracePt t="24269" x="4233863" y="3594100"/>
          <p14:tracePt t="24271" x="4240213" y="3587750"/>
          <p14:tracePt t="24274" x="4240213" y="3582988"/>
          <p14:tracePt t="24275" x="4240213" y="3576638"/>
          <p14:tracePt t="24280" x="4240213" y="3570288"/>
          <p14:tracePt t="24281" x="4240213" y="3563938"/>
          <p14:tracePt t="24283" x="4246563" y="3559175"/>
          <p14:tracePt t="24289" x="4246563" y="3552825"/>
          <p14:tracePt t="24295" x="4246563" y="3546475"/>
          <p14:tracePt t="24301" x="4246563" y="3540125"/>
          <p14:tracePt t="24303" x="4246563" y="3535363"/>
          <p14:tracePt t="24307" x="4246563" y="3529013"/>
          <p14:tracePt t="24311" x="4251325" y="3522663"/>
          <p14:tracePt t="24315" x="4251325" y="3516313"/>
          <p14:tracePt t="24316" x="4251325" y="3509963"/>
          <p14:tracePt t="24321" x="4251325" y="3505200"/>
          <p14:tracePt t="24325" x="4251325" y="3498850"/>
          <p14:tracePt t="24327" x="4251325" y="3492500"/>
          <p14:tracePt t="24329" x="4251325" y="3486150"/>
          <p14:tracePt t="24333" x="4251325" y="3481388"/>
          <p14:tracePt t="24337" x="4251325" y="3468688"/>
          <p14:tracePt t="24340" x="4251325" y="3462338"/>
          <p14:tracePt t="24345" x="4251325" y="3457575"/>
          <p14:tracePt t="24347" x="4251325" y="3451225"/>
          <p14:tracePt t="24349" x="4251325" y="3444875"/>
          <p14:tracePt t="24352" x="4251325" y="3438525"/>
          <p14:tracePt t="24355" x="4251325" y="3433763"/>
          <p14:tracePt t="24357" x="4251325" y="3427413"/>
          <p14:tracePt t="24361" x="4251325" y="3421063"/>
          <p14:tracePt t="24363" x="4240213" y="3414713"/>
          <p14:tracePt t="24364" x="4240213" y="3408363"/>
          <p14:tracePt t="24367" x="4240213" y="3403600"/>
          <p14:tracePt t="24371" x="4240213" y="3397250"/>
          <p14:tracePt t="24373" x="4240213" y="3390900"/>
          <p14:tracePt t="24375" x="4233863" y="3384550"/>
          <p14:tracePt t="24377" x="4233863" y="3379788"/>
          <p14:tracePt t="24379" x="4233863" y="3373438"/>
          <p14:tracePt t="24381" x="4227513" y="3367088"/>
          <p14:tracePt t="24383" x="4222750" y="3360738"/>
          <p14:tracePt t="24385" x="4222750" y="3349625"/>
          <p14:tracePt t="24387" x="4216400" y="3336925"/>
          <p14:tracePt t="24391" x="4210050" y="3325813"/>
          <p14:tracePt t="24393" x="4210050" y="3319463"/>
          <p14:tracePt t="24395" x="4203700" y="3319463"/>
          <p14:tracePt t="24397" x="4198938" y="3306763"/>
          <p14:tracePt t="24399" x="4192588" y="3302000"/>
          <p14:tracePt t="24401" x="4186238" y="3295650"/>
          <p14:tracePt t="24403" x="4186238" y="3289300"/>
          <p14:tracePt t="24405" x="4179888" y="3282950"/>
          <p14:tracePt t="24407" x="4179888" y="3278188"/>
          <p14:tracePt t="24409" x="4173538" y="3271838"/>
          <p14:tracePt t="24411" x="4168775" y="3265488"/>
          <p14:tracePt t="24413" x="4162425" y="3259138"/>
          <p14:tracePt t="24415" x="4156075" y="3252788"/>
          <p14:tracePt t="24419" x="4149725" y="3248025"/>
          <p14:tracePt t="24423" x="4144963" y="3235325"/>
          <p14:tracePt t="24427" x="4138613" y="3235325"/>
          <p14:tracePt t="24429" x="4138613" y="3228975"/>
          <p14:tracePt t="24431" x="4132263" y="3228975"/>
          <p14:tracePt t="24433" x="4132263" y="3224213"/>
          <p14:tracePt t="24435" x="4132263" y="3217863"/>
          <p14:tracePt t="24439" x="4125913" y="3211513"/>
          <p14:tracePt t="24447" x="4125913" y="3205163"/>
          <p14:tracePt t="24457" x="4125913" y="3200400"/>
          <p14:tracePt t="24658" x="4121150" y="3200400"/>
          <p14:tracePt t="24663" x="4114800" y="3200400"/>
          <p14:tracePt t="24667" x="4108450" y="3200400"/>
          <p14:tracePt t="24671" x="4102100" y="3200400"/>
          <p14:tracePt t="24674" x="4097338" y="3200400"/>
          <p14:tracePt t="24678" x="4090988" y="3194050"/>
          <p14:tracePt t="24682" x="4090988" y="3187700"/>
          <p14:tracePt t="24683" x="4084638" y="3187700"/>
          <p14:tracePt t="24689" x="4078288" y="3187700"/>
          <p14:tracePt t="24693" x="4067175" y="3181350"/>
          <p14:tracePt t="24697" x="4054475" y="3181350"/>
          <p14:tracePt t="24699" x="4048125" y="3181350"/>
          <p14:tracePt t="24701" x="4043363" y="3176588"/>
          <p14:tracePt t="24703" x="4030663" y="3170238"/>
          <p14:tracePt t="24707" x="4024313" y="3170238"/>
          <p14:tracePt t="24709" x="4006850" y="3163888"/>
          <p14:tracePt t="24710" x="4000500" y="3157538"/>
          <p14:tracePt t="24713" x="3989388" y="3151188"/>
          <p14:tracePt t="24715" x="3976688" y="3151188"/>
          <p14:tracePt t="24717" x="3965575" y="3146425"/>
          <p14:tracePt t="24719" x="3959225" y="3140075"/>
          <p14:tracePt t="24721" x="3946525" y="3140075"/>
          <p14:tracePt t="24723" x="3935413" y="3133725"/>
          <p14:tracePt t="24725" x="3929063" y="3127375"/>
          <p14:tracePt t="24727" x="3916363" y="3122613"/>
          <p14:tracePt t="24729" x="3905250" y="3122613"/>
          <p14:tracePt t="24730" x="3898900" y="3109913"/>
          <p14:tracePt t="24732" x="3887788" y="3109913"/>
          <p14:tracePt t="24735" x="3881438" y="3103563"/>
          <p14:tracePt t="24737" x="3875088" y="3098800"/>
          <p14:tracePt t="24739" x="3863975" y="3092450"/>
          <p14:tracePt t="24743" x="3857625" y="3086100"/>
          <p14:tracePt t="24745" x="3851275" y="3079750"/>
          <p14:tracePt t="24747" x="3844925" y="3073400"/>
          <p14:tracePt t="24749" x="3844925" y="3068638"/>
          <p14:tracePt t="24751" x="3833813" y="3068638"/>
          <p14:tracePt t="24752" x="3833813" y="3062288"/>
          <p14:tracePt t="24755" x="3827463" y="3055938"/>
          <p14:tracePt t="24759" x="3821113" y="3049588"/>
          <p14:tracePt t="24761" x="3821113" y="3044825"/>
          <p14:tracePt t="24763" x="3814763" y="3038475"/>
          <p14:tracePt t="24767" x="3810000" y="3032125"/>
          <p14:tracePt t="24769" x="3810000" y="3025775"/>
          <p14:tracePt t="24771" x="3803650" y="3021013"/>
          <p14:tracePt t="24775" x="3803650" y="3014663"/>
          <p14:tracePt t="24777" x="3797300" y="3014663"/>
          <p14:tracePt t="24779" x="3797300" y="3008313"/>
          <p14:tracePt t="24781" x="3790950" y="3001963"/>
          <p14:tracePt t="24783" x="3790950" y="2995613"/>
          <p14:tracePt t="24787" x="3786188" y="2990850"/>
          <p14:tracePt t="24789" x="3786188" y="2984500"/>
          <p14:tracePt t="24791" x="3786188" y="2978150"/>
          <p14:tracePt t="24793" x="3786188" y="2971800"/>
          <p14:tracePt t="24795" x="3779838" y="2971800"/>
          <p14:tracePt t="24797" x="3779838" y="2967038"/>
          <p14:tracePt t="24801" x="3773488" y="2954338"/>
          <p14:tracePt t="24803" x="3773488" y="2947988"/>
          <p14:tracePt t="24805" x="3767138" y="2943225"/>
          <p14:tracePt t="24809" x="3767138" y="2936875"/>
          <p14:tracePt t="24815" x="3767138" y="2930525"/>
          <p14:tracePt t="24900" x="3767138" y="2924175"/>
          <p14:tracePt t="24905" x="3767138" y="2919413"/>
          <p14:tracePt t="24909" x="3773488" y="2919413"/>
          <p14:tracePt t="24917" x="3779838" y="2919413"/>
          <p14:tracePt t="24919" x="3779838" y="2913063"/>
          <p14:tracePt t="24929" x="3779838" y="2906713"/>
          <p14:tracePt t="24931" x="3786188" y="2906713"/>
          <p14:tracePt t="24933" x="3786188" y="2900363"/>
          <p14:tracePt t="24935" x="3786188" y="2894013"/>
          <p14:tracePt t="24939" x="3786188" y="2889250"/>
          <p14:tracePt t="24941" x="3790950" y="2882900"/>
          <p14:tracePt t="24945" x="3797300" y="2870200"/>
          <p14:tracePt t="24947" x="3797300" y="2859088"/>
          <p14:tracePt t="24949" x="3797300" y="2852738"/>
          <p14:tracePt t="24951" x="3797300" y="2841625"/>
          <p14:tracePt t="24953" x="3797300" y="2828925"/>
          <p14:tracePt t="24955" x="3803650" y="2822575"/>
          <p14:tracePt t="24957" x="3803650" y="2811463"/>
          <p14:tracePt t="24959" x="3803650" y="2798763"/>
          <p14:tracePt t="24961" x="3810000" y="2787650"/>
          <p14:tracePt t="24963" x="3810000" y="2781300"/>
          <p14:tracePt t="24965" x="3810000" y="2768600"/>
          <p14:tracePt t="24967" x="3810000" y="2757488"/>
          <p14:tracePt t="24969" x="3810000" y="2751138"/>
          <p14:tracePt t="24971" x="3810000" y="2733675"/>
          <p14:tracePt t="24973" x="3810000" y="2727325"/>
          <p14:tracePt t="24974" x="3810000" y="2720975"/>
          <p14:tracePt t="24977" x="3810000" y="2709863"/>
          <p14:tracePt t="24979" x="3810000" y="2697163"/>
          <p14:tracePt t="24981" x="3810000" y="2690813"/>
          <p14:tracePt t="24983" x="3810000" y="2686050"/>
          <p14:tracePt t="24985" x="3810000" y="2673350"/>
          <p14:tracePt t="24987" x="3810000" y="2662238"/>
          <p14:tracePt t="24991" x="3810000" y="2655888"/>
          <p14:tracePt t="24993" x="3810000" y="2643188"/>
          <p14:tracePt t="24995" x="3810000" y="2636838"/>
          <p14:tracePt t="24997" x="3810000" y="2632075"/>
          <p14:tracePt t="24999" x="3810000" y="2625725"/>
          <p14:tracePt t="25001" x="3810000" y="2619375"/>
          <p14:tracePt t="25003" x="3810000" y="2613025"/>
          <p14:tracePt t="25005" x="3810000" y="2608263"/>
          <p14:tracePt t="25009" x="3810000" y="2601913"/>
          <p14:tracePt t="25014" x="3810000" y="2595563"/>
          <p14:tracePt t="25015" x="3810000" y="2589213"/>
          <p14:tracePt t="25017" x="3810000" y="2584450"/>
          <p14:tracePt t="25023" x="3810000" y="2578100"/>
          <p14:tracePt t="25027" x="3810000" y="2571750"/>
          <p14:tracePt t="25031" x="3810000" y="2565400"/>
          <p14:tracePt t="25035" x="3810000" y="2559050"/>
          <p14:tracePt t="25038" x="3803650" y="2554288"/>
          <p14:tracePt t="25041" x="3803650" y="2547938"/>
          <p14:tracePt t="25045" x="3803650" y="2541588"/>
          <p14:tracePt t="25049" x="3803650" y="2535238"/>
          <p14:tracePt t="25051" x="3803650" y="2530475"/>
          <p14:tracePt t="25053" x="3797300" y="2530475"/>
          <p14:tracePt t="25055" x="3797300" y="2524125"/>
          <p14:tracePt t="25061" x="3797300" y="2517775"/>
          <p14:tracePt t="25065" x="3797300" y="2511425"/>
          <p14:tracePt t="25071" x="3797300" y="2506663"/>
          <p14:tracePt t="25081" x="3797300" y="2500313"/>
          <p14:tracePt t="25085" x="3797300" y="2493963"/>
          <p14:tracePt t="25091" x="3797300" y="2481263"/>
          <p14:tracePt t="25093" x="3803650" y="2481263"/>
          <p14:tracePt t="25095" x="3810000" y="2481263"/>
          <p14:tracePt t="25097" x="3814763" y="2476500"/>
          <p14:tracePt t="25099" x="3821113" y="2476500"/>
          <p14:tracePt t="25101" x="3827463" y="2470150"/>
          <p14:tracePt t="25103" x="3833813" y="2470150"/>
          <p14:tracePt t="25105" x="3840163" y="2470150"/>
          <p14:tracePt t="25107" x="3851275" y="2470150"/>
          <p14:tracePt t="25111" x="3868738" y="2470150"/>
          <p14:tracePt t="25324" x="3868738" y="2463800"/>
          <p14:tracePt t="25330" x="3868738" y="2457450"/>
          <p14:tracePt t="25331" x="3863975" y="2452688"/>
          <p14:tracePt t="25333" x="3857625" y="2452688"/>
          <p14:tracePt t="25336" x="3851275" y="2446338"/>
          <p14:tracePt t="25337" x="3844925" y="2446338"/>
          <p14:tracePt t="25340" x="3840163" y="2446338"/>
          <p14:tracePt t="25341" x="3833813" y="2439988"/>
          <p14:tracePt t="25343" x="3827463" y="2433638"/>
          <p14:tracePt t="25345" x="3821113" y="2428875"/>
          <p14:tracePt t="25347" x="3810000" y="2422525"/>
          <p14:tracePt t="25352" x="3790950" y="2409825"/>
          <p14:tracePt t="25353" x="3773488" y="2405063"/>
          <p14:tracePt t="25358" x="3762375" y="2392363"/>
          <p14:tracePt t="25361" x="3743325" y="2379663"/>
          <p14:tracePt t="25364" x="3736975" y="2379663"/>
          <p14:tracePt t="25366" x="3725863" y="2368550"/>
          <p14:tracePt t="25369" x="3719513" y="2362200"/>
          <p14:tracePt t="25371" x="3713163" y="2355850"/>
          <p14:tracePt t="25375" x="3708400" y="2355850"/>
          <p14:tracePt t="25377" x="3708400" y="2351088"/>
          <p14:tracePt t="25425" x="3702050" y="2351088"/>
          <p14:tracePt t="25435" x="3695700" y="2351088"/>
          <p14:tracePt t="25439" x="3689350" y="2351088"/>
          <p14:tracePt t="25451" x="3684588" y="2351088"/>
          <p14:tracePt t="25461" x="3678238" y="2351088"/>
          <p14:tracePt t="25674" x="3678238" y="2355850"/>
          <p14:tracePt t="25678" x="3671888" y="2355850"/>
          <p14:tracePt t="25684" x="3665538" y="2355850"/>
          <p14:tracePt t="25692" x="3665538" y="2362200"/>
          <p14:tracePt t="25709" x="3665538" y="2368550"/>
          <p14:tracePt t="25727" x="3665538" y="2374900"/>
          <p14:tracePt t="25763" x="3665538" y="2379663"/>
          <p14:tracePt t="25785" x="3665538" y="2386013"/>
          <p14:tracePt t="25791" x="3665538" y="2392363"/>
          <p14:tracePt t="25805" x="3665538" y="2398713"/>
          <p14:tracePt t="25819" x="3665538" y="2405063"/>
          <p14:tracePt t="25831" x="3671888" y="2409825"/>
          <p14:tracePt t="25839" x="3671888" y="2416175"/>
          <p14:tracePt t="25855" x="3671888" y="2422525"/>
          <p14:tracePt t="26320" x="3671888" y="2428875"/>
          <p14:tracePt t="26330" x="3671888" y="2433638"/>
          <p14:tracePt t="26334" x="3678238" y="2439988"/>
          <p14:tracePt t="26342" x="3678238" y="2446338"/>
          <p14:tracePt t="26352" x="3678238" y="2452688"/>
          <p14:tracePt t="26359" x="3678238" y="2457450"/>
          <p14:tracePt t="26362" x="3678238" y="2463800"/>
          <p14:tracePt t="26369" x="3678238" y="2470150"/>
          <p14:tracePt t="26371" x="3684588" y="2470150"/>
          <p14:tracePt t="26375" x="3684588" y="2476500"/>
          <p14:tracePt t="26381" x="3684588" y="2481263"/>
          <p14:tracePt t="26385" x="3684588" y="2487613"/>
          <p14:tracePt t="26395" x="3689350" y="2493963"/>
          <p14:tracePt t="26397" x="3695700" y="2493963"/>
          <p14:tracePt t="26403" x="3695700" y="2500313"/>
          <p14:tracePt t="26407" x="3702050" y="2500313"/>
          <p14:tracePt t="26413" x="3708400" y="2506663"/>
          <p14:tracePt t="26417" x="3708400" y="2511425"/>
          <p14:tracePt t="26419" x="3713163" y="2511425"/>
          <p14:tracePt t="26421" x="3719513" y="2511425"/>
          <p14:tracePt t="26423" x="3719513" y="2517775"/>
          <p14:tracePt t="26425" x="3725863" y="2517775"/>
          <p14:tracePt t="26429" x="3732213" y="2524125"/>
          <p14:tracePt t="26431" x="3736975" y="2524125"/>
          <p14:tracePt t="26433" x="3743325" y="2524125"/>
          <p14:tracePt t="26435" x="3749675" y="2530475"/>
          <p14:tracePt t="26437" x="3749675" y="2535238"/>
          <p14:tracePt t="26438" x="3762375" y="2535238"/>
          <p14:tracePt t="26441" x="3767138" y="2535238"/>
          <p14:tracePt t="26443" x="3773488" y="2541588"/>
          <p14:tracePt t="26444" x="3779838" y="2541588"/>
          <p14:tracePt t="26447" x="3786188" y="2541588"/>
          <p14:tracePt t="26449" x="3790950" y="2547938"/>
          <p14:tracePt t="26450" x="3810000" y="2554288"/>
          <p14:tracePt t="26453" x="3814763" y="2554288"/>
          <p14:tracePt t="26455" x="3821113" y="2559050"/>
          <p14:tracePt t="26456" x="3833813" y="2559050"/>
          <p14:tracePt t="26459" x="3840163" y="2559050"/>
          <p14:tracePt t="26460" x="3844925" y="2565400"/>
          <p14:tracePt t="26463" x="3857625" y="2571750"/>
          <p14:tracePt t="26465" x="3863975" y="2571750"/>
          <p14:tracePt t="26467" x="3868738" y="2571750"/>
          <p14:tracePt t="26469" x="3881438" y="2578100"/>
          <p14:tracePt t="26471" x="3892550" y="2584450"/>
          <p14:tracePt t="26473" x="3898900" y="2584450"/>
          <p14:tracePt t="26475" x="3911600" y="2589213"/>
          <p14:tracePt t="26477" x="3922713" y="2595563"/>
          <p14:tracePt t="26479" x="3929063" y="2595563"/>
          <p14:tracePt t="26481" x="3941763" y="2601913"/>
          <p14:tracePt t="26483" x="3959225" y="2608263"/>
          <p14:tracePt t="26485" x="3965575" y="2613025"/>
          <p14:tracePt t="26487" x="3983038" y="2613025"/>
          <p14:tracePt t="26489" x="3994150" y="2619375"/>
          <p14:tracePt t="26490" x="4013200" y="2625725"/>
          <p14:tracePt t="26493" x="4030663" y="2632075"/>
          <p14:tracePt t="26495" x="4060825" y="2636838"/>
          <p14:tracePt t="26497" x="4084638" y="2636838"/>
          <p14:tracePt t="26499" x="4108450" y="2643188"/>
          <p14:tracePt t="26501" x="4144963" y="2655888"/>
          <p14:tracePt t="26503" x="4179888" y="2662238"/>
          <p14:tracePt t="26505" x="4210050" y="2667000"/>
          <p14:tracePt t="26507" x="4246563" y="2673350"/>
          <p14:tracePt t="26509" x="4281488" y="2686050"/>
          <p14:tracePt t="26511" x="4311650" y="2690813"/>
          <p14:tracePt t="26513" x="4352925" y="2697163"/>
          <p14:tracePt t="26515" x="4389438" y="2703513"/>
          <p14:tracePt t="26517" x="4419600" y="2709863"/>
          <p14:tracePt t="26519" x="4456113" y="2714625"/>
          <p14:tracePt t="26521" x="4491038" y="2727325"/>
          <p14:tracePt t="26523" x="4533900" y="2733675"/>
          <p14:tracePt t="26525" x="4575175" y="2738438"/>
          <p14:tracePt t="26527" x="4605338" y="2738438"/>
          <p14:tracePt t="26530" x="4640263" y="2744788"/>
          <p14:tracePt t="26531" x="4683125" y="2757488"/>
          <p14:tracePt t="26533" x="4713288" y="2763838"/>
          <p14:tracePt t="26536" x="4748213" y="2768600"/>
          <p14:tracePt t="26537" x="4784725" y="2774950"/>
          <p14:tracePt t="26539" x="4819650" y="2774950"/>
          <p14:tracePt t="26541" x="4856163" y="2781300"/>
          <p14:tracePt t="26543" x="4892675" y="2787650"/>
          <p14:tracePt t="26544" x="4921250" y="2792413"/>
          <p14:tracePt t="26547" x="4957763" y="2798763"/>
          <p14:tracePt t="26549" x="4994275" y="2798763"/>
          <p14:tracePt t="26551" x="5029200" y="2805113"/>
          <p14:tracePt t="26553" x="5065713" y="2805113"/>
          <p14:tracePt t="26555" x="5100638" y="2811463"/>
          <p14:tracePt t="26557" x="5137150" y="2811463"/>
          <p14:tracePt t="26560" x="5167313" y="2816225"/>
          <p14:tracePt t="26561" x="5208588" y="2816225"/>
          <p14:tracePt t="26563" x="5245100" y="2822575"/>
          <p14:tracePt t="26565" x="5275263" y="2822575"/>
          <p14:tracePt t="26567" x="5310188" y="2822575"/>
          <p14:tracePt t="26569" x="5340350" y="2822575"/>
          <p14:tracePt t="26571" x="5376863" y="2828925"/>
          <p14:tracePt t="26572" x="5407025" y="2828925"/>
          <p14:tracePt t="26575" x="5430838" y="2828925"/>
          <p14:tracePt t="26577" x="5465763" y="2828925"/>
          <p14:tracePt t="26579" x="5489575" y="2828925"/>
          <p14:tracePt t="26581" x="5513388" y="2828925"/>
          <p14:tracePt t="26583" x="5537200" y="2828925"/>
          <p14:tracePt t="26584" x="5561013" y="2828925"/>
          <p14:tracePt t="26587" x="5586413" y="2828925"/>
          <p14:tracePt t="26589" x="5603875" y="2828925"/>
          <p14:tracePt t="26591" x="5627688" y="2828925"/>
          <p14:tracePt t="26593" x="5645150" y="2828925"/>
          <p14:tracePt t="26595" x="5664200" y="2828925"/>
          <p14:tracePt t="26597" x="5681663" y="2822575"/>
          <p14:tracePt t="26599" x="5705475" y="2822575"/>
          <p14:tracePt t="26601" x="5722938" y="2822575"/>
          <p14:tracePt t="26603" x="5740400" y="2816225"/>
          <p14:tracePt t="26605" x="5759450" y="2816225"/>
          <p14:tracePt t="26607" x="5776913" y="2816225"/>
          <p14:tracePt t="26609" x="5789613" y="2816225"/>
          <p14:tracePt t="26611" x="5807075" y="2811463"/>
          <p14:tracePt t="26613" x="5818188" y="2811463"/>
          <p14:tracePt t="26614" x="5837238" y="2805113"/>
          <p14:tracePt t="26617" x="5854700" y="2805113"/>
          <p14:tracePt t="26619" x="5867400" y="2798763"/>
          <p14:tracePt t="26621" x="5884863" y="2798763"/>
          <p14:tracePt t="26623" x="5895975" y="2798763"/>
          <p14:tracePt t="26625" x="5919788" y="2798763"/>
          <p14:tracePt t="26627" x="5932488" y="2798763"/>
          <p14:tracePt t="26629" x="5949950" y="2798763"/>
          <p14:tracePt t="26631" x="5962650" y="2792413"/>
          <p14:tracePt t="26632" x="5973763" y="2792413"/>
          <p14:tracePt t="26635" x="5986463" y="2787650"/>
          <p14:tracePt t="26637" x="5997575" y="2787650"/>
          <p14:tracePt t="26639" x="6010275" y="2781300"/>
          <p14:tracePt t="26641" x="6022975" y="2781300"/>
          <p14:tracePt t="26643" x="6027738" y="2781300"/>
          <p14:tracePt t="26644" x="6040438" y="2774950"/>
          <p14:tracePt t="26647" x="6057900" y="2774950"/>
          <p14:tracePt t="26649" x="6064250" y="2768600"/>
          <p14:tracePt t="26651" x="6075363" y="2768600"/>
          <p14:tracePt t="26653" x="6081713" y="2768600"/>
          <p14:tracePt t="26655" x="6094413" y="2763838"/>
          <p14:tracePt t="26657" x="6105525" y="2763838"/>
          <p14:tracePt t="26659" x="6118225" y="2757488"/>
          <p14:tracePt t="26660" x="6124575" y="2757488"/>
          <p14:tracePt t="26663" x="6142038" y="2751138"/>
          <p14:tracePt t="26665" x="6148388" y="2751138"/>
          <p14:tracePt t="26667" x="6159500" y="2751138"/>
          <p14:tracePt t="26669" x="6172200" y="2744788"/>
          <p14:tracePt t="26671" x="6183313" y="2744788"/>
          <p14:tracePt t="26673" x="6202363" y="2738438"/>
          <p14:tracePt t="26675" x="6213475" y="2738438"/>
          <p14:tracePt t="26677" x="6226175" y="2738438"/>
          <p14:tracePt t="26679" x="6237288" y="2733675"/>
          <p14:tracePt t="26681" x="6254750" y="2727325"/>
          <p14:tracePt t="26683" x="6267450" y="2720975"/>
          <p14:tracePt t="26685" x="6284913" y="2720975"/>
          <p14:tracePt t="26687" x="6303963" y="2720975"/>
          <p14:tracePt t="26689" x="6315075" y="2714625"/>
          <p14:tracePt t="26691" x="6327775" y="2714625"/>
          <p14:tracePt t="26693" x="6345238" y="2709863"/>
          <p14:tracePt t="26695" x="6356350" y="2703513"/>
          <p14:tracePt t="26696" x="6369050" y="2703513"/>
          <p14:tracePt t="26699" x="6381750" y="2703513"/>
          <p14:tracePt t="26701" x="6399213" y="2697163"/>
          <p14:tracePt t="26702" x="6416675" y="2697163"/>
          <p14:tracePt t="26705" x="6429375" y="2690813"/>
          <p14:tracePt t="26707" x="6440488" y="2686050"/>
          <p14:tracePt t="26709" x="6453188" y="2686050"/>
          <p14:tracePt t="26712" x="6464300" y="2686050"/>
          <p14:tracePt t="26713" x="6483350" y="2686050"/>
          <p14:tracePt t="26715" x="6500813" y="2686050"/>
          <p14:tracePt t="26717" x="6511925" y="2679700"/>
          <p14:tracePt t="26719" x="6524625" y="2679700"/>
          <p14:tracePt t="26720" x="6537325" y="2679700"/>
          <p14:tracePt t="26723" x="6548438" y="2673350"/>
          <p14:tracePt t="26725" x="6561138" y="2673350"/>
          <p14:tracePt t="26726" x="6572250" y="2673350"/>
          <p14:tracePt t="26730" x="6589713" y="2673350"/>
          <p14:tracePt t="26731" x="6602413" y="2667000"/>
          <p14:tracePt t="26732" x="6613525" y="2667000"/>
          <p14:tracePt t="26736" x="6619875" y="2667000"/>
          <p14:tracePt t="26737" x="6632575" y="2667000"/>
          <p14:tracePt t="26739" x="6643688" y="2667000"/>
          <p14:tracePt t="26741" x="6650038" y="2667000"/>
          <p14:tracePt t="26743" x="6662738" y="2662238"/>
          <p14:tracePt t="26745" x="6667500" y="2662238"/>
          <p14:tracePt t="26748" x="6673850" y="2655888"/>
          <p14:tracePt t="26749" x="6680200" y="2655888"/>
          <p14:tracePt t="26751" x="6691313" y="2655888"/>
          <p14:tracePt t="26755" x="6697663" y="2655888"/>
          <p14:tracePt t="26757" x="6704013" y="2649538"/>
          <p14:tracePt t="26761" x="6716713" y="2649538"/>
          <p14:tracePt t="26765" x="6721475" y="2649538"/>
          <p14:tracePt t="26767" x="6721475" y="2643188"/>
          <p14:tracePt t="26769" x="6727825" y="2643188"/>
          <p14:tracePt t="26773" x="6734175" y="2643188"/>
          <p14:tracePt t="26775" x="6740525" y="2636838"/>
          <p14:tracePt t="26779" x="6740525" y="2632075"/>
          <p14:tracePt t="26781" x="6745288" y="2632075"/>
          <p14:tracePt t="26782" x="6751638" y="2632075"/>
          <p14:tracePt t="26785" x="6757988" y="2632075"/>
          <p14:tracePt t="26787" x="6757988" y="2625725"/>
          <p14:tracePt t="26789" x="6764338" y="2625725"/>
          <p14:tracePt t="26793" x="6769100" y="2619375"/>
          <p14:tracePt t="26797" x="6775450" y="2619375"/>
          <p14:tracePt t="26799" x="6781800" y="2619375"/>
          <p14:tracePt t="26801" x="6781800" y="2613025"/>
          <p14:tracePt t="26803" x="6788150" y="2613025"/>
          <p14:tracePt t="26805" x="6788150" y="2608263"/>
          <p14:tracePt t="26807" x="6794500" y="2608263"/>
          <p14:tracePt t="26808" x="6799263" y="2608263"/>
          <p14:tracePt t="26811" x="6805613" y="2608263"/>
          <p14:tracePt t="26813" x="6805613" y="2601913"/>
          <p14:tracePt t="26815" x="6811963" y="2601913"/>
          <p14:tracePt t="26819" x="6823075" y="2595563"/>
          <p14:tracePt t="26823" x="6829425" y="2595563"/>
          <p14:tracePt t="26825" x="6829425" y="2589213"/>
          <p14:tracePt t="26826" x="6842125" y="2584450"/>
          <p14:tracePt t="26831" x="6846888" y="2578100"/>
          <p14:tracePt t="26835" x="6853238" y="2571750"/>
          <p14:tracePt t="26837" x="6859588" y="2571750"/>
          <p14:tracePt t="26839" x="6865938" y="2565400"/>
          <p14:tracePt t="26841" x="6870700" y="2565400"/>
          <p14:tracePt t="26843" x="6877050" y="2559050"/>
          <p14:tracePt t="26845" x="6883400" y="2559050"/>
          <p14:tracePt t="26847" x="6889750" y="2554288"/>
          <p14:tracePt t="26849" x="6896100" y="2547938"/>
          <p14:tracePt t="26851" x="6900863" y="2547938"/>
          <p14:tracePt t="26853" x="6907213" y="2541588"/>
          <p14:tracePt t="26854" x="6919913" y="2535238"/>
          <p14:tracePt t="26859" x="6924675" y="2535238"/>
          <p14:tracePt t="26861" x="6931025" y="2530475"/>
          <p14:tracePt t="26863" x="6937375" y="2530475"/>
          <p14:tracePt t="26865" x="6943725" y="2524125"/>
          <p14:tracePt t="26867" x="6948488" y="2517775"/>
          <p14:tracePt t="26869" x="6954838" y="2517775"/>
          <p14:tracePt t="26871" x="6954838" y="2511425"/>
          <p14:tracePt t="26873" x="6961188" y="2511425"/>
          <p14:tracePt t="26875" x="6967538" y="2511425"/>
          <p14:tracePt t="26877" x="6973888" y="2506663"/>
          <p14:tracePt t="26881" x="6978650" y="2500313"/>
          <p14:tracePt t="26883" x="6985000" y="2493963"/>
          <p14:tracePt t="26887" x="6991350" y="2493963"/>
          <p14:tracePt t="26889" x="6997700" y="2487613"/>
          <p14:tracePt t="26893" x="7002463" y="2487613"/>
          <p14:tracePt t="26895" x="7002463" y="2481263"/>
          <p14:tracePt t="26897" x="7008813" y="2481263"/>
          <p14:tracePt t="26899" x="7008813" y="2476500"/>
          <p14:tracePt t="26901" x="7015163" y="2476500"/>
          <p14:tracePt t="26903" x="7021513" y="2470150"/>
          <p14:tracePt t="26907" x="7026275" y="2470150"/>
          <p14:tracePt t="26908" x="7026275" y="2463800"/>
          <p14:tracePt t="26911" x="7032625" y="2463800"/>
          <p14:tracePt t="26913" x="7032625" y="2457450"/>
          <p14:tracePt t="26915" x="7038975" y="2457450"/>
          <p14:tracePt t="26918" x="7045325" y="2452688"/>
          <p14:tracePt t="26921" x="7050088" y="2446338"/>
          <p14:tracePt t="26925" x="7056438" y="2446338"/>
          <p14:tracePt t="26927" x="7056438" y="2439988"/>
          <p14:tracePt t="26930" x="7069138" y="2439988"/>
          <p14:tracePt t="26931" x="7069138" y="2433638"/>
          <p14:tracePt t="26933" x="7075488" y="2428875"/>
          <p14:tracePt t="26937" x="7086600" y="2428875"/>
          <p14:tracePt t="26939" x="7086600" y="2422525"/>
          <p14:tracePt t="26942" x="7092950" y="2422525"/>
          <p14:tracePt t="26943" x="7092950" y="2416175"/>
          <p14:tracePt t="26945" x="7099300" y="2416175"/>
          <p14:tracePt t="26949" x="7110413" y="2409825"/>
          <p14:tracePt t="26951" x="7110413" y="2405063"/>
          <p14:tracePt t="26953" x="7116763" y="2405063"/>
          <p14:tracePt t="26955" x="7116763" y="2398713"/>
          <p14:tracePt t="26957" x="7127875" y="2398713"/>
          <p14:tracePt t="26959" x="7127875" y="2392363"/>
          <p14:tracePt t="26961" x="7134225" y="2392363"/>
          <p14:tracePt t="26963" x="7140575" y="2386013"/>
          <p14:tracePt t="26965" x="7146925" y="2386013"/>
          <p14:tracePt t="26967" x="7158038" y="2379663"/>
          <p14:tracePt t="26969" x="7164388" y="2374900"/>
          <p14:tracePt t="26971" x="7170738" y="2374900"/>
          <p14:tracePt t="26973" x="7181850" y="2368550"/>
          <p14:tracePt t="26975" x="7188200" y="2362200"/>
          <p14:tracePt t="26977" x="7200900" y="2355850"/>
          <p14:tracePt t="26979" x="7205663" y="2351088"/>
          <p14:tracePt t="26981" x="7212013" y="2351088"/>
          <p14:tracePt t="26983" x="7231063" y="2344738"/>
          <p14:tracePt t="26986" x="7235825" y="2338388"/>
          <p14:tracePt t="26986" x="7242175" y="2332038"/>
          <p14:tracePt t="26988" x="7254875" y="2327275"/>
          <p14:tracePt t="26991" x="7259638" y="2320925"/>
          <p14:tracePt t="26993" x="7272338" y="2320925"/>
          <p14:tracePt t="26995" x="7283450" y="2308225"/>
          <p14:tracePt t="26997" x="7289800" y="2308225"/>
          <p14:tracePt t="26999" x="7296150" y="2301875"/>
          <p14:tracePt t="27001" x="7307263" y="2297113"/>
          <p14:tracePt t="27002" x="7313613" y="2290763"/>
          <p14:tracePt t="27005" x="7319963" y="2284413"/>
          <p14:tracePt t="27007" x="7326313" y="2284413"/>
          <p14:tracePt t="27008" x="7332663" y="2278063"/>
          <p14:tracePt t="27011" x="7343775" y="2273300"/>
          <p14:tracePt t="27013" x="7343775" y="2266950"/>
          <p14:tracePt t="27014" x="7356475" y="2260600"/>
          <p14:tracePt t="27019" x="7367588" y="2254250"/>
          <p14:tracePt t="27020" x="7367588" y="2249488"/>
          <p14:tracePt t="27023" x="7373938" y="2249488"/>
          <p14:tracePt t="27025" x="7380288" y="2243138"/>
          <p14:tracePt t="27026" x="7385050" y="2243138"/>
          <p14:tracePt t="27029" x="7385050" y="2236788"/>
          <p14:tracePt t="27030" x="7391400" y="2230438"/>
          <p14:tracePt t="27033" x="7397750" y="2230438"/>
          <p14:tracePt t="27035" x="7404100" y="2224088"/>
          <p14:tracePt t="27039" x="7410450" y="2219325"/>
          <p14:tracePt t="27041" x="7415213" y="2219325"/>
          <p14:tracePt t="27043" x="7421563" y="2212975"/>
          <p14:tracePt t="27047" x="7427913" y="2206625"/>
          <p14:tracePt t="27051" x="7427913" y="2200275"/>
          <p14:tracePt t="27053" x="7434263" y="2200275"/>
          <p14:tracePt t="27055" x="7434263" y="2195513"/>
          <p14:tracePt t="27057" x="7434263" y="2189163"/>
          <p14:tracePt t="27059" x="7439025" y="2189163"/>
          <p14:tracePt t="27060" x="7445375" y="2189163"/>
          <p14:tracePt t="27063" x="7445375" y="2182813"/>
          <p14:tracePt t="27065" x="7451725" y="2182813"/>
          <p14:tracePt t="27067" x="7451725" y="2176463"/>
          <p14:tracePt t="27071" x="7458075" y="2176463"/>
          <p14:tracePt t="27073" x="7458075" y="2171700"/>
          <p14:tracePt t="27075" x="7462838" y="2171700"/>
          <p14:tracePt t="27077" x="7462838" y="2165350"/>
          <p14:tracePt t="27079" x="7469188" y="2159000"/>
          <p14:tracePt t="27081" x="7475538" y="2159000"/>
          <p14:tracePt t="27083" x="7475538" y="2152650"/>
          <p14:tracePt t="27084" x="7481888" y="2152650"/>
          <p14:tracePt t="27087" x="7486650" y="2141538"/>
          <p14:tracePt t="27089" x="7493000" y="2141538"/>
          <p14:tracePt t="27091" x="7493000" y="2135188"/>
          <p14:tracePt t="27093" x="7499350" y="2128838"/>
          <p14:tracePt t="27095" x="7499350" y="2122488"/>
          <p14:tracePt t="27097" x="7505700" y="2117725"/>
          <p14:tracePt t="27099" x="7512050" y="2111375"/>
          <p14:tracePt t="27101" x="7512050" y="2105025"/>
          <p14:tracePt t="27102" x="7523163" y="2093913"/>
          <p14:tracePt t="27107" x="7529513" y="2081213"/>
          <p14:tracePt t="27108" x="7535863" y="2074863"/>
          <p14:tracePt t="27111" x="7535863" y="2070100"/>
          <p14:tracePt t="27113" x="7535863" y="2057400"/>
          <p14:tracePt t="27115" x="7540625" y="2051050"/>
          <p14:tracePt t="27117" x="7546975" y="2044700"/>
          <p14:tracePt t="27119" x="7553325" y="2027238"/>
          <p14:tracePt t="27121" x="7559675" y="2020888"/>
          <p14:tracePt t="27124" x="7564438" y="2009775"/>
          <p14:tracePt t="27125" x="7577138" y="1997075"/>
          <p14:tracePt t="27126" x="7583488" y="1985963"/>
          <p14:tracePt t="27130" x="7594600" y="1973263"/>
          <p14:tracePt t="27131" x="7600950" y="1949450"/>
          <p14:tracePt t="27133" x="7613650" y="1938338"/>
          <p14:tracePt t="27135" x="7624763" y="1925638"/>
          <p14:tracePt t="27136" x="7642225" y="1901825"/>
          <p14:tracePt t="27139" x="7661275" y="1890713"/>
          <p14:tracePt t="27141" x="7678738" y="1878013"/>
          <p14:tracePt t="27143" x="7696200" y="1860550"/>
          <p14:tracePt t="27145" x="7720013" y="1841500"/>
          <p14:tracePt t="27146" x="7739063" y="1824038"/>
          <p14:tracePt t="27149" x="7762875" y="1806575"/>
          <p14:tracePt t="27150" x="7773988" y="1793875"/>
          <p14:tracePt t="27153" x="7793038" y="1782763"/>
          <p14:tracePt t="27155" x="7816850" y="1770063"/>
          <p14:tracePt t="27157" x="7834313" y="1752600"/>
          <p14:tracePt t="27159" x="7851775" y="1739900"/>
          <p14:tracePt t="27161" x="7870825" y="1722438"/>
          <p14:tracePt t="27163" x="7888288" y="1709738"/>
          <p14:tracePt t="27165" x="7905750" y="1698625"/>
          <p14:tracePt t="27167" x="7918450" y="1692275"/>
          <p14:tracePt t="27168" x="7929563" y="1674813"/>
          <p14:tracePt t="27170" x="7942263" y="1668463"/>
          <p14:tracePt t="27173" x="7959725" y="1651000"/>
          <p14:tracePt t="27174" x="7972425" y="1644650"/>
          <p14:tracePt t="27177" x="7977188" y="1638300"/>
          <p14:tracePt t="27179" x="7989888" y="1633538"/>
          <p14:tracePt t="27181" x="7996238" y="1620838"/>
          <p14:tracePt t="27183" x="8007350" y="1620838"/>
          <p14:tracePt t="27185" x="8007350" y="1608138"/>
          <p14:tracePt t="27187" x="8020050" y="1608138"/>
          <p14:tracePt t="27189" x="8020050" y="1603375"/>
          <p14:tracePt t="27191" x="8026400" y="1603375"/>
          <p14:tracePt t="27193" x="8026400" y="1597025"/>
          <p14:tracePt t="27194" x="8031163" y="1590675"/>
          <p14:tracePt t="27201" x="8037513" y="1590675"/>
          <p14:tracePt t="27203" x="8037513" y="1584325"/>
          <p14:tracePt t="27209" x="8043863" y="1584325"/>
          <p14:tracePt t="27243" x="8050213" y="1579563"/>
          <p14:tracePt t="27249" x="8054975" y="1579563"/>
          <p14:tracePt t="27253" x="8054975" y="1573213"/>
          <p14:tracePt t="27255" x="8061325" y="1573213"/>
          <p14:tracePt t="27259" x="8067675" y="1573213"/>
          <p14:tracePt t="27261" x="8067675" y="1566863"/>
          <p14:tracePt t="27267" x="8074025" y="1566863"/>
          <p14:tracePt t="27273" x="8074025" y="1560513"/>
          <p14:tracePt t="27281" x="8078788" y="1560513"/>
          <p14:tracePt t="27293" x="8078788" y="1555750"/>
          <p14:tracePt t="27309" x="8085138" y="1555750"/>
          <p14:tracePt t="27311" x="8085138" y="1549400"/>
          <p14:tracePt t="27315" x="8085138" y="1543050"/>
          <p14:tracePt t="27318" x="8091488" y="1543050"/>
          <p14:tracePt t="27325" x="8091488" y="1536700"/>
          <p14:tracePt t="27331" x="8097838" y="1530350"/>
          <p14:tracePt t="27337" x="8097838" y="1525588"/>
          <p14:tracePt t="27341" x="8104188" y="1525588"/>
          <p14:tracePt t="27345" x="8104188" y="1519238"/>
          <p14:tracePt t="27347" x="8104188" y="1512888"/>
          <p14:tracePt t="27351" x="8108950" y="1512888"/>
          <p14:tracePt t="27353" x="8108950" y="1506538"/>
          <p14:tracePt t="27357" x="8115300" y="1501775"/>
          <p14:tracePt t="27363" x="8115300" y="1495425"/>
          <p14:tracePt t="27365" x="8121650" y="1489075"/>
          <p14:tracePt t="27369" x="8121650" y="1482725"/>
          <p14:tracePt t="27372" x="8128000" y="1477963"/>
          <p14:tracePt t="27379" x="8128000" y="1471613"/>
          <p14:tracePt t="27381" x="8128000" y="1465263"/>
          <p14:tracePt t="27387" x="8128000" y="1458913"/>
          <p14:tracePt t="27389" x="8132763" y="1458913"/>
          <p14:tracePt t="27393" x="8132763" y="1452563"/>
          <p14:tracePt t="27397" x="8139113" y="1452563"/>
          <p14:tracePt t="27401" x="8139113" y="1447800"/>
          <p14:tracePt t="27403" x="8139113" y="1441450"/>
          <p14:tracePt t="27411" x="8139113" y="1435100"/>
          <p14:tracePt t="27419" x="8139113" y="1428750"/>
          <p14:tracePt t="27427" x="8139113" y="1423988"/>
          <p14:tracePt t="27431" x="8139113" y="1417638"/>
          <p14:tracePt t="27437" x="8139113" y="1411288"/>
          <p14:tracePt t="27441" x="8139113" y="1404938"/>
          <p14:tracePt t="27445" x="8139113" y="1400175"/>
          <p14:tracePt t="27447" x="8139113" y="1393825"/>
          <p14:tracePt t="27448" x="8139113" y="1387475"/>
          <p14:tracePt t="27453" x="8139113" y="1381125"/>
          <p14:tracePt t="27457" x="8139113" y="1376363"/>
          <p14:tracePt t="27459" x="8139113" y="1370013"/>
          <p14:tracePt t="27463" x="8139113" y="1363663"/>
          <p14:tracePt t="27467" x="8139113" y="1350963"/>
          <p14:tracePt t="27471" x="8139113" y="1346200"/>
          <p14:tracePt t="27476" x="8139113" y="1339850"/>
          <p14:tracePt t="27479" x="8139113" y="1333500"/>
          <p14:tracePt t="27483" x="8139113" y="1327150"/>
          <p14:tracePt t="27485" x="8139113" y="1322388"/>
          <p14:tracePt t="27489" x="8139113" y="1316038"/>
          <p14:tracePt t="27494" x="8139113" y="1309688"/>
          <p14:tracePt t="27497" x="8139113" y="1303338"/>
          <p14:tracePt t="27501" x="8139113" y="1298575"/>
          <p14:tracePt t="27515" x="8139113" y="1292225"/>
          <p14:tracePt t="27547" x="8145463" y="1292225"/>
          <p14:tracePt t="27549" x="8145463" y="1285875"/>
          <p14:tracePt t="27553" x="8151813" y="1285875"/>
          <p14:tracePt t="27557" x="8156575" y="1285875"/>
          <p14:tracePt t="27561" x="8169275" y="1279525"/>
          <p14:tracePt t="27565" x="8180388" y="1279525"/>
          <p14:tracePt t="27566" x="8180388" y="1273175"/>
          <p14:tracePt t="27569" x="8186738" y="1273175"/>
          <p14:tracePt t="27570" x="8199438" y="1273175"/>
          <p14:tracePt t="27573" x="8205788" y="1273175"/>
          <p14:tracePt t="27575" x="8210550" y="1268413"/>
          <p14:tracePt t="27576" x="8223250" y="1268413"/>
          <p14:tracePt t="27578" x="8229600" y="1262063"/>
          <p14:tracePt t="27581" x="8234363" y="1262063"/>
          <p14:tracePt t="27583" x="8247063" y="1262063"/>
          <p14:tracePt t="27585" x="8258175" y="1262063"/>
          <p14:tracePt t="27587" x="8264525" y="1255713"/>
          <p14:tracePt t="27589" x="8270875" y="1255713"/>
          <p14:tracePt t="27591" x="8283575" y="1249363"/>
          <p14:tracePt t="27593" x="8294688" y="1249363"/>
          <p14:tracePt t="27595" x="8301038" y="1249363"/>
          <p14:tracePt t="27597" x="8312150" y="1249363"/>
          <p14:tracePt t="27599" x="8318500" y="1249363"/>
          <p14:tracePt t="27601" x="8324850" y="1244600"/>
          <p14:tracePt t="27603" x="8331200" y="1244600"/>
          <p14:tracePt t="27605" x="8342313" y="1244600"/>
          <p14:tracePt t="27607" x="8348663" y="1238250"/>
          <p14:tracePt t="27609" x="8361363" y="1238250"/>
          <p14:tracePt t="27611" x="8372475" y="1238250"/>
          <p14:tracePt t="27613" x="8378825" y="1238250"/>
          <p14:tracePt t="27617" x="8389938" y="1238250"/>
          <p14:tracePt t="27619" x="8396288" y="1238250"/>
          <p14:tracePt t="27621" x="8402638" y="1231900"/>
          <p14:tracePt t="27623" x="8408988" y="1231900"/>
          <p14:tracePt t="27624" x="8413750" y="1231900"/>
          <p14:tracePt t="27627" x="8420100" y="1231900"/>
          <p14:tracePt t="27629" x="8426450" y="1231900"/>
          <p14:tracePt t="27633" x="8432800" y="1225550"/>
          <p14:tracePt t="27635" x="8437563" y="1225550"/>
          <p14:tracePt t="27639" x="8443913" y="1225550"/>
          <p14:tracePt t="27643" x="8450263" y="1225550"/>
          <p14:tracePt t="27687" x="8456613" y="1225550"/>
          <p14:tracePt t="27694" x="8462963" y="1225550"/>
          <p14:tracePt t="27700" x="8467725" y="1225550"/>
          <p14:tracePt t="27704" x="8474075" y="1225550"/>
          <p14:tracePt t="27708" x="8480425" y="1220788"/>
          <p14:tracePt t="27710" x="8486775" y="1220788"/>
          <p14:tracePt t="27714" x="8491538" y="1220788"/>
          <p14:tracePt t="27715" x="8497888" y="1220788"/>
          <p14:tracePt t="27720" x="8504238" y="1220788"/>
          <p14:tracePt t="27722" x="8510588" y="1220788"/>
          <p14:tracePt t="27724" x="8515350" y="1220788"/>
          <p14:tracePt t="27726" x="8521700" y="1220788"/>
          <p14:tracePt t="27728" x="8528050" y="1220788"/>
          <p14:tracePt t="27732" x="8534400" y="1214438"/>
          <p14:tracePt t="27734" x="8540750" y="1214438"/>
          <p14:tracePt t="27738" x="8545513" y="1214438"/>
          <p14:tracePt t="27739" x="8551863" y="1214438"/>
          <p14:tracePt t="27742" x="8558213" y="1214438"/>
          <p14:tracePt t="27745" x="8564563" y="1214438"/>
          <p14:tracePt t="27748" x="8569325" y="1208088"/>
          <p14:tracePt t="27752" x="8575675" y="1208088"/>
          <p14:tracePt t="27760" x="8582025" y="1208088"/>
          <p14:tracePt t="27770" x="8588375" y="1208088"/>
          <p14:tracePt t="27776" x="8593138" y="1208088"/>
          <p14:tracePt t="27790" x="8593138" y="1201738"/>
          <p14:tracePt t="27806" x="8599488" y="1201738"/>
          <p14:tracePt t="27818" x="8605838" y="1201738"/>
          <p14:tracePt t="27834" x="8605838" y="1195388"/>
          <p14:tracePt t="27836" x="8612188" y="1195388"/>
          <p14:tracePt t="27845" x="8616950" y="1195388"/>
          <p14:tracePt t="27965" x="8612188" y="1195388"/>
          <p14:tracePt t="27973" x="8605838" y="1195388"/>
          <p14:tracePt t="27981" x="8599488" y="1195388"/>
          <p14:tracePt t="27984" x="8593138" y="1195388"/>
          <p14:tracePt t="27988" x="8588375" y="1195388"/>
          <p14:tracePt t="27994" x="8582025" y="1195388"/>
          <p14:tracePt t="27998" x="8575675" y="1195388"/>
          <p14:tracePt t="28004" x="8569325" y="1195388"/>
          <p14:tracePt t="28008" x="8564563" y="1195388"/>
          <p14:tracePt t="28012" x="8558213" y="1195388"/>
          <p14:tracePt t="28018" x="8551863" y="1195388"/>
          <p14:tracePt t="28026" x="8545513" y="1195388"/>
          <p14:tracePt t="28028" x="8540750" y="1195388"/>
          <p14:tracePt t="28036" x="8534400" y="1195388"/>
          <p14:tracePt t="28044" x="8528050" y="1195388"/>
          <p14:tracePt t="28052" x="8521700" y="1195388"/>
          <p14:tracePt t="28054" x="8515350" y="1195388"/>
          <p14:tracePt t="28062" x="8510588" y="1195388"/>
          <p14:tracePt t="28068" x="8504238" y="1195388"/>
          <p14:tracePt t="28072" x="8497888" y="1190625"/>
          <p14:tracePt t="28074" x="8491538" y="1190625"/>
          <p14:tracePt t="28078" x="8486775" y="1190625"/>
          <p14:tracePt t="28082" x="8480425" y="1190625"/>
          <p14:tracePt t="28084" x="8474075" y="1190625"/>
          <p14:tracePt t="28086" x="8467725" y="1190625"/>
          <p14:tracePt t="28088" x="8462963" y="1190625"/>
          <p14:tracePt t="28092" x="8450263" y="1190625"/>
          <p14:tracePt t="28094" x="8443913" y="1190625"/>
          <p14:tracePt t="28098" x="8432800" y="1190625"/>
          <p14:tracePt t="28100" x="8426450" y="1190625"/>
          <p14:tracePt t="28102" x="8420100" y="1184275"/>
          <p14:tracePt t="28104" x="8408988" y="1184275"/>
          <p14:tracePt t="28106" x="8402638" y="1184275"/>
          <p14:tracePt t="28108" x="8396288" y="1184275"/>
          <p14:tracePt t="28109" x="8389938" y="1184275"/>
          <p14:tracePt t="28112" x="8378825" y="1184275"/>
          <p14:tracePt t="28114" x="8366125" y="1184275"/>
          <p14:tracePt t="28115" x="8355013" y="1184275"/>
          <p14:tracePt t="28118" x="8348663" y="1184275"/>
          <p14:tracePt t="28120" x="8335963" y="1184275"/>
          <p14:tracePt t="28122" x="8318500" y="1184275"/>
          <p14:tracePt t="28124" x="8312150" y="1184275"/>
          <p14:tracePt t="28126" x="8301038" y="1184275"/>
          <p14:tracePt t="28128" x="8288338" y="1184275"/>
          <p14:tracePt t="28130" x="8277225" y="1184275"/>
          <p14:tracePt t="28132" x="8264525" y="1184275"/>
          <p14:tracePt t="28134" x="8253413" y="1184275"/>
          <p14:tracePt t="28137" x="8240713" y="1184275"/>
          <p14:tracePt t="28138" x="8234363" y="1190625"/>
          <p14:tracePt t="28140" x="8223250" y="1190625"/>
          <p14:tracePt t="28142" x="8210550" y="1190625"/>
          <p14:tracePt t="28144" x="8199438" y="1190625"/>
          <p14:tracePt t="28145" x="8193088" y="1190625"/>
          <p14:tracePt t="28148" x="8180388" y="1190625"/>
          <p14:tracePt t="28150" x="8169275" y="1195388"/>
          <p14:tracePt t="28151" x="8162925" y="1195388"/>
          <p14:tracePt t="28155" x="8145463" y="1201738"/>
          <p14:tracePt t="28158" x="8139113" y="1201738"/>
          <p14:tracePt t="28161" x="8121650" y="1208088"/>
          <p14:tracePt t="28163" x="8115300" y="1208088"/>
          <p14:tracePt t="28167" x="8108950" y="1214438"/>
          <p14:tracePt t="28168" x="8097838" y="1214438"/>
          <p14:tracePt t="28170" x="8085138" y="1220788"/>
          <p14:tracePt t="28173" x="8078788" y="1220788"/>
          <p14:tracePt t="28174" x="8074025" y="1220788"/>
          <p14:tracePt t="28175" x="8061325" y="1220788"/>
          <p14:tracePt t="28178" x="8050213" y="1225550"/>
          <p14:tracePt t="28180" x="8043863" y="1231900"/>
          <p14:tracePt t="28181" x="8037513" y="1231900"/>
          <p14:tracePt t="28183" x="8026400" y="1231900"/>
          <p14:tracePt t="28186" x="8013700" y="1238250"/>
          <p14:tracePt t="28188" x="8007350" y="1238250"/>
          <p14:tracePt t="28190" x="7996238" y="1244600"/>
          <p14:tracePt t="28192" x="7983538" y="1244600"/>
          <p14:tracePt t="28194" x="7972425" y="1244600"/>
          <p14:tracePt t="28196" x="7966075" y="1249363"/>
          <p14:tracePt t="28197" x="7948613" y="1255713"/>
          <p14:tracePt t="28200" x="7942263" y="1262063"/>
          <p14:tracePt t="28201" x="7929563" y="1262063"/>
          <p14:tracePt t="28204" x="7923213" y="1268413"/>
          <p14:tracePt t="28206" x="7905750" y="1268413"/>
          <p14:tracePt t="28208" x="7894638" y="1273175"/>
          <p14:tracePt t="28210" x="7881938" y="1273175"/>
          <p14:tracePt t="28212" x="7870825" y="1279525"/>
          <p14:tracePt t="28214" x="7858125" y="1279525"/>
          <p14:tracePt t="28216" x="7840663" y="1285875"/>
          <p14:tracePt t="28218" x="7834313" y="1292225"/>
          <p14:tracePt t="28220" x="7821613" y="1292225"/>
          <p14:tracePt t="28221" x="7810500" y="1292225"/>
          <p14:tracePt t="28224" x="7797800" y="1298575"/>
          <p14:tracePt t="28225" x="7786688" y="1298575"/>
          <p14:tracePt t="28228" x="7773988" y="1303338"/>
          <p14:tracePt t="28230" x="7762875" y="1303338"/>
          <p14:tracePt t="28232" x="7756525" y="1303338"/>
          <p14:tracePt t="28233" x="7739063" y="1309688"/>
          <p14:tracePt t="28236" x="7732713" y="1316038"/>
          <p14:tracePt t="28238" x="7720013" y="1316038"/>
          <p14:tracePt t="28239" x="7708900" y="1322388"/>
          <p14:tracePt t="28242" x="7696200" y="1322388"/>
          <p14:tracePt t="28243" x="7691438" y="1322388"/>
          <p14:tracePt t="28246" x="7678738" y="1322388"/>
          <p14:tracePt t="28247" x="7672388" y="1327150"/>
          <p14:tracePt t="28249" x="7654925" y="1327150"/>
          <p14:tracePt t="28252" x="7648575" y="1333500"/>
          <p14:tracePt t="28254" x="7642225" y="1333500"/>
          <p14:tracePt t="28256" x="7631113" y="1333500"/>
          <p14:tracePt t="28258" x="7624763" y="1333500"/>
          <p14:tracePt t="28260" x="7613650" y="1333500"/>
          <p14:tracePt t="28262" x="7607300" y="1339850"/>
          <p14:tracePt t="28264" x="7600950" y="1339850"/>
          <p14:tracePt t="28266" x="7594600" y="1339850"/>
          <p14:tracePt t="28268" x="7589838" y="1339850"/>
          <p14:tracePt t="28272" x="7583488" y="1339850"/>
          <p14:tracePt t="28273" x="7583488" y="1346200"/>
          <p14:tracePt t="28278" x="7577138" y="1346200"/>
          <p14:tracePt t="28282" x="7570788" y="1346200"/>
          <p14:tracePt t="28292" x="7570788" y="1350963"/>
          <p14:tracePt t="28461" x="7564438" y="1350963"/>
          <p14:tracePt t="28468" x="7559675" y="1350963"/>
          <p14:tracePt t="28472" x="7553325" y="1357313"/>
          <p14:tracePt t="28475" x="7546975" y="1357313"/>
          <p14:tracePt t="28478" x="7540625" y="1357313"/>
          <p14:tracePt t="28483" x="7529513" y="1363663"/>
          <p14:tracePt t="28485" x="7523163" y="1363663"/>
          <p14:tracePt t="28490" x="7512050" y="1370013"/>
          <p14:tracePt t="28494" x="7499350" y="1376363"/>
          <p14:tracePt t="28496" x="7493000" y="1376363"/>
          <p14:tracePt t="28498" x="7486650" y="1376363"/>
          <p14:tracePt t="28500" x="7481888" y="1381125"/>
          <p14:tracePt t="28502" x="7475538" y="1381125"/>
          <p14:tracePt t="28503" x="7462838" y="1387475"/>
          <p14:tracePt t="28506" x="7458075" y="1387475"/>
          <p14:tracePt t="28508" x="7451725" y="1387475"/>
          <p14:tracePt t="28509" x="7439025" y="1393825"/>
          <p14:tracePt t="28512" x="7434263" y="1400175"/>
          <p14:tracePt t="28514" x="7421563" y="1400175"/>
          <p14:tracePt t="28516" x="7415213" y="1400175"/>
          <p14:tracePt t="28518" x="7397750" y="1404938"/>
          <p14:tracePt t="28520" x="7380288" y="1411288"/>
          <p14:tracePt t="28521" x="7367588" y="1417638"/>
          <p14:tracePt t="28524" x="7356475" y="1417638"/>
          <p14:tracePt t="28526" x="7337425" y="1417638"/>
          <p14:tracePt t="28528" x="7326313" y="1423988"/>
          <p14:tracePt t="28531" x="7313613" y="1428750"/>
          <p14:tracePt t="28532" x="7289800" y="1435100"/>
          <p14:tracePt t="28534" x="7278688" y="1435100"/>
          <p14:tracePt t="28537" x="7265988" y="1435100"/>
          <p14:tracePt t="28538" x="7254875" y="1435100"/>
          <p14:tracePt t="28540" x="7242175" y="1441450"/>
          <p14:tracePt t="28543" x="7231063" y="1447800"/>
          <p14:tracePt t="28544" x="7212013" y="1447800"/>
          <p14:tracePt t="28546" x="7194550" y="1447800"/>
          <p14:tracePt t="28549" x="7181850" y="1447800"/>
          <p14:tracePt t="28550" x="7170738" y="1447800"/>
          <p14:tracePt t="28552" x="7158038" y="1452563"/>
          <p14:tracePt t="28555" x="7140575" y="1452563"/>
          <p14:tracePt t="28556" x="7127875" y="1452563"/>
          <p14:tracePt t="28558" x="7116763" y="1452563"/>
          <p14:tracePt t="28560" x="7104063" y="1458913"/>
          <p14:tracePt t="28562" x="7086600" y="1458913"/>
          <p14:tracePt t="28564" x="7075488" y="1458913"/>
          <p14:tracePt t="28566" x="7062788" y="1458913"/>
          <p14:tracePt t="28568" x="7050088" y="1465263"/>
          <p14:tracePt t="28570" x="7038975" y="1465263"/>
          <p14:tracePt t="28571" x="7026275" y="1465263"/>
          <p14:tracePt t="28574" x="7015163" y="1465263"/>
          <p14:tracePt t="28576" x="7008813" y="1465263"/>
          <p14:tracePt t="28578" x="6997700" y="1465263"/>
          <p14:tracePt t="28580" x="6991350" y="1465263"/>
          <p14:tracePt t="28582" x="6978650" y="1465263"/>
          <p14:tracePt t="28584" x="6967538" y="1465263"/>
          <p14:tracePt t="28586" x="6961188" y="1465263"/>
          <p14:tracePt t="28588" x="6954838" y="1465263"/>
          <p14:tracePt t="28589" x="6943725" y="1465263"/>
          <p14:tracePt t="28592" x="6937375" y="1465263"/>
          <p14:tracePt t="28596" x="6924675" y="1465263"/>
          <p14:tracePt t="28600" x="6919913" y="1465263"/>
          <p14:tracePt t="28602" x="6913563" y="1465263"/>
          <p14:tracePt t="28604" x="6907213" y="1465263"/>
          <p14:tracePt t="28608" x="6900863" y="1465263"/>
          <p14:tracePt t="28614" x="6896100" y="1465263"/>
          <p14:tracePt t="28622" x="6889750" y="1465263"/>
          <p14:tracePt t="28725" x="6896100" y="1465263"/>
          <p14:tracePt t="28732" x="6900863" y="1465263"/>
          <p14:tracePt t="28734" x="6900863" y="1458913"/>
          <p14:tracePt t="28741" x="6907213" y="1458913"/>
          <p14:tracePt t="28744" x="6913563" y="1452563"/>
          <p14:tracePt t="28746" x="6919913" y="1452563"/>
          <p14:tracePt t="28753" x="6924675" y="1452563"/>
          <p14:tracePt t="28758" x="6937375" y="1452563"/>
          <p14:tracePt t="28762" x="6943725" y="1447800"/>
          <p14:tracePt t="28766" x="6948488" y="1447800"/>
          <p14:tracePt t="28770" x="6954838" y="1447800"/>
          <p14:tracePt t="28772" x="6961188" y="1447800"/>
          <p14:tracePt t="28776" x="6967538" y="1447800"/>
          <p14:tracePt t="28778" x="6973888" y="1441450"/>
          <p14:tracePt t="28782" x="6978650" y="1441450"/>
          <p14:tracePt t="28784" x="6985000" y="1441450"/>
          <p14:tracePt t="28785" x="6991350" y="1441450"/>
          <p14:tracePt t="28788" x="6991350" y="1435100"/>
          <p14:tracePt t="28790" x="7002463" y="1435100"/>
          <p14:tracePt t="28794" x="7008813" y="1428750"/>
          <p14:tracePt t="28796" x="7015163" y="1428750"/>
          <p14:tracePt t="28800" x="7026275" y="1428750"/>
          <p14:tracePt t="28804" x="7032625" y="1428750"/>
          <p14:tracePt t="28806" x="7038975" y="1423988"/>
          <p14:tracePt t="28808" x="7045325" y="1423988"/>
          <p14:tracePt t="28812" x="7050088" y="1423988"/>
          <p14:tracePt t="28814" x="7056438" y="1423988"/>
          <p14:tracePt t="28816" x="7062788" y="1423988"/>
          <p14:tracePt t="28818" x="7069138" y="1423988"/>
          <p14:tracePt t="28820" x="7069138" y="1417638"/>
          <p14:tracePt t="28822" x="7075488" y="1417638"/>
          <p14:tracePt t="28824" x="7080250" y="1417638"/>
          <p14:tracePt t="28828" x="7086600" y="1417638"/>
          <p14:tracePt t="28830" x="7086600" y="1411288"/>
          <p14:tracePt t="28832" x="7092950" y="1411288"/>
          <p14:tracePt t="28836" x="7099300" y="1411288"/>
          <p14:tracePt t="28838" x="7104063" y="1411288"/>
          <p14:tracePt t="28842" x="7110413" y="1411288"/>
          <p14:tracePt t="28848" x="7116763" y="1411288"/>
          <p14:tracePt t="28854" x="7123113" y="1411288"/>
          <p14:tracePt t="28858" x="7127875" y="1411288"/>
          <p14:tracePt t="28862" x="7134225" y="1411288"/>
          <p14:tracePt t="28868" x="7140575" y="1411288"/>
          <p14:tracePt t="28874" x="7146925" y="1411288"/>
          <p14:tracePt t="28882" x="7153275" y="1411288"/>
          <p14:tracePt t="28886" x="7158038" y="1411288"/>
          <p14:tracePt t="28892" x="7164388" y="1411288"/>
          <p14:tracePt t="28907" x="7170738" y="1411288"/>
          <p14:tracePt t="29045" x="7164388" y="1411288"/>
          <p14:tracePt t="29049" x="7146925" y="1411288"/>
          <p14:tracePt t="29051" x="7140575" y="1411288"/>
          <p14:tracePt t="29055" x="7116763" y="1411288"/>
          <p14:tracePt t="29058" x="7099300" y="1411288"/>
          <p14:tracePt t="29060" x="7092950" y="1411288"/>
          <p14:tracePt t="29062" x="7080250" y="1411288"/>
          <p14:tracePt t="29064" x="7069138" y="1411288"/>
          <p14:tracePt t="29069" x="7056438" y="1411288"/>
          <p14:tracePt t="29076" x="7050088" y="1411288"/>
          <p14:tracePt t="29108" x="7056438" y="1411288"/>
          <p14:tracePt t="29112" x="7062788" y="1411288"/>
          <p14:tracePt t="29114" x="7069138" y="1411288"/>
          <p14:tracePt t="29118" x="7075488" y="1411288"/>
          <p14:tracePt t="29122" x="7080250" y="1411288"/>
          <p14:tracePt t="29124" x="7086600" y="1411288"/>
          <p14:tracePt t="29125" x="7092950" y="1411288"/>
          <p14:tracePt t="29130" x="7099300" y="1417638"/>
          <p14:tracePt t="29132" x="7104063" y="1417638"/>
          <p14:tracePt t="29134" x="7110413" y="1417638"/>
          <p14:tracePt t="29136" x="7116763" y="1417638"/>
          <p14:tracePt t="29140" x="7123113" y="1417638"/>
          <p14:tracePt t="29142" x="7127875" y="1417638"/>
          <p14:tracePt t="29144" x="7134225" y="1417638"/>
          <p14:tracePt t="29148" x="7140575" y="1417638"/>
          <p14:tracePt t="29150" x="7146925" y="1417638"/>
          <p14:tracePt t="29152" x="7153275" y="1417638"/>
          <p14:tracePt t="29154" x="7158038" y="1417638"/>
          <p14:tracePt t="29158" x="7170738" y="1417638"/>
          <p14:tracePt t="29162" x="7177088" y="1417638"/>
          <p14:tracePt t="29164" x="7188200" y="1423988"/>
          <p14:tracePt t="29168" x="7200900" y="1423988"/>
          <p14:tracePt t="29172" x="7205663" y="1428750"/>
          <p14:tracePt t="29174" x="7218363" y="1428750"/>
          <p14:tracePt t="29175" x="7224713" y="1428750"/>
          <p14:tracePt t="29177" x="7231063" y="1428750"/>
          <p14:tracePt t="29179" x="7235825" y="1428750"/>
          <p14:tracePt t="29182" x="7242175" y="1428750"/>
          <p14:tracePt t="29183" x="7248525" y="1435100"/>
          <p14:tracePt t="29185" x="7254875" y="1435100"/>
          <p14:tracePt t="29188" x="7259638" y="1441450"/>
          <p14:tracePt t="29189" x="7265988" y="1441450"/>
          <p14:tracePt t="29191" x="7272338" y="1441450"/>
          <p14:tracePt t="29194" x="7278688" y="1441450"/>
          <p14:tracePt t="29195" x="7283450" y="1441450"/>
          <p14:tracePt t="29200" x="7289800" y="1447800"/>
          <p14:tracePt t="29202" x="7296150" y="1447800"/>
          <p14:tracePt t="29204" x="7302500" y="1447800"/>
          <p14:tracePt t="29208" x="7307263" y="1447800"/>
          <p14:tracePt t="29212" x="7313613" y="1452563"/>
          <p14:tracePt t="29216" x="7319963" y="1452563"/>
          <p14:tracePt t="29218" x="7326313" y="1452563"/>
          <p14:tracePt t="29222" x="7332663" y="1452563"/>
          <p14:tracePt t="29226" x="7337425" y="1458913"/>
          <p14:tracePt t="29232" x="7343775" y="1458913"/>
          <p14:tracePt t="29234" x="7350125" y="1458913"/>
          <p14:tracePt t="29240" x="7356475" y="1458913"/>
          <p14:tracePt t="29244" x="7356475" y="1465263"/>
          <p14:tracePt t="29246" x="7361238" y="1465263"/>
          <p14:tracePt t="29258" x="7367588" y="1465263"/>
          <p14:tracePt t="29264" x="7373938" y="1465263"/>
          <p14:tracePt t="29282" x="7380288" y="1465263"/>
          <p14:tracePt t="29292" x="7385050" y="1471613"/>
          <p14:tracePt t="29300" x="7391400" y="1471613"/>
          <p14:tracePt t="29302" x="7397750" y="1471613"/>
          <p14:tracePt t="29304" x="7397750" y="1477963"/>
          <p14:tracePt t="29310" x="7404100" y="1477963"/>
          <p14:tracePt t="29314" x="7404100" y="1482725"/>
          <p14:tracePt t="29315" x="7410450" y="1482725"/>
          <p14:tracePt t="29318" x="7410450" y="1489075"/>
          <p14:tracePt t="29322" x="7415213" y="1489075"/>
          <p14:tracePt t="29323" x="7421563" y="1489075"/>
          <p14:tracePt t="29326" x="7421563" y="1495425"/>
          <p14:tracePt t="29330" x="7427913" y="1495425"/>
          <p14:tracePt t="29334" x="7427913" y="1501775"/>
          <p14:tracePt t="29336" x="7434263" y="1501775"/>
          <p14:tracePt t="29340" x="7439025" y="1501775"/>
          <p14:tracePt t="29344" x="7445375" y="1506538"/>
          <p14:tracePt t="29348" x="7451725" y="1506538"/>
          <p14:tracePt t="29352" x="7458075" y="1512888"/>
          <p14:tracePt t="29360" x="7462838" y="1519238"/>
          <p14:tracePt t="29364" x="7469188" y="1519238"/>
          <p14:tracePt t="29372" x="7475538" y="1525588"/>
          <p14:tracePt t="29380" x="7481888" y="1525588"/>
          <p14:tracePt t="29384" x="7481888" y="1530350"/>
          <p14:tracePt t="29385" x="7486650" y="1530350"/>
          <p14:tracePt t="29392" x="7493000" y="1536700"/>
          <p14:tracePt t="29396" x="7499350" y="1543050"/>
          <p14:tracePt t="29400" x="7505700" y="1543050"/>
          <p14:tracePt t="29404" x="7512050" y="1549400"/>
          <p14:tracePt t="29408" x="7516813" y="1555750"/>
          <p14:tracePt t="29410" x="7523163" y="1555750"/>
          <p14:tracePt t="29412" x="7523163" y="1560513"/>
          <p14:tracePt t="29413" x="7529513" y="1566863"/>
          <p14:tracePt t="29416" x="7529513" y="1573213"/>
          <p14:tracePt t="29418" x="7535863" y="1573213"/>
          <p14:tracePt t="29419" x="7540625" y="1579563"/>
          <p14:tracePt t="29422" x="7540625" y="1584325"/>
          <p14:tracePt t="29423" x="7546975" y="1584325"/>
          <p14:tracePt t="29425" x="7546975" y="1590675"/>
          <p14:tracePt t="29428" x="7553325" y="1590675"/>
          <p14:tracePt t="29430" x="7553325" y="1597025"/>
          <p14:tracePt t="29431" x="7559675" y="1597025"/>
          <p14:tracePt t="29434" x="7559675" y="1603375"/>
          <p14:tracePt t="29436" x="7559675" y="1608138"/>
          <p14:tracePt t="29438" x="7564438" y="1608138"/>
          <p14:tracePt t="29440" x="7570788" y="1614488"/>
          <p14:tracePt t="29443" x="7570788" y="1620838"/>
          <p14:tracePt t="29448" x="7577138" y="1627188"/>
          <p14:tracePt t="29450" x="7577138" y="1633538"/>
          <p14:tracePt t="29454" x="7577138" y="1638300"/>
          <p14:tracePt t="29456" x="7583488" y="1638300"/>
          <p14:tracePt t="29460" x="7583488" y="1644650"/>
          <p14:tracePt t="29461" x="7589838" y="1644650"/>
          <p14:tracePt t="29466" x="7589838" y="1651000"/>
          <p14:tracePt t="29468" x="7594600" y="1651000"/>
          <p14:tracePt t="29472" x="7594600" y="1657350"/>
          <p14:tracePt t="29474" x="7594600" y="1662113"/>
          <p14:tracePt t="29476" x="7600950" y="1662113"/>
          <p14:tracePt t="29479" x="7600950" y="1668463"/>
          <p14:tracePt t="29486" x="7607300" y="1668463"/>
          <p14:tracePt t="29490" x="7607300" y="1674813"/>
          <p14:tracePt t="29506" x="7613650" y="1674813"/>
          <p14:tracePt t="29552" x="7613650" y="1681163"/>
          <p14:tracePt t="29560" x="7613650" y="1685925"/>
          <p14:tracePt t="29566" x="7613650" y="1692275"/>
          <p14:tracePt t="29574" x="7613650" y="1698625"/>
          <p14:tracePt t="29576" x="7607300" y="1698625"/>
          <p14:tracePt t="29584" x="7607300" y="1704975"/>
          <p14:tracePt t="29588" x="7607300" y="1709738"/>
          <p14:tracePt t="29594" x="7600950" y="1709738"/>
          <p14:tracePt t="29604" x="7600950" y="1716088"/>
          <p14:tracePt t="29764" x="7594600" y="1716088"/>
          <p14:tracePt t="29776" x="7594600" y="1722438"/>
          <p14:tracePt t="30215" x="7594600" y="1728788"/>
          <p14:tracePt t="30225" x="7589838" y="1728788"/>
          <p14:tracePt t="30300" x="7589838" y="1735138"/>
          <p14:tracePt t="30303" x="7583488" y="1735138"/>
          <p14:tracePt t="30320" x="7577138" y="1735138"/>
          <p14:tracePt t="31231" x="7577138" y="1739900"/>
          <p14:tracePt t="31276" x="7577138" y="1746250"/>
          <p14:tracePt t="31551" x="7577138" y="1752600"/>
          <p14:tracePt t="31561" x="7583488" y="1758950"/>
          <p14:tracePt t="31573" x="7589838" y="1763713"/>
          <p14:tracePt t="31579" x="7594600" y="1763713"/>
          <p14:tracePt t="31583" x="7594600" y="1770063"/>
          <p14:tracePt t="31589" x="7594600" y="1776413"/>
          <p14:tracePt t="31594" x="7600950" y="1782763"/>
          <p14:tracePt t="31599" x="7600950" y="1787525"/>
          <p14:tracePt t="31606" x="7600950" y="1793875"/>
          <p14:tracePt t="31610" x="7600950" y="1800225"/>
          <p14:tracePt t="31612" x="7600950" y="1806575"/>
          <p14:tracePt t="31615" x="7607300" y="1812925"/>
          <p14:tracePt t="31618" x="7607300" y="1817688"/>
          <p14:tracePt t="31622" x="7607300" y="1830388"/>
          <p14:tracePt t="31624" x="7613650" y="1836738"/>
          <p14:tracePt t="31626" x="7618413" y="1841500"/>
          <p14:tracePt t="31627" x="7618413" y="1847850"/>
          <p14:tracePt t="31630" x="7624763" y="1854200"/>
          <p14:tracePt t="31631" x="7624763" y="1860550"/>
          <p14:tracePt t="31633" x="7631113" y="1871663"/>
          <p14:tracePt t="31636" x="7631113" y="1878013"/>
          <p14:tracePt t="31637" x="7637463" y="1884363"/>
          <p14:tracePt t="31640" x="7637463" y="1890713"/>
          <p14:tracePt t="31641" x="7642225" y="1895475"/>
          <p14:tracePt t="31644" x="7642225" y="1908175"/>
          <p14:tracePt t="31645" x="7648575" y="1914525"/>
          <p14:tracePt t="31647" x="7654925" y="1919288"/>
          <p14:tracePt t="31650" x="7654925" y="1931988"/>
          <p14:tracePt t="31652" x="7654925" y="1938338"/>
          <p14:tracePt t="31653" x="7661275" y="1943100"/>
          <p14:tracePt t="31655" x="7667625" y="1949450"/>
          <p14:tracePt t="31657" x="7667625" y="1955800"/>
          <p14:tracePt t="31659" x="7667625" y="1966913"/>
          <p14:tracePt t="31661" x="7672388" y="1973263"/>
          <p14:tracePt t="31663" x="7672388" y="1979613"/>
          <p14:tracePt t="31666" x="7678738" y="1992313"/>
          <p14:tracePt t="31667" x="7678738" y="1997075"/>
          <p14:tracePt t="31669" x="7678738" y="2003425"/>
          <p14:tracePt t="31672" x="7678738" y="2009775"/>
          <p14:tracePt t="31673" x="7685088" y="2016125"/>
          <p14:tracePt t="31675" x="7685088" y="2020888"/>
          <p14:tracePt t="31677" x="7685088" y="2033588"/>
          <p14:tracePt t="31680" x="7691438" y="2033588"/>
          <p14:tracePt t="31681" x="7691438" y="2039938"/>
          <p14:tracePt t="31684" x="7691438" y="2044700"/>
          <p14:tracePt t="31685" x="7691438" y="2051050"/>
          <p14:tracePt t="31687" x="7691438" y="2057400"/>
          <p14:tracePt t="31692" x="7691438" y="2070100"/>
          <p14:tracePt t="31696" x="7691438" y="2074863"/>
          <p14:tracePt t="31699" x="7691438" y="2081213"/>
          <p14:tracePt t="31704" x="7691438" y="2087563"/>
          <p14:tracePt t="31708" x="7691438" y="2093913"/>
          <p14:tracePt t="31712" x="7691438" y="2098675"/>
          <p14:tracePt t="31716" x="7685088" y="2098675"/>
          <p14:tracePt t="31717" x="7685088" y="2105025"/>
          <p14:tracePt t="31722" x="7685088" y="2111375"/>
          <p14:tracePt t="31724" x="7678738" y="2111375"/>
          <p14:tracePt t="31726" x="7678738" y="2117725"/>
          <p14:tracePt t="31728" x="7672388" y="2117725"/>
          <p14:tracePt t="31730" x="7672388" y="2122488"/>
          <p14:tracePt t="31732" x="7667625" y="2122488"/>
          <p14:tracePt t="31734" x="7661275" y="2122488"/>
          <p14:tracePt t="31736" x="7661275" y="2128838"/>
          <p14:tracePt t="31738" x="7654925" y="2128838"/>
          <p14:tracePt t="31739" x="7648575" y="2135188"/>
          <p14:tracePt t="31741" x="7642225" y="2135188"/>
          <p14:tracePt t="31744" x="7642225" y="2141538"/>
          <p14:tracePt t="31746" x="7637463" y="2141538"/>
          <p14:tracePt t="31748" x="7631113" y="2147888"/>
          <p14:tracePt t="31751" x="7624763" y="2152650"/>
          <p14:tracePt t="31753" x="7618413" y="2152650"/>
          <p14:tracePt t="31756" x="7613650" y="2152650"/>
          <p14:tracePt t="31758" x="7613650" y="2159000"/>
          <p14:tracePt t="31760" x="7600950" y="2165350"/>
          <p14:tracePt t="31764" x="7594600" y="2165350"/>
          <p14:tracePt t="31766" x="7589838" y="2171700"/>
          <p14:tracePt t="31768" x="7583488" y="2171700"/>
          <p14:tracePt t="31770" x="7570788" y="2176463"/>
          <p14:tracePt t="31772" x="7570788" y="2182813"/>
          <p14:tracePt t="31774" x="7564438" y="2182813"/>
          <p14:tracePt t="31776" x="7553325" y="2189163"/>
          <p14:tracePt t="31778" x="7546975" y="2195513"/>
          <p14:tracePt t="31779" x="7540625" y="2195513"/>
          <p14:tracePt t="31782" x="7529513" y="2195513"/>
          <p14:tracePt t="31783" x="7523163" y="2200275"/>
          <p14:tracePt t="31785" x="7512050" y="2206625"/>
          <p14:tracePt t="31788" x="7505700" y="2206625"/>
          <p14:tracePt t="31790" x="7499350" y="2212975"/>
          <p14:tracePt t="31792" x="7486650" y="2212975"/>
          <p14:tracePt t="31794" x="7475538" y="2219325"/>
          <p14:tracePt t="31796" x="7469188" y="2219325"/>
          <p14:tracePt t="31798" x="7458075" y="2224088"/>
          <p14:tracePt t="31800" x="7445375" y="2230438"/>
          <p14:tracePt t="31801" x="7439025" y="2230438"/>
          <p14:tracePt t="31803" x="7434263" y="2236788"/>
          <p14:tracePt t="31806" x="7421563" y="2236788"/>
          <p14:tracePt t="31807" x="7410450" y="2243138"/>
          <p14:tracePt t="31809" x="7404100" y="2243138"/>
          <p14:tracePt t="31812" x="7391400" y="2249488"/>
          <p14:tracePt t="31813" x="7385050" y="2249488"/>
          <p14:tracePt t="31816" x="7380288" y="2249488"/>
          <p14:tracePt t="31818" x="7367588" y="2254250"/>
          <p14:tracePt t="31820" x="7361238" y="2260600"/>
          <p14:tracePt t="31822" x="7356475" y="2260600"/>
          <p14:tracePt t="31824" x="7350125" y="2260600"/>
          <p14:tracePt t="31826" x="7343775" y="2266950"/>
          <p14:tracePt t="31828" x="7337425" y="2266950"/>
          <p14:tracePt t="31830" x="7326313" y="2273300"/>
          <p14:tracePt t="31831" x="7319963" y="2273300"/>
          <p14:tracePt t="31833" x="7313613" y="2273300"/>
          <p14:tracePt t="31835" x="7307263" y="2273300"/>
          <p14:tracePt t="31838" x="7302500" y="2278063"/>
          <p14:tracePt t="31840" x="7296150" y="2278063"/>
          <p14:tracePt t="31841" x="7289800" y="2278063"/>
          <p14:tracePt t="31844" x="7283450" y="2278063"/>
          <p14:tracePt t="31845" x="7272338" y="2284413"/>
          <p14:tracePt t="31847" x="7265988" y="2284413"/>
          <p14:tracePt t="31849" x="7259638" y="2284413"/>
          <p14:tracePt t="31851" x="7248525" y="2290763"/>
          <p14:tracePt t="31854" x="7235825" y="2290763"/>
          <p14:tracePt t="31856" x="7231063" y="2290763"/>
          <p14:tracePt t="31858" x="7224713" y="2297113"/>
          <p14:tracePt t="31860" x="7212013" y="2297113"/>
          <p14:tracePt t="31862" x="7200900" y="2301875"/>
          <p14:tracePt t="31864" x="7194550" y="2301875"/>
          <p14:tracePt t="31866" x="7181850" y="2308225"/>
          <p14:tracePt t="31867" x="7170738" y="2308225"/>
          <p14:tracePt t="31869" x="7158038" y="2308225"/>
          <p14:tracePt t="31872" x="7146925" y="2308225"/>
          <p14:tracePt t="31874" x="7134225" y="2314575"/>
          <p14:tracePt t="31875" x="7123113" y="2314575"/>
          <p14:tracePt t="31878" x="7110413" y="2320925"/>
          <p14:tracePt t="31880" x="7099300" y="2320925"/>
          <p14:tracePt t="31881" x="7086600" y="2320925"/>
          <p14:tracePt t="31884" x="7080250" y="2320925"/>
          <p14:tracePt t="31891" x="7038975" y="2327275"/>
          <p14:tracePt t="31892" x="7026275" y="2332038"/>
          <p14:tracePt t="31893" x="7015163" y="2332038"/>
          <p14:tracePt t="31896" x="7008813" y="2338388"/>
          <p14:tracePt t="31898" x="6991350" y="2338388"/>
          <p14:tracePt t="31899" x="6973888" y="2338388"/>
          <p14:tracePt t="31902" x="6961188" y="2338388"/>
          <p14:tracePt t="31904" x="6948488" y="2338388"/>
          <p14:tracePt t="31905" x="6937375" y="2344738"/>
          <p14:tracePt t="31908" x="6919913" y="2344738"/>
          <p14:tracePt t="31910" x="6907213" y="2351088"/>
          <p14:tracePt t="31912" x="6889750" y="2351088"/>
          <p14:tracePt t="31914" x="6877050" y="2355850"/>
          <p14:tracePt t="31916" x="6859588" y="2355850"/>
          <p14:tracePt t="31917" x="6835775" y="2355850"/>
          <p14:tracePt t="31921" x="6823075" y="2355850"/>
          <p14:tracePt t="31922" x="6805613" y="2362200"/>
          <p14:tracePt t="31924" x="6794500" y="2362200"/>
          <p14:tracePt t="31927" x="6775450" y="2362200"/>
          <p14:tracePt t="31928" x="6764338" y="2368550"/>
          <p14:tracePt t="31929" x="6745288" y="2368550"/>
          <p14:tracePt t="31932" x="6734175" y="2368550"/>
          <p14:tracePt t="31934" x="6716713" y="2368550"/>
          <p14:tracePt t="31935" x="6704013" y="2374900"/>
          <p14:tracePt t="31939" x="6686550" y="2374900"/>
          <p14:tracePt t="31939" x="6667500" y="2374900"/>
          <p14:tracePt t="31941" x="6650038" y="2374900"/>
          <p14:tracePt t="31944" x="6638925" y="2374900"/>
          <p14:tracePt t="31945" x="6626225" y="2374900"/>
          <p14:tracePt t="31948" x="6608763" y="2374900"/>
          <p14:tracePt t="31950" x="6596063" y="2374900"/>
          <p14:tracePt t="31951" x="6578600" y="2379663"/>
          <p14:tracePt t="31953" x="6565900" y="2379663"/>
          <p14:tracePt t="31957" x="6542088" y="2379663"/>
          <p14:tracePt t="31959" x="6524625" y="2386013"/>
          <p14:tracePt t="31960" x="6507163" y="2386013"/>
          <p14:tracePt t="31964" x="6494463" y="2386013"/>
          <p14:tracePt t="31964" x="6483350" y="2392363"/>
          <p14:tracePt t="31966" x="6470650" y="2392363"/>
          <p14:tracePt t="31969" x="6459538" y="2392363"/>
          <p14:tracePt t="31970" x="6446838" y="2392363"/>
          <p14:tracePt t="31972" x="6434138" y="2392363"/>
          <p14:tracePt t="31975" x="6423025" y="2392363"/>
          <p14:tracePt t="31977" x="6410325" y="2398713"/>
          <p14:tracePt t="31978" x="6399213" y="2398713"/>
          <p14:tracePt t="31981" x="6386513" y="2405063"/>
          <p14:tracePt t="31983" x="6375400" y="2405063"/>
          <p14:tracePt t="31985" x="6362700" y="2405063"/>
          <p14:tracePt t="31987" x="6356350" y="2405063"/>
          <p14:tracePt t="31989" x="6345238" y="2409825"/>
          <p14:tracePt t="31990" x="6332538" y="2409825"/>
          <p14:tracePt t="31993" x="6321425" y="2416175"/>
          <p14:tracePt t="31995" x="6308725" y="2416175"/>
          <p14:tracePt t="31996" x="6297613" y="2422525"/>
          <p14:tracePt t="31999" x="6284913" y="2422525"/>
          <p14:tracePt t="32000" x="6267450" y="2422525"/>
          <p14:tracePt t="32002" x="6254750" y="2428875"/>
          <p14:tracePt t="32005" x="6237288" y="2433638"/>
          <p14:tracePt t="32007" x="6226175" y="2433638"/>
          <p14:tracePt t="32008" x="6213475" y="2439988"/>
          <p14:tracePt t="32011" x="6196013" y="2439988"/>
          <p14:tracePt t="32013" x="6176963" y="2446338"/>
          <p14:tracePt t="32014" x="6165850" y="2446338"/>
          <p14:tracePt t="32017" x="6148388" y="2452688"/>
          <p14:tracePt t="32019" x="6129338" y="2457450"/>
          <p14:tracePt t="32021" x="6118225" y="2457450"/>
          <p14:tracePt t="32023" x="6100763" y="2457450"/>
          <p14:tracePt t="32024" x="6088063" y="2463800"/>
          <p14:tracePt t="32026" x="6070600" y="2470150"/>
          <p14:tracePt t="32029" x="6057900" y="2470150"/>
          <p14:tracePt t="32032" x="6040438" y="2476500"/>
          <p14:tracePt t="32032" x="6027738" y="2476500"/>
          <p14:tracePt t="32035" x="6010275" y="2476500"/>
          <p14:tracePt t="32037" x="5992813" y="2481263"/>
          <p14:tracePt t="32038" x="5980113" y="2481263"/>
          <p14:tracePt t="32042" x="5969000" y="2487613"/>
          <p14:tracePt t="32043" x="5956300" y="2487613"/>
          <p14:tracePt t="32045" x="5945188" y="2487613"/>
          <p14:tracePt t="32047" x="5932488" y="2493963"/>
          <p14:tracePt t="32048" x="5915025" y="2493963"/>
          <p14:tracePt t="32051" x="5902325" y="2493963"/>
          <p14:tracePt t="32054" x="5891213" y="2493963"/>
          <p14:tracePt t="32055" x="5884863" y="2493963"/>
          <p14:tracePt t="32057" x="5872163" y="2493963"/>
          <p14:tracePt t="32060" x="5854700" y="2493963"/>
          <p14:tracePt t="32061" x="5848350" y="2493963"/>
          <p14:tracePt t="32063" x="5843588" y="2493963"/>
          <p14:tracePt t="32065" x="5830888" y="2493963"/>
          <p14:tracePt t="32066" x="5824538" y="2493963"/>
          <p14:tracePt t="32069" x="5813425" y="2493963"/>
          <p14:tracePt t="32070" x="5807075" y="2493963"/>
          <p14:tracePt t="32073" x="5800725" y="2493963"/>
          <p14:tracePt t="32075" x="5794375" y="2493963"/>
          <p14:tracePt t="32077" x="5789613" y="2493963"/>
          <p14:tracePt t="32078" x="5783263" y="2493963"/>
          <p14:tracePt t="32081" x="5776913" y="2493963"/>
          <p14:tracePt t="32085" x="5770563" y="2493963"/>
          <p14:tracePt t="32086" x="5765800" y="2493963"/>
          <p14:tracePt t="32088" x="5759450" y="2493963"/>
          <p14:tracePt t="32095" x="5753100" y="2493963"/>
          <p14:tracePt t="32099" x="5746750" y="2493963"/>
          <p14:tracePt t="32145" x="5740400" y="2493963"/>
          <p14:tracePt t="32220" x="5746750" y="2487613"/>
          <p14:tracePt t="32224" x="5746750" y="2481263"/>
          <p14:tracePt t="32231" x="5753100" y="2481263"/>
          <p14:tracePt t="32234" x="5753100" y="2476500"/>
          <p14:tracePt t="32242" x="5753100" y="2470150"/>
          <p14:tracePt t="32249" x="5753100" y="2463800"/>
          <p14:tracePt t="32254" x="5759450" y="2457450"/>
          <p14:tracePt t="32260" x="5759450" y="2452688"/>
          <p14:tracePt t="32268" x="5759450" y="2446338"/>
          <p14:tracePt t="32277" x="5759450" y="2439988"/>
          <p14:tracePt t="32285" x="5759450" y="2433638"/>
          <p14:tracePt t="32289" x="5759450" y="2428875"/>
          <p14:tracePt t="32299" x="5759450" y="2422525"/>
          <p14:tracePt t="32309" x="5759450" y="2416175"/>
          <p14:tracePt t="32327" x="5759450" y="2409825"/>
          <p14:tracePt t="32337" x="5759450" y="2405063"/>
          <p14:tracePt t="32353" x="5759450" y="2398713"/>
          <p14:tracePt t="32361" x="5753100" y="2398713"/>
          <p14:tracePt t="32365" x="5753100" y="2392363"/>
          <p14:tracePt t="32367" x="5746750" y="2392363"/>
          <p14:tracePt t="32375" x="5740400" y="2392363"/>
          <p14:tracePt t="32377" x="5740400" y="2386013"/>
          <p14:tracePt t="32379" x="5735638" y="2386013"/>
          <p14:tracePt t="32383" x="5729288" y="2379663"/>
          <p14:tracePt t="32388" x="5716588" y="2379663"/>
          <p14:tracePt t="32391" x="5711825" y="2374900"/>
          <p14:tracePt t="32394" x="5705475" y="2374900"/>
          <p14:tracePt t="32395" x="5699125" y="2374900"/>
          <p14:tracePt t="32400" x="5688013" y="2368550"/>
          <p14:tracePt t="32403" x="5681663" y="2362200"/>
          <p14:tracePt t="32406" x="5675313" y="2362200"/>
          <p14:tracePt t="32409" x="5664200" y="2362200"/>
          <p14:tracePt t="32413" x="5657850" y="2355850"/>
          <p14:tracePt t="32415" x="5651500" y="2355850"/>
          <p14:tracePt t="32418" x="5645150" y="2355850"/>
          <p14:tracePt t="32419" x="5638800" y="2355850"/>
          <p14:tracePt t="32424" x="5627688" y="2351088"/>
          <p14:tracePt t="32427" x="5621338" y="2351088"/>
          <p14:tracePt t="32430" x="5610225" y="2344738"/>
          <p14:tracePt t="32431" x="5603875" y="2344738"/>
          <p14:tracePt t="32433" x="5597525" y="2344738"/>
          <p14:tracePt t="32436" x="5591175" y="2344738"/>
          <p14:tracePt t="32437" x="5586413" y="2338388"/>
          <p14:tracePt t="32439" x="5573713" y="2332038"/>
          <p14:tracePt t="32441" x="5567363" y="2332038"/>
          <p14:tracePt t="32443" x="5561013" y="2332038"/>
          <p14:tracePt t="32445" x="5549900" y="2332038"/>
          <p14:tracePt t="32447" x="5543550" y="2327275"/>
          <p14:tracePt t="32449" x="5537200" y="2327275"/>
          <p14:tracePt t="32451" x="5532438" y="2320925"/>
          <p14:tracePt t="32455" x="5519738" y="2320925"/>
          <p14:tracePt t="32456" x="5513388" y="2314575"/>
          <p14:tracePt t="32459" x="5508625" y="2314575"/>
          <p14:tracePt t="32461" x="5502275" y="2308225"/>
          <p14:tracePt t="32463" x="5495925" y="2308225"/>
          <p14:tracePt t="32465" x="5489575" y="2308225"/>
          <p14:tracePt t="32469" x="5483225" y="2301875"/>
          <p14:tracePt t="32473" x="5472113" y="2301875"/>
          <p14:tracePt t="32479" x="5465763" y="2297113"/>
          <p14:tracePt t="32485" x="5459413" y="2297113"/>
          <p14:tracePt t="32490" x="5454650" y="2297113"/>
          <p14:tracePt t="32497" x="5448300" y="2297113"/>
          <p14:tracePt t="32509" x="5441950" y="2297113"/>
          <p14:tracePt t="32545" x="5435600" y="2297113"/>
          <p14:tracePt t="32628" x="5430838" y="2297113"/>
          <p14:tracePt t="32634" x="5424488" y="2297113"/>
          <p14:tracePt t="32650" x="5418138" y="2297113"/>
          <p14:tracePt t="32658" x="5411788" y="2297113"/>
          <p14:tracePt t="32665" x="5400675" y="2297113"/>
          <p14:tracePt t="32667" x="5400675" y="2301875"/>
          <p14:tracePt t="32671" x="5394325" y="2301875"/>
          <p14:tracePt t="32675" x="5387975" y="2301875"/>
          <p14:tracePt t="32677" x="5387975" y="2308225"/>
          <p14:tracePt t="32679" x="5381625" y="2308225"/>
          <p14:tracePt t="32681" x="5376863" y="2308225"/>
          <p14:tracePt t="32685" x="5370513" y="2314575"/>
          <p14:tracePt t="32689" x="5364163" y="2314575"/>
          <p14:tracePt t="32691" x="5357813" y="2314575"/>
          <p14:tracePt t="32693" x="5353050" y="2314575"/>
          <p14:tracePt t="32697" x="5346700" y="2314575"/>
          <p14:tracePt t="32699" x="5340350" y="2320925"/>
          <p14:tracePt t="32701" x="5334000" y="2320925"/>
          <p14:tracePt t="32703" x="5329238" y="2320925"/>
          <p14:tracePt t="32705" x="5310188" y="2320925"/>
          <p14:tracePt t="32707" x="5303838" y="2320925"/>
          <p14:tracePt t="32709" x="5299075" y="2320925"/>
          <p14:tracePt t="32711" x="5286375" y="2320925"/>
          <p14:tracePt t="32713" x="5275263" y="2320925"/>
          <p14:tracePt t="32715" x="5256213" y="2320925"/>
          <p14:tracePt t="32717" x="5238750" y="2320925"/>
          <p14:tracePt t="32719" x="5227638" y="2320925"/>
          <p14:tracePt t="32721" x="5208588" y="2320925"/>
          <p14:tracePt t="32723" x="5191125" y="2320925"/>
          <p14:tracePt t="32725" x="5173663" y="2320925"/>
          <p14:tracePt t="32727" x="5154613" y="2320925"/>
          <p14:tracePt t="32729" x="5137150" y="2320925"/>
          <p14:tracePt t="32731" x="5119688" y="2320925"/>
          <p14:tracePt t="32733" x="5095875" y="2320925"/>
          <p14:tracePt t="32735" x="5076825" y="2314575"/>
          <p14:tracePt t="32737" x="5053013" y="2314575"/>
          <p14:tracePt t="32739" x="5029200" y="2308225"/>
          <p14:tracePt t="32741" x="5011738" y="2308225"/>
          <p14:tracePt t="32743" x="4994275" y="2308225"/>
          <p14:tracePt t="32745" x="4964113" y="2308225"/>
          <p14:tracePt t="32747" x="4945063" y="2301875"/>
          <p14:tracePt t="32749" x="4921250" y="2301875"/>
          <p14:tracePt t="32751" x="4903788" y="2297113"/>
          <p14:tracePt t="32753" x="4879975" y="2297113"/>
          <p14:tracePt t="32755" x="4862513" y="2290763"/>
          <p14:tracePt t="32757" x="4843463" y="2290763"/>
          <p14:tracePt t="32759" x="4819650" y="2284413"/>
          <p14:tracePt t="32761" x="4802188" y="2284413"/>
          <p14:tracePt t="32763" x="4784725" y="2278063"/>
          <p14:tracePt t="32765" x="4772025" y="2278063"/>
          <p14:tracePt t="32767" x="4748213" y="2273300"/>
          <p14:tracePt t="32769" x="4730750" y="2266950"/>
          <p14:tracePt t="32771" x="4713288" y="2266950"/>
          <p14:tracePt t="32773" x="4700588" y="2266950"/>
          <p14:tracePt t="32775" x="4683125" y="2266950"/>
          <p14:tracePt t="32777" x="4670425" y="2266950"/>
          <p14:tracePt t="32779" x="4659313" y="2260600"/>
          <p14:tracePt t="32781" x="4646613" y="2254250"/>
          <p14:tracePt t="32783" x="4635500" y="2254250"/>
          <p14:tracePt t="32785" x="4622800" y="2254250"/>
          <p14:tracePt t="32788" x="4616450" y="2254250"/>
          <p14:tracePt t="32789" x="4610100" y="2249488"/>
          <p14:tracePt t="32791" x="4598988" y="2249488"/>
          <p14:tracePt t="32794" x="4592638" y="2249488"/>
          <p14:tracePt t="32795" x="4586288" y="2249488"/>
          <p14:tracePt t="32800" x="4581525" y="2249488"/>
          <p14:tracePt t="32937" x="4586288" y="2249488"/>
          <p14:tracePt t="32947" x="4592638" y="2249488"/>
          <p14:tracePt t="32963" x="4598988" y="2249488"/>
          <p14:tracePt t="32979" x="4605338" y="2249488"/>
          <p14:tracePt t="32985" x="4605338" y="2243138"/>
          <p14:tracePt t="32993" x="4610100" y="2243138"/>
          <p14:tracePt t="32997" x="4616450" y="2243138"/>
          <p14:tracePt t="33009" x="4622800" y="2243138"/>
          <p14:tracePt t="33017" x="4629150" y="2243138"/>
          <p14:tracePt t="33027" x="4635500" y="2243138"/>
          <p14:tracePt t="33029" x="4640263" y="2243138"/>
          <p14:tracePt t="33037" x="4646613" y="2243138"/>
          <p14:tracePt t="33043" x="4652963" y="2243138"/>
          <p14:tracePt t="33049" x="4659313" y="2243138"/>
          <p14:tracePt t="33052" x="4664075" y="2243138"/>
          <p14:tracePt t="33055" x="4670425" y="2243138"/>
          <p14:tracePt t="33059" x="4676775" y="2243138"/>
          <p14:tracePt t="33063" x="4683125" y="2243138"/>
          <p14:tracePt t="33065" x="4687888" y="2243138"/>
          <p14:tracePt t="33069" x="4694238" y="2249488"/>
          <p14:tracePt t="33071" x="4700588" y="2249488"/>
          <p14:tracePt t="33075" x="4706938" y="2254250"/>
          <p14:tracePt t="33077" x="4713288" y="2254250"/>
          <p14:tracePt t="33079" x="4718050" y="2254250"/>
          <p14:tracePt t="33082" x="4724400" y="2254250"/>
          <p14:tracePt t="33084" x="4730750" y="2254250"/>
          <p14:tracePt t="33087" x="4730750" y="2260600"/>
          <p14:tracePt t="33089" x="4737100" y="2260600"/>
          <p14:tracePt t="33093" x="4741863" y="2260600"/>
          <p14:tracePt t="33094" x="4748213" y="2260600"/>
          <p14:tracePt t="33099" x="4754563" y="2260600"/>
          <p14:tracePt t="33103" x="4760913" y="2260600"/>
          <p14:tracePt t="33106" x="4765675" y="2260600"/>
          <p14:tracePt t="33109" x="4765675" y="2266950"/>
          <p14:tracePt t="33110" x="4772025" y="2266950"/>
          <p14:tracePt t="33112" x="4778375" y="2266950"/>
          <p14:tracePt t="33117" x="4784725" y="2266950"/>
          <p14:tracePt t="33123" x="4791075" y="2266950"/>
          <p14:tracePt t="33127" x="4795838" y="2266950"/>
          <p14:tracePt t="33129" x="4802188" y="2266950"/>
          <p14:tracePt t="33133" x="4808538" y="2273300"/>
          <p14:tracePt t="33137" x="4814888" y="2273300"/>
          <p14:tracePt t="33139" x="4819650" y="2273300"/>
          <p14:tracePt t="33141" x="4826000" y="2273300"/>
          <p14:tracePt t="33145" x="4832350" y="2278063"/>
          <p14:tracePt t="33149" x="4843463" y="2278063"/>
          <p14:tracePt t="33153" x="4849813" y="2278063"/>
          <p14:tracePt t="33154" x="4856163" y="2278063"/>
          <p14:tracePt t="33159" x="4862513" y="2278063"/>
          <p14:tracePt t="33160" x="4867275" y="2278063"/>
          <p14:tracePt t="33163" x="4873625" y="2278063"/>
          <p14:tracePt t="33166" x="4886325" y="2284413"/>
          <p14:tracePt t="33171" x="4892675" y="2284413"/>
          <p14:tracePt t="33173" x="4897438" y="2284413"/>
          <p14:tracePt t="33175" x="4903788" y="2284413"/>
          <p14:tracePt t="33176" x="4910138" y="2284413"/>
          <p14:tracePt t="33181" x="4916488" y="2284413"/>
          <p14:tracePt t="33183" x="4921250" y="2284413"/>
          <p14:tracePt t="33185" x="4927600" y="2284413"/>
          <p14:tracePt t="33189" x="4933950" y="2284413"/>
          <p14:tracePt t="33191" x="4940300" y="2284413"/>
          <p14:tracePt t="33194" x="4945063" y="2284413"/>
          <p14:tracePt t="33195" x="4951413" y="2284413"/>
          <p14:tracePt t="33200" x="4957763" y="2284413"/>
          <p14:tracePt t="33201" x="4964113" y="2284413"/>
          <p14:tracePt t="33203" x="4970463" y="2284413"/>
          <p14:tracePt t="33204" x="4975225" y="2284413"/>
          <p14:tracePt t="33209" x="4987925" y="2284413"/>
          <p14:tracePt t="33213" x="4994275" y="2284413"/>
          <p14:tracePt t="33215" x="5005388" y="2284413"/>
          <p14:tracePt t="33217" x="5011738" y="2284413"/>
          <p14:tracePt t="33219" x="5018088" y="2284413"/>
          <p14:tracePt t="33221" x="5029200" y="2284413"/>
          <p14:tracePt t="33222" x="5035550" y="2284413"/>
          <p14:tracePt t="33225" x="5041900" y="2284413"/>
          <p14:tracePt t="33227" x="5053013" y="2284413"/>
          <p14:tracePt t="33228" x="5059363" y="2284413"/>
          <p14:tracePt t="33230" x="5065713" y="2284413"/>
          <p14:tracePt t="33232" x="5072063" y="2284413"/>
          <p14:tracePt t="33234" x="5083175" y="2284413"/>
          <p14:tracePt t="33236" x="5089525" y="2284413"/>
          <p14:tracePt t="33238" x="5095875" y="2284413"/>
          <p14:tracePt t="33240" x="5106988" y="2284413"/>
          <p14:tracePt t="33243" x="5119688" y="2284413"/>
          <p14:tracePt t="33244" x="5124450" y="2284413"/>
          <p14:tracePt t="33247" x="5130800" y="2284413"/>
          <p14:tracePt t="33248" x="5143500" y="2284413"/>
          <p14:tracePt t="33251" x="5154613" y="2284413"/>
          <p14:tracePt t="33253" x="5167313" y="2284413"/>
          <p14:tracePt t="33254" x="5173663" y="2284413"/>
          <p14:tracePt t="33256" x="5178425" y="2284413"/>
          <p14:tracePt t="33259" x="5191125" y="2284413"/>
          <p14:tracePt t="33261" x="5208588" y="2284413"/>
          <p14:tracePt t="33263" x="5221288" y="2284413"/>
          <p14:tracePt t="33264" x="5227638" y="2284413"/>
          <p14:tracePt t="33266" x="5238750" y="2284413"/>
          <p14:tracePt t="33268" x="5251450" y="2284413"/>
          <p14:tracePt t="33270" x="5262563" y="2284413"/>
          <p14:tracePt t="33272" x="5280025" y="2284413"/>
          <p14:tracePt t="33274" x="5292725" y="2284413"/>
          <p14:tracePt t="33277" x="5310188" y="2290763"/>
          <p14:tracePt t="33278" x="5322888" y="2290763"/>
          <p14:tracePt t="33280" x="5334000" y="2297113"/>
          <p14:tracePt t="33282" x="5346700" y="2297113"/>
          <p14:tracePt t="33285" x="5364163" y="2301875"/>
          <p14:tracePt t="33286" x="5376863" y="2301875"/>
          <p14:tracePt t="33289" x="5394325" y="2301875"/>
          <p14:tracePt t="33291" x="5407025" y="2301875"/>
          <p14:tracePt t="33293" x="5418138" y="2308225"/>
          <p14:tracePt t="33295" x="5424488" y="2308225"/>
          <p14:tracePt t="33297" x="5435600" y="2308225"/>
          <p14:tracePt t="33298" x="5448300" y="2308225"/>
          <p14:tracePt t="33300" x="5459413" y="2314575"/>
          <p14:tracePt t="33303" x="5465763" y="2314575"/>
          <p14:tracePt t="33305" x="5478463" y="2314575"/>
          <p14:tracePt t="33306" x="5489575" y="2314575"/>
          <p14:tracePt t="33309" x="5495925" y="2320925"/>
          <p14:tracePt t="33311" x="5502275" y="2320925"/>
          <p14:tracePt t="33313" x="5508625" y="2320925"/>
          <p14:tracePt t="33315" x="5519738" y="2320925"/>
          <p14:tracePt t="33316" x="5526088" y="2320925"/>
          <p14:tracePt t="33318" x="5532438" y="2320925"/>
          <p14:tracePt t="33323" x="5537200" y="2320925"/>
          <p14:tracePt t="33324" x="5543550" y="2320925"/>
          <p14:tracePt t="33327" x="5549900" y="2320925"/>
          <p14:tracePt t="33328" x="5549900" y="2327275"/>
          <p14:tracePt t="33330" x="5556250" y="2327275"/>
          <p14:tracePt t="33333" x="5561013" y="2327275"/>
          <p14:tracePt t="33336" x="5567363" y="2327275"/>
          <p14:tracePt t="33339" x="5573713" y="2327275"/>
          <p14:tracePt t="33347" x="5580063" y="2327275"/>
          <p14:tracePt t="33353" x="5586413" y="2327275"/>
          <p14:tracePt t="33361" x="5591175" y="2327275"/>
          <p14:tracePt t="33365" x="5597525" y="2327275"/>
          <p14:tracePt t="33375" x="5603875" y="2332038"/>
          <p14:tracePt t="33379" x="5610225" y="2332038"/>
          <p14:tracePt t="33382" x="5614988" y="2332038"/>
          <p14:tracePt t="33385" x="5621338" y="2332038"/>
          <p14:tracePt t="33389" x="5627688" y="2332038"/>
          <p14:tracePt t="33393" x="5634038" y="2332038"/>
          <p14:tracePt t="33394" x="5638800" y="2332038"/>
          <p14:tracePt t="33399" x="5645150" y="2332038"/>
          <p14:tracePt t="33400" x="5651500" y="2332038"/>
          <p14:tracePt t="33403" x="5657850" y="2332038"/>
          <p14:tracePt t="33407" x="5664200" y="2332038"/>
          <p14:tracePt t="33409" x="5675313" y="2332038"/>
          <p14:tracePt t="33413" x="5681663" y="2332038"/>
          <p14:tracePt t="33415" x="5688013" y="2332038"/>
          <p14:tracePt t="33419" x="5699125" y="2332038"/>
          <p14:tracePt t="33422" x="5705475" y="2332038"/>
          <p14:tracePt t="33424" x="5711825" y="2332038"/>
          <p14:tracePt t="33426" x="5716588" y="2332038"/>
          <p14:tracePt t="33429" x="5722938" y="2332038"/>
          <p14:tracePt t="33430" x="5729288" y="2332038"/>
          <p14:tracePt t="33432" x="5735638" y="2332038"/>
          <p14:tracePt t="33436" x="5740400" y="2332038"/>
          <p14:tracePt t="33439" x="5746750" y="2332038"/>
          <p14:tracePt t="33441" x="5753100" y="2332038"/>
          <p14:tracePt t="33442" x="5759450" y="2332038"/>
          <p14:tracePt t="33444" x="5765800" y="2332038"/>
          <p14:tracePt t="33446" x="5770563" y="2332038"/>
          <p14:tracePt t="33451" x="5776913" y="2332038"/>
          <p14:tracePt t="33452" x="5783263" y="2327275"/>
          <p14:tracePt t="33455" x="5789613" y="2327275"/>
          <p14:tracePt t="33456" x="5794375" y="2327275"/>
          <p14:tracePt t="33461" x="5800725" y="2320925"/>
          <p14:tracePt t="33463" x="5807075" y="2320925"/>
          <p14:tracePt t="33465" x="5813425" y="2320925"/>
          <p14:tracePt t="33469" x="5818188" y="2320925"/>
          <p14:tracePt t="33470" x="5824538" y="2314575"/>
          <p14:tracePt t="33477" x="5830888" y="2314575"/>
          <p14:tracePt t="33483" x="5837238" y="2314575"/>
          <p14:tracePt t="33489" x="5843588" y="2314575"/>
          <p14:tracePt t="33491" x="5843588" y="2308225"/>
          <p14:tracePt t="33495" x="5848350" y="2308225"/>
          <p14:tracePt t="33652" x="5848350" y="2301875"/>
          <p14:tracePt t="33655" x="5843588" y="2297113"/>
          <p14:tracePt t="33661" x="5837238" y="2297113"/>
          <p14:tracePt t="33664" x="5837238" y="2290763"/>
          <p14:tracePt t="33669" x="5830888" y="2290763"/>
          <p14:tracePt t="33676" x="5824538" y="2284413"/>
          <p14:tracePt t="33679" x="5818188" y="2284413"/>
          <p14:tracePt t="33685" x="5813425" y="2278063"/>
          <p14:tracePt t="33689" x="5807075" y="2278063"/>
          <p14:tracePt t="33693" x="5807075" y="2273300"/>
          <p14:tracePt t="33697" x="5800725" y="2273300"/>
          <p14:tracePt t="33701" x="5794375" y="2273300"/>
          <p14:tracePt t="33707" x="5789613" y="2266950"/>
          <p14:tracePt t="33715" x="5783263" y="2266950"/>
          <p14:tracePt t="33723" x="5776913" y="2266950"/>
          <p14:tracePt t="33725" x="5776913" y="2260600"/>
          <p14:tracePt t="33728" x="5770563" y="2260600"/>
          <p14:tracePt t="33743" x="5765800" y="2260600"/>
          <p14:tracePt t="33761" x="5765800" y="2254250"/>
          <p14:tracePt t="33767" x="5759450" y="2254250"/>
          <p14:tracePt t="33834" x="5759450" y="2249488"/>
          <p14:tracePt t="33937" x="5759450" y="2243138"/>
          <p14:tracePt t="33951" x="5765800" y="2243138"/>
          <p14:tracePt t="33965" x="5770563" y="2243138"/>
          <p14:tracePt t="33969" x="5776913" y="2243138"/>
          <p14:tracePt t="33973" x="5776913" y="2236788"/>
          <p14:tracePt t="33979" x="5783263" y="2236788"/>
          <p14:tracePt t="33987" x="5789613" y="2236788"/>
          <p14:tracePt t="33995" x="5794375" y="2236788"/>
          <p14:tracePt t="33999" x="5800725" y="2236788"/>
          <p14:tracePt t="34000" x="5800725" y="2230438"/>
          <p14:tracePt t="34005" x="5807075" y="2230438"/>
          <p14:tracePt t="34015" x="5813425" y="2230438"/>
          <p14:tracePt t="34029" x="5813425" y="2224088"/>
          <p14:tracePt t="34151" x="5813425" y="2230438"/>
          <p14:tracePt t="34242" x="5807075" y="2230438"/>
          <p14:tracePt t="39020" x="5807075" y="2236788"/>
          <p14:tracePt t="39025" x="5807075" y="2243138"/>
          <p14:tracePt t="39028" x="5807075" y="2249488"/>
          <p14:tracePt t="39030" x="5807075" y="2254250"/>
          <p14:tracePt t="39036" x="5807075" y="2260600"/>
          <p14:tracePt t="39043" x="5800725" y="2266950"/>
          <p14:tracePt t="39050" x="5800725" y="2273300"/>
          <p14:tracePt t="39054" x="5800725" y="2278063"/>
          <p14:tracePt t="39062" x="5800725" y="2284413"/>
          <p14:tracePt t="39074" x="5800725" y="2290763"/>
          <p14:tracePt t="39086" x="5800725" y="2297113"/>
          <p14:tracePt t="39092" x="5800725" y="2301875"/>
          <p14:tracePt t="39100" x="5800725" y="2308225"/>
          <p14:tracePt t="39110" x="5800725" y="2314575"/>
          <p14:tracePt t="39120" x="5800725" y="2320925"/>
          <p14:tracePt t="39122" x="5800725" y="2327275"/>
          <p14:tracePt t="39129" x="5800725" y="2332038"/>
          <p14:tracePt t="39138" x="5800725" y="2338388"/>
          <p14:tracePt t="39146" x="5800725" y="2351088"/>
          <p14:tracePt t="39149" x="5794375" y="2351088"/>
          <p14:tracePt t="39152" x="5794375" y="2355850"/>
          <p14:tracePt t="39158" x="5794375" y="2362200"/>
          <p14:tracePt t="39168" x="5794375" y="2368550"/>
          <p14:tracePt t="39172" x="5794375" y="2374900"/>
          <p14:tracePt t="39196" x="5794375" y="2379663"/>
          <p14:tracePt t="39200" x="5789613" y="2379663"/>
          <p14:tracePt t="42656" x="5794375" y="2379663"/>
          <p14:tracePt t="42660" x="5807075" y="2379663"/>
          <p14:tracePt t="42666" x="5824538" y="2379663"/>
          <p14:tracePt t="42670" x="5837238" y="2379663"/>
          <p14:tracePt t="42675" x="5848350" y="2379663"/>
          <p14:tracePt t="42680" x="5854700" y="2386013"/>
          <p14:tracePt t="42681" x="5861050" y="2386013"/>
          <p14:tracePt t="42687" x="5861050" y="2398713"/>
          <p14:tracePt t="42689" x="5861050" y="2405063"/>
          <p14:tracePt t="42693" x="5861050" y="2416175"/>
          <p14:tracePt t="42698" x="5861050" y="2422525"/>
          <p14:tracePt t="42700" x="5861050" y="2428875"/>
          <p14:tracePt t="42701" x="5861050" y="2433638"/>
          <p14:tracePt t="42703" x="5861050" y="2439988"/>
          <p14:tracePt t="42707" x="5854700" y="2452688"/>
          <p14:tracePt t="42709" x="5843588" y="2470150"/>
          <p14:tracePt t="42711" x="5843588" y="2476500"/>
          <p14:tracePt t="42712" x="5837238" y="2481263"/>
          <p14:tracePt t="42714" x="5824538" y="2493963"/>
          <p14:tracePt t="42718" x="5818188" y="2506663"/>
          <p14:tracePt t="42720" x="5813425" y="2511425"/>
          <p14:tracePt t="42722" x="5800725" y="2517775"/>
          <p14:tracePt t="42727" x="5794375" y="2524125"/>
          <p14:tracePt t="42728" x="5783263" y="2530475"/>
          <p14:tracePt t="42733" x="5776913" y="2535238"/>
          <p14:tracePt t="42734" x="5770563" y="2535238"/>
          <p14:tracePt t="42736" x="5765800" y="2541588"/>
          <p14:tracePt t="42740" x="5759450" y="2547938"/>
          <p14:tracePt t="42742" x="5753100" y="2547938"/>
          <p14:tracePt t="42744" x="5746750" y="2554288"/>
          <p14:tracePt t="42746" x="5740400" y="2554288"/>
          <p14:tracePt t="42748" x="5735638" y="2559050"/>
          <p14:tracePt t="42750" x="5729288" y="2571750"/>
          <p14:tracePt t="42753" x="5722938" y="2571750"/>
          <p14:tracePt t="42754" x="5716588" y="2578100"/>
          <p14:tracePt t="42756" x="5711825" y="2584450"/>
          <p14:tracePt t="42758" x="5705475" y="2589213"/>
          <p14:tracePt t="42762" x="5699125" y="2595563"/>
          <p14:tracePt t="42764" x="5692775" y="2595563"/>
          <p14:tracePt t="42766" x="5692775" y="2601913"/>
          <p14:tracePt t="42769" x="5692775" y="2608263"/>
          <p14:tracePt t="42828" x="5692775" y="2613025"/>
          <p14:tracePt t="42837" x="5688013" y="2613025"/>
          <p14:tracePt t="42847" x="5688013" y="2619375"/>
          <p14:tracePt t="42866" x="5681663" y="2625725"/>
          <p14:tracePt t="42879" x="5681663" y="2632075"/>
          <p14:tracePt t="42926" x="5681663" y="2636838"/>
          <p14:tracePt t="42929" x="5675313" y="2636838"/>
          <p14:tracePt t="42937" x="5675313" y="2643188"/>
          <p14:tracePt t="42941" x="5668963" y="2643188"/>
          <p14:tracePt t="42945" x="5668963" y="2655888"/>
          <p14:tracePt t="42950" x="5668963" y="2662238"/>
          <p14:tracePt t="42955" x="5664200" y="2662238"/>
          <p14:tracePt t="42956" x="5664200" y="2667000"/>
          <p14:tracePt t="42961" x="5664200" y="2673350"/>
          <p14:tracePt t="42963" x="5664200" y="2679700"/>
          <p14:tracePt t="42967" x="5664200" y="2686050"/>
          <p14:tracePt t="42971" x="5657850" y="2686050"/>
          <p14:tracePt t="42973" x="5657850" y="2690813"/>
          <p14:tracePt t="42976" x="5657850" y="2697163"/>
          <p14:tracePt t="42977" x="5657850" y="2703513"/>
          <p14:tracePt t="42981" x="5657850" y="2709863"/>
          <p14:tracePt t="42985" x="5657850" y="2720975"/>
          <p14:tracePt t="42988" x="5651500" y="2727325"/>
          <p14:tracePt t="42991" x="5651500" y="2733675"/>
          <p14:tracePt t="42994" x="5651500" y="2738438"/>
          <p14:tracePt t="42995" x="5651500" y="2744788"/>
          <p14:tracePt t="42997" x="5651500" y="2751138"/>
          <p14:tracePt t="42999" x="5651500" y="2757488"/>
          <p14:tracePt t="43001" x="5651500" y="2763838"/>
          <p14:tracePt t="43002" x="5651500" y="2768600"/>
          <p14:tracePt t="43006" x="5651500" y="2781300"/>
          <p14:tracePt t="43009" x="5651500" y="2787650"/>
          <p14:tracePt t="43011" x="5651500" y="2792413"/>
          <p14:tracePt t="43014" x="5651500" y="2798763"/>
          <p14:tracePt t="43015" x="5651500" y="2805113"/>
          <p14:tracePt t="43019" x="5651500" y="2816225"/>
          <p14:tracePt t="43021" x="5651500" y="2822575"/>
          <p14:tracePt t="43025" x="5651500" y="2835275"/>
          <p14:tracePt t="43030" x="5651500" y="2846388"/>
          <p14:tracePt t="43033" x="5651500" y="2852738"/>
          <p14:tracePt t="43036" x="5651500" y="2859088"/>
          <p14:tracePt t="43042" x="5651500" y="2870200"/>
          <p14:tracePt t="43045" x="5657850" y="2876550"/>
          <p14:tracePt t="43049" x="5657850" y="2882900"/>
          <p14:tracePt t="43051" x="5657850" y="2889250"/>
          <p14:tracePt t="43055" x="5657850" y="2894013"/>
          <p14:tracePt t="43061" x="5657850" y="2900363"/>
          <p14:tracePt t="43063" x="5664200" y="2900363"/>
          <p14:tracePt t="43069" x="5664200" y="2906713"/>
          <p14:tracePt t="43079" x="5664200" y="2913063"/>
          <p14:tracePt t="43414" x="5668963" y="2913063"/>
          <p14:tracePt t="43418" x="5675313" y="2913063"/>
          <p14:tracePt t="43425" x="5681663" y="2913063"/>
          <p14:tracePt t="43429" x="5688013" y="2913063"/>
          <p14:tracePt t="43431" x="5692775" y="2913063"/>
          <p14:tracePt t="43432" x="5692775" y="2906713"/>
          <p14:tracePt t="43436" x="5699125" y="2906713"/>
          <p14:tracePt t="43440" x="5705475" y="2906713"/>
          <p14:tracePt t="43445" x="5711825" y="2906713"/>
          <p14:tracePt t="43453" x="5722938" y="2906713"/>
          <p14:tracePt t="43460" x="5729288" y="2906713"/>
          <p14:tracePt t="43467" x="5735638" y="2906713"/>
          <p14:tracePt t="43475" x="5740400" y="2906713"/>
          <p14:tracePt t="43477" x="5746750" y="2906713"/>
          <p14:tracePt t="43484" x="5753100" y="2906713"/>
          <p14:tracePt t="43492" x="5759450" y="2906713"/>
          <p14:tracePt t="43500" x="5759450" y="2900363"/>
          <p14:tracePt t="43503" x="5765800" y="2900363"/>
          <p14:tracePt t="43697" x="5759450" y="2900363"/>
          <p14:tracePt t="43716" x="5753100" y="2900363"/>
          <p14:tracePt t="43719" x="5753100" y="2906713"/>
          <p14:tracePt t="43735" x="5746750" y="2906713"/>
          <p14:tracePt t="43739" x="5746750" y="2913063"/>
          <p14:tracePt t="43743" x="5740400" y="2913063"/>
          <p14:tracePt t="43756" x="5735638" y="2913063"/>
          <p14:tracePt t="43759" x="5735638" y="2919413"/>
          <p14:tracePt t="43771" x="5729288" y="2919413"/>
          <p14:tracePt t="43799" x="5729288" y="2924175"/>
          <p14:tracePt t="43956" x="5729288" y="2930525"/>
          <p14:tracePt t="43960" x="5729288" y="2936875"/>
          <p14:tracePt t="43962" x="5729288" y="2943225"/>
          <p14:tracePt t="43967" x="5729288" y="2947988"/>
          <p14:tracePt t="43973" x="5729288" y="2954338"/>
          <p14:tracePt t="43979" x="5729288" y="2960688"/>
          <p14:tracePt t="43982" x="5729288" y="2967038"/>
          <p14:tracePt t="43988" x="5735638" y="2971800"/>
          <p14:tracePt t="43995" x="5735638" y="2978150"/>
          <p14:tracePt t="44001" x="5740400" y="2984500"/>
          <p14:tracePt t="44003" x="5746750" y="2984500"/>
          <p14:tracePt t="44005" x="5746750" y="2990850"/>
          <p14:tracePt t="44013" x="5753100" y="2995613"/>
          <p14:tracePt t="44018" x="5753100" y="3001963"/>
          <p14:tracePt t="44021" x="5759450" y="3001963"/>
          <p14:tracePt t="44023" x="5759450" y="3008313"/>
          <p14:tracePt t="44025" x="5759450" y="3014663"/>
          <p14:tracePt t="44029" x="5765800" y="3014663"/>
          <p14:tracePt t="44031" x="5770563" y="3021013"/>
          <p14:tracePt t="44036" x="5776913" y="3032125"/>
          <p14:tracePt t="44045" x="5783263" y="3038475"/>
          <p14:tracePt t="44051" x="5783263" y="3044825"/>
          <p14:tracePt t="44052" x="5789613" y="3044825"/>
          <p14:tracePt t="44055" x="5794375" y="3049588"/>
          <p14:tracePt t="44058" x="5794375" y="3055938"/>
          <p14:tracePt t="44062" x="5800725" y="3055938"/>
          <p14:tracePt t="44064" x="5800725" y="3062288"/>
          <p14:tracePt t="44073" x="5807075" y="3068638"/>
          <p14:tracePt t="44081" x="5813425" y="3073400"/>
          <p14:tracePt t="44086" x="5818188" y="3073400"/>
          <p14:tracePt t="44088" x="5818188" y="3079750"/>
          <p14:tracePt t="44101" x="5824538" y="3079750"/>
          <p14:tracePt t="44131" x="5830888" y="3079750"/>
          <p14:tracePt t="44151" x="5830888" y="3073400"/>
          <p14:tracePt t="44153" x="5837238" y="3073400"/>
          <p14:tracePt t="44157" x="5843588" y="3073400"/>
          <p14:tracePt t="44176" x="5848350" y="3073400"/>
          <p14:tracePt t="44179" x="5848350" y="3068638"/>
          <p14:tracePt t="44189" x="5854700" y="3068638"/>
          <p14:tracePt t="44194" x="5854700" y="3062288"/>
          <p14:tracePt t="44198" x="5861050" y="3062288"/>
          <p14:tracePt t="44203" x="5867400" y="3062288"/>
          <p14:tracePt t="44205" x="5867400" y="3055938"/>
          <p14:tracePt t="44209" x="5867400" y="3049588"/>
          <p14:tracePt t="44210" x="5872163" y="3049588"/>
          <p14:tracePt t="44216" x="5878513" y="3044825"/>
          <p14:tracePt t="44222" x="5884863" y="3038475"/>
          <p14:tracePt t="44225" x="5891213" y="3038475"/>
          <p14:tracePt t="44228" x="5891213" y="3032125"/>
          <p14:tracePt t="44230" x="5895975" y="3032125"/>
          <p14:tracePt t="44232" x="5895975" y="3025775"/>
          <p14:tracePt t="44236" x="5902325" y="3025775"/>
          <p14:tracePt t="44239" x="5902325" y="3021013"/>
          <p14:tracePt t="44242" x="5908675" y="3021013"/>
          <p14:tracePt t="44244" x="5915025" y="3014663"/>
          <p14:tracePt t="44250" x="5915025" y="3008313"/>
          <p14:tracePt t="44252" x="5919788" y="3008313"/>
          <p14:tracePt t="44254" x="5919788" y="3001963"/>
          <p14:tracePt t="44260" x="5926138" y="3001963"/>
          <p14:tracePt t="44262" x="5926138" y="2995613"/>
          <p14:tracePt t="44266" x="5932488" y="2995613"/>
          <p14:tracePt t="44271" x="5932488" y="2990850"/>
          <p14:tracePt t="44273" x="5938838" y="2990850"/>
          <p14:tracePt t="44284" x="5945188" y="2990850"/>
          <p14:tracePt t="44292" x="5945188" y="2984500"/>
          <p14:tracePt t="44361" x="5949950" y="2984500"/>
          <p14:tracePt t="44364" x="5949950" y="2978150"/>
          <p14:tracePt t="44420" x="5956300" y="2978150"/>
          <p14:tracePt t="44494" x="5956300" y="2971800"/>
          <p14:tracePt t="44499" x="5962650" y="2971800"/>
          <p14:tracePt t="44588" x="5969000" y="2971800"/>
          <p14:tracePt t="44600" x="5973763" y="2971800"/>
          <p14:tracePt t="44605" x="5980113" y="2971800"/>
          <p14:tracePt t="44609" x="5980113" y="2967038"/>
          <p14:tracePt t="44629" x="5986463" y="2967038"/>
          <p14:tracePt t="44641" x="5992813" y="2967038"/>
          <p14:tracePt t="44664" x="5997575" y="2967038"/>
          <p14:tracePt t="45011" x="6003925" y="2967038"/>
          <p14:tracePt t="45014" x="6010275" y="2967038"/>
          <p14:tracePt t="45019" x="6027738" y="2967038"/>
          <p14:tracePt t="45020" x="6034088" y="2967038"/>
          <p14:tracePt t="45024" x="6057900" y="2960688"/>
          <p14:tracePt t="45029" x="6081713" y="2960688"/>
          <p14:tracePt t="45031" x="6094413" y="2960688"/>
          <p14:tracePt t="45036" x="6111875" y="2960688"/>
          <p14:tracePt t="45038" x="6135688" y="2960688"/>
          <p14:tracePt t="45040" x="6153150" y="2954338"/>
          <p14:tracePt t="45042" x="6172200" y="2954338"/>
          <p14:tracePt t="45044" x="6183313" y="2954338"/>
          <p14:tracePt t="45045" x="6196013" y="2954338"/>
          <p14:tracePt t="45048" x="6207125" y="2954338"/>
          <p14:tracePt t="45050" x="6219825" y="2947988"/>
          <p14:tracePt t="45052" x="6230938" y="2947988"/>
          <p14:tracePt t="45054" x="6249988" y="2947988"/>
          <p14:tracePt t="45056" x="6267450" y="2947988"/>
          <p14:tracePt t="45057" x="6280150" y="2947988"/>
          <p14:tracePt t="45059" x="6297613" y="2943225"/>
          <p14:tracePt t="45061" x="6315075" y="2943225"/>
          <p14:tracePt t="45063" x="6332538" y="2936875"/>
          <p14:tracePt t="45066" x="6345238" y="2936875"/>
          <p14:tracePt t="45067" x="6356350" y="2936875"/>
          <p14:tracePt t="45069" x="6375400" y="2930525"/>
          <p14:tracePt t="45071" x="6386513" y="2930525"/>
          <p14:tracePt t="45073" x="6405563" y="2930525"/>
          <p14:tracePt t="45076" x="6416675" y="2930525"/>
          <p14:tracePt t="45077" x="6434138" y="2924175"/>
          <p14:tracePt t="45080" x="6453188" y="2924175"/>
          <p14:tracePt t="45081" x="6464300" y="2919413"/>
          <p14:tracePt t="45083" x="6483350" y="2919413"/>
          <p14:tracePt t="45085" x="6500813" y="2913063"/>
          <p14:tracePt t="45087" x="6511925" y="2913063"/>
          <p14:tracePt t="45089" x="6524625" y="2913063"/>
          <p14:tracePt t="45091" x="6537325" y="2913063"/>
          <p14:tracePt t="45093" x="6554788" y="2913063"/>
          <p14:tracePt t="45095" x="6565900" y="2913063"/>
          <p14:tracePt t="45097" x="6584950" y="2906713"/>
          <p14:tracePt t="45099" x="6596063" y="2906713"/>
          <p14:tracePt t="45101" x="6608763" y="2906713"/>
          <p14:tracePt t="45103" x="6619875" y="2906713"/>
          <p14:tracePt t="45105" x="6632575" y="2906713"/>
          <p14:tracePt t="45107" x="6643688" y="2906713"/>
          <p14:tracePt t="45109" x="6656388" y="2906713"/>
          <p14:tracePt t="45111" x="6673850" y="2906713"/>
          <p14:tracePt t="45113" x="6680200" y="2906713"/>
          <p14:tracePt t="45116" x="6691313" y="2906713"/>
          <p14:tracePt t="45117" x="6697663" y="2906713"/>
          <p14:tracePt t="45119" x="6710363" y="2906713"/>
          <p14:tracePt t="45122" x="6721475" y="2906713"/>
          <p14:tracePt t="45126" x="6727825" y="2906713"/>
          <p14:tracePt t="45128" x="6745288" y="2906713"/>
          <p14:tracePt t="45131" x="6751638" y="2906713"/>
          <p14:tracePt t="45134" x="6757988" y="2906713"/>
          <p14:tracePt t="45136" x="6764338" y="2906713"/>
          <p14:tracePt t="45138" x="6769100" y="2906713"/>
          <p14:tracePt t="45140" x="6775450" y="2906713"/>
          <p14:tracePt t="45141" x="6781800" y="2906713"/>
          <p14:tracePt t="45147" x="6788150" y="2906713"/>
          <p14:tracePt t="45149" x="6794500" y="2906713"/>
          <p14:tracePt t="45155" x="6799263" y="2906713"/>
          <p14:tracePt t="45158" x="6805613" y="2906713"/>
          <p14:tracePt t="45166" x="6811963" y="2906713"/>
          <p14:tracePt t="45176" x="6818313" y="2906713"/>
          <p14:tracePt t="45204" x="6823075" y="2906713"/>
          <p14:tracePt t="45210" x="6829425" y="2906713"/>
          <p14:tracePt t="45220" x="6835775" y="2906713"/>
          <p14:tracePt t="45230" x="6842125" y="2906713"/>
          <p14:tracePt t="45244" x="6846888" y="2906713"/>
          <p14:tracePt t="45268" x="6853238" y="2906713"/>
          <p14:tracePt t="45278" x="6859588" y="2906713"/>
          <p14:tracePt t="45288" x="6865938" y="2906713"/>
          <p14:tracePt t="45294" x="6870700" y="2906713"/>
          <p14:tracePt t="45302" x="6877050" y="2906713"/>
          <p14:tracePt t="45304" x="6883400" y="2906713"/>
          <p14:tracePt t="45308" x="6889750" y="2906713"/>
          <p14:tracePt t="45314" x="6896100" y="2906713"/>
          <p14:tracePt t="45320" x="6907213" y="2906713"/>
          <p14:tracePt t="45328" x="6913563" y="2906713"/>
          <p14:tracePt t="45332" x="6919913" y="2906713"/>
          <p14:tracePt t="45334" x="6924675" y="2906713"/>
          <p14:tracePt t="45340" x="6931025" y="2906713"/>
          <p14:tracePt t="45346" x="6937375" y="2906713"/>
          <p14:tracePt t="45350" x="6943725" y="2906713"/>
          <p14:tracePt t="45352" x="6948488" y="2906713"/>
          <p14:tracePt t="45354" x="6948488" y="2900363"/>
          <p14:tracePt t="45358" x="6954838" y="2900363"/>
          <p14:tracePt t="45361" x="6961188" y="2900363"/>
          <p14:tracePt t="45366" x="6967538" y="2900363"/>
          <p14:tracePt t="45367" x="6973888" y="2900363"/>
          <p14:tracePt t="45372" x="6978650" y="2900363"/>
          <p14:tracePt t="45378" x="6985000" y="2900363"/>
          <p14:tracePt t="45382" x="6991350" y="2900363"/>
          <p14:tracePt t="45384" x="6997700" y="2900363"/>
          <p14:tracePt t="45390" x="7002463" y="2900363"/>
          <p14:tracePt t="45396" x="7008813" y="2900363"/>
          <p14:tracePt t="45404" x="7015163" y="2900363"/>
          <p14:tracePt t="45410" x="7021513" y="2900363"/>
          <p14:tracePt t="45420" x="7026275" y="2900363"/>
          <p14:tracePt t="45430" x="7032625" y="2900363"/>
          <p14:tracePt t="45438" x="7038975" y="2900363"/>
          <p14:tracePt t="45442" x="7045325" y="2900363"/>
          <p14:tracePt t="45446" x="7050088" y="2900363"/>
          <p14:tracePt t="45450" x="7056438" y="2900363"/>
          <p14:tracePt t="45454" x="7062788" y="2900363"/>
          <p14:tracePt t="45456" x="7069138" y="2900363"/>
          <p14:tracePt t="45457" x="7075488" y="2900363"/>
          <p14:tracePt t="45461" x="7080250" y="2900363"/>
          <p14:tracePt t="45464" x="7086600" y="2900363"/>
          <p14:tracePt t="45467" x="7092950" y="2900363"/>
          <p14:tracePt t="45472" x="7104063" y="2900363"/>
          <p14:tracePt t="45476" x="7110413" y="2900363"/>
          <p14:tracePt t="45480" x="7116763" y="2900363"/>
          <p14:tracePt t="45482" x="7123113" y="2900363"/>
          <p14:tracePt t="45483" x="7127875" y="2900363"/>
          <p14:tracePt t="45486" x="7134225" y="2900363"/>
          <p14:tracePt t="45489" x="7140575" y="2900363"/>
          <p14:tracePt t="45491" x="7146925" y="2900363"/>
          <p14:tracePt t="45493" x="7153275" y="2900363"/>
          <p14:tracePt t="45498" x="7158038" y="2900363"/>
          <p14:tracePt t="45499" x="7164388" y="2900363"/>
          <p14:tracePt t="45501" x="7170738" y="2900363"/>
          <p14:tracePt t="45505" x="7177088" y="2900363"/>
          <p14:tracePt t="45509" x="7181850" y="2900363"/>
          <p14:tracePt t="45513" x="7188200" y="2900363"/>
          <p14:tracePt t="45518" x="7194550" y="2900363"/>
          <p14:tracePt t="45523" x="7200900" y="2900363"/>
          <p14:tracePt t="45525" x="7200900" y="2906713"/>
          <p14:tracePt t="45529" x="7205663" y="2906713"/>
          <p14:tracePt t="45539" x="7212013" y="2906713"/>
          <p14:tracePt t="45542" x="7218363" y="2906713"/>
          <p14:tracePt t="45551" x="7224713" y="2906713"/>
          <p14:tracePt t="45553" x="7224713" y="2913063"/>
          <p14:tracePt t="45561" x="7231063" y="2913063"/>
          <p14:tracePt t="45567" x="7235825" y="2919413"/>
          <p14:tracePt t="45570" x="7242175" y="2919413"/>
          <p14:tracePt t="45576" x="7248525" y="2919413"/>
          <p14:tracePt t="45582" x="7254875" y="2919413"/>
          <p14:tracePt t="45589" x="7259638" y="2919413"/>
          <p14:tracePt t="45591" x="7265988" y="2924175"/>
          <p14:tracePt t="45599" x="7272338" y="2924175"/>
          <p14:tracePt t="45606" x="7278688" y="2924175"/>
          <p14:tracePt t="45610" x="7283450" y="2924175"/>
          <p14:tracePt t="45614" x="7289800" y="2924175"/>
          <p14:tracePt t="45616" x="7289800" y="2930525"/>
          <p14:tracePt t="45619" x="7296150" y="2930525"/>
          <p14:tracePt t="45621" x="7302500" y="2930525"/>
          <p14:tracePt t="45625" x="7307263" y="2930525"/>
          <p14:tracePt t="45630" x="7313613" y="2930525"/>
          <p14:tracePt t="45634" x="7319963" y="2936875"/>
          <p14:tracePt t="45639" x="7326313" y="2936875"/>
          <p14:tracePt t="45642" x="7326313" y="2943225"/>
          <p14:tracePt t="45645" x="7332663" y="2943225"/>
          <p14:tracePt t="45647" x="7337425" y="2943225"/>
          <p14:tracePt t="45653" x="7343775" y="2947988"/>
          <p14:tracePt t="45660" x="7350125" y="2947988"/>
          <p14:tracePt t="45666" x="7356475" y="2947988"/>
          <p14:tracePt t="45669" x="7361238" y="2954338"/>
          <p14:tracePt t="45678" x="7367588" y="2954338"/>
          <p14:tracePt t="45683" x="7373938" y="2954338"/>
          <p14:tracePt t="45688" x="7373938" y="2960688"/>
          <p14:tracePt t="45691" x="7380288" y="2960688"/>
          <p14:tracePt t="45695" x="7385050" y="2960688"/>
          <p14:tracePt t="45697" x="7385050" y="2967038"/>
          <p14:tracePt t="45701" x="7391400" y="2967038"/>
          <p14:tracePt t="45705" x="7397750" y="2967038"/>
          <p14:tracePt t="45710" x="7404100" y="2967038"/>
          <p14:tracePt t="45711" x="7410450" y="2971800"/>
          <p14:tracePt t="45716" x="7415213" y="2971800"/>
          <p14:tracePt t="45719" x="7427913" y="2978150"/>
          <p14:tracePt t="45722" x="7434263" y="2978150"/>
          <p14:tracePt t="45723" x="7434263" y="2984500"/>
          <p14:tracePt t="45726" x="7439025" y="2984500"/>
          <p14:tracePt t="45728" x="7445375" y="2984500"/>
          <p14:tracePt t="45729" x="7458075" y="2984500"/>
          <p14:tracePt t="45731" x="7462838" y="2990850"/>
          <p14:tracePt t="45734" x="7469188" y="2990850"/>
          <p14:tracePt t="45735" x="7481888" y="2990850"/>
          <p14:tracePt t="45737" x="7486650" y="2995613"/>
          <p14:tracePt t="45740" x="7493000" y="3001963"/>
          <p14:tracePt t="45741" x="7505700" y="3008313"/>
          <p14:tracePt t="45743" x="7512050" y="3008313"/>
          <p14:tracePt t="45746" x="7516813" y="3008313"/>
          <p14:tracePt t="45747" x="7523163" y="3008313"/>
          <p14:tracePt t="45749" x="7535863" y="3014663"/>
          <p14:tracePt t="45752" x="7540625" y="3021013"/>
          <p14:tracePt t="45754" x="7546975" y="3021013"/>
          <p14:tracePt t="45756" x="7559675" y="3025775"/>
          <p14:tracePt t="45758" x="7564438" y="3025775"/>
          <p14:tracePt t="45759" x="7570788" y="3025775"/>
          <p14:tracePt t="45761" x="7577138" y="3025775"/>
          <p14:tracePt t="45764" x="7577138" y="3032125"/>
          <p14:tracePt t="45765" x="7589838" y="3032125"/>
          <p14:tracePt t="45767" x="7600950" y="3038475"/>
          <p14:tracePt t="45770" x="7607300" y="3038475"/>
          <p14:tracePt t="45771" x="7613650" y="3038475"/>
          <p14:tracePt t="45773" x="7618413" y="3044825"/>
          <p14:tracePt t="45777" x="7631113" y="3049588"/>
          <p14:tracePt t="45779" x="7637463" y="3049588"/>
          <p14:tracePt t="45782" x="7642225" y="3049588"/>
          <p14:tracePt t="45783" x="7648575" y="3049588"/>
          <p14:tracePt t="45785" x="7654925" y="3055938"/>
          <p14:tracePt t="45788" x="7661275" y="3055938"/>
          <p14:tracePt t="45791" x="7667625" y="3055938"/>
          <p14:tracePt t="45794" x="7672388" y="3055938"/>
          <p14:tracePt t="45795" x="7678738" y="3062288"/>
          <p14:tracePt t="45800" x="7685088" y="3068638"/>
          <p14:tracePt t="45805" x="7691438" y="3068638"/>
          <p14:tracePt t="45810" x="7696200" y="3068638"/>
          <p14:tracePt t="45815" x="7702550" y="3068638"/>
          <p14:tracePt t="45823" x="7708900" y="3068638"/>
          <p14:tracePt t="45828" x="7708900" y="3073400"/>
          <p14:tracePt t="45833" x="7715250" y="3073400"/>
          <p14:tracePt t="45848" x="7720013" y="3073400"/>
          <p14:tracePt t="45857" x="7726363" y="3079750"/>
          <p14:tracePt t="45872" x="7726363" y="3086100"/>
          <p14:tracePt t="45874" x="7732713" y="3086100"/>
          <p14:tracePt t="45879" x="7732713" y="3092450"/>
          <p14:tracePt t="45885" x="7739063" y="3092450"/>
          <p14:tracePt t="45887" x="7739063" y="3098800"/>
          <p14:tracePt t="45896" x="7743825" y="3098800"/>
          <p14:tracePt t="45898" x="7743825" y="3103563"/>
          <p14:tracePt t="45904" x="7750175" y="3109913"/>
          <p14:tracePt t="45907" x="7750175" y="3116263"/>
          <p14:tracePt t="45910" x="7756525" y="3116263"/>
          <p14:tracePt t="45916" x="7756525" y="3122613"/>
          <p14:tracePt t="45919" x="7762875" y="3122613"/>
          <p14:tracePt t="45927" x="7762875" y="3127375"/>
          <p14:tracePt t="45931" x="7769225" y="3127375"/>
          <p14:tracePt t="45942" x="7773988" y="3127375"/>
          <p14:tracePt t="45945" x="7773988" y="3133725"/>
          <p14:tracePt t="45985" x="7773988" y="3140075"/>
          <p14:tracePt t="45992" x="7773988" y="3146425"/>
          <p14:tracePt t="45998" x="7773988" y="3151188"/>
          <p14:tracePt t="46006" x="7773988" y="3157538"/>
          <p14:tracePt t="46010" x="7773988" y="3163888"/>
          <p14:tracePt t="46014" x="7773988" y="3170238"/>
          <p14:tracePt t="46018" x="7773988" y="3176588"/>
          <p14:tracePt t="46021" x="7780338" y="3176588"/>
          <p14:tracePt t="46024" x="7780338" y="3181350"/>
          <p14:tracePt t="46026" x="7780338" y="3187700"/>
          <p14:tracePt t="46030" x="7780338" y="3194050"/>
          <p14:tracePt t="46034" x="7780338" y="3200400"/>
          <p14:tracePt t="46042" x="7780338" y="3205163"/>
          <p14:tracePt t="46046" x="7780338" y="3211513"/>
          <p14:tracePt t="46056" x="7780338" y="3217863"/>
          <p14:tracePt t="46075" x="7780338" y="3224213"/>
          <p14:tracePt t="46079" x="7780338" y="3228975"/>
          <p14:tracePt t="46084" x="7780338" y="3235325"/>
          <p14:tracePt t="46090" x="7780338" y="3241675"/>
          <p14:tracePt t="46092" x="7773988" y="3241675"/>
          <p14:tracePt t="46095" x="7769225" y="3248025"/>
          <p14:tracePt t="46100" x="7762875" y="3259138"/>
          <p14:tracePt t="46104" x="7750175" y="3265488"/>
          <p14:tracePt t="46107" x="7743825" y="3271838"/>
          <p14:tracePt t="46110" x="7743825" y="3278188"/>
          <p14:tracePt t="46111" x="7732713" y="3278188"/>
          <p14:tracePt t="46113" x="7732713" y="3282950"/>
          <p14:tracePt t="46116" x="7726363" y="3282950"/>
          <p14:tracePt t="46117" x="7720013" y="3289300"/>
          <p14:tracePt t="46119" x="7720013" y="3295650"/>
          <p14:tracePt t="46122" x="7708900" y="3295650"/>
          <p14:tracePt t="46123" x="7708900" y="3302000"/>
          <p14:tracePt t="46125" x="7702550" y="3306763"/>
          <p14:tracePt t="46128" x="7696200" y="3313113"/>
          <p14:tracePt t="46129" x="7691438" y="3313113"/>
          <p14:tracePt t="46134" x="7685088" y="3319463"/>
          <p14:tracePt t="46138" x="7678738" y="3325813"/>
          <p14:tracePt t="46140" x="7672388" y="3325813"/>
          <p14:tracePt t="46143" x="7667625" y="3330575"/>
          <p14:tracePt t="46147" x="7661275" y="3336925"/>
          <p14:tracePt t="46152" x="7654925" y="3336925"/>
          <p14:tracePt t="46153" x="7648575" y="3336925"/>
          <p14:tracePt t="46155" x="7648575" y="3343275"/>
          <p14:tracePt t="46158" x="7642225" y="3343275"/>
          <p14:tracePt t="46161" x="7637463" y="3343275"/>
          <p14:tracePt t="46164" x="7637463" y="3349625"/>
          <p14:tracePt t="46165" x="7631113" y="3349625"/>
          <p14:tracePt t="46167" x="7624763" y="3349625"/>
          <p14:tracePt t="46170" x="7624763" y="3355975"/>
          <p14:tracePt t="46171" x="7618413" y="3355975"/>
          <p14:tracePt t="46173" x="7613650" y="3360738"/>
          <p14:tracePt t="46177" x="7607300" y="3360738"/>
          <p14:tracePt t="46179" x="7600950" y="3367088"/>
          <p14:tracePt t="46183" x="7594600" y="3367088"/>
          <p14:tracePt t="46185" x="7589838" y="3373438"/>
          <p14:tracePt t="46188" x="7583488" y="3373438"/>
          <p14:tracePt t="46191" x="7577138" y="3379788"/>
          <p14:tracePt t="46195" x="7570788" y="3379788"/>
          <p14:tracePt t="46197" x="7570788" y="3384550"/>
          <p14:tracePt t="46199" x="7564438" y="3384550"/>
          <p14:tracePt t="46201" x="7559675" y="3384550"/>
          <p14:tracePt t="46207" x="7553325" y="3384550"/>
          <p14:tracePt t="46210" x="7553325" y="3390900"/>
          <p14:tracePt t="46218" x="7546975" y="3390900"/>
          <p14:tracePt t="46226" x="7540625" y="3390900"/>
          <p14:tracePt t="46230" x="7535863" y="3397250"/>
          <p14:tracePt t="46237" x="7529513" y="3397250"/>
          <p14:tracePt t="46243" x="7523163" y="3397250"/>
          <p14:tracePt t="46250" x="7516813" y="3397250"/>
          <p14:tracePt t="46253" x="7512050" y="3397250"/>
          <p14:tracePt t="46257" x="7505700" y="3403600"/>
          <p14:tracePt t="46261" x="7499350" y="3403600"/>
          <p14:tracePt t="46268" x="7493000" y="3403600"/>
          <p14:tracePt t="46269" x="7486650" y="3403600"/>
          <p14:tracePt t="46274" x="7481888" y="3408363"/>
          <p14:tracePt t="46277" x="7475538" y="3408363"/>
          <p14:tracePt t="46281" x="7469188" y="3408363"/>
          <p14:tracePt t="46283" x="7462838" y="3408363"/>
          <p14:tracePt t="46287" x="7458075" y="3408363"/>
          <p14:tracePt t="46292" x="7445375" y="3408363"/>
          <p14:tracePt t="46295" x="7439025" y="3408363"/>
          <p14:tracePt t="46299" x="7434263" y="3408363"/>
          <p14:tracePt t="46301" x="7434263" y="3414713"/>
          <p14:tracePt t="46304" x="7421563" y="3414713"/>
          <p14:tracePt t="46307" x="7415213" y="3414713"/>
          <p14:tracePt t="46312" x="7410450" y="3414713"/>
          <p14:tracePt t="46313" x="7404100" y="3414713"/>
          <p14:tracePt t="46316" x="7397750" y="3414713"/>
          <p14:tracePt t="46319" x="7391400" y="3414713"/>
          <p14:tracePt t="46322" x="7385050" y="3414713"/>
          <p14:tracePt t="46323" x="7380288" y="3414713"/>
          <p14:tracePt t="46326" x="7373938" y="3414713"/>
          <p14:tracePt t="46329" x="7361238" y="3414713"/>
          <p14:tracePt t="46334" x="7356475" y="3414713"/>
          <p14:tracePt t="46335" x="7350125" y="3414713"/>
          <p14:tracePt t="46340" x="7343775" y="3414713"/>
          <p14:tracePt t="46343" x="7332663" y="3421063"/>
          <p14:tracePt t="46347" x="7326313" y="3421063"/>
          <p14:tracePt t="46349" x="7319963" y="3421063"/>
          <p14:tracePt t="46352" x="7313613" y="3421063"/>
          <p14:tracePt t="46353" x="7302500" y="3427413"/>
          <p14:tracePt t="46355" x="7296150" y="3427413"/>
          <p14:tracePt t="46358" x="7289800" y="3427413"/>
          <p14:tracePt t="46359" x="7278688" y="3427413"/>
          <p14:tracePt t="46361" x="7272338" y="3433763"/>
          <p14:tracePt t="46363" x="7265988" y="3433763"/>
          <p14:tracePt t="46365" x="7254875" y="3438525"/>
          <p14:tracePt t="46367" x="7242175" y="3438525"/>
          <p14:tracePt t="46371" x="7231063" y="3444875"/>
          <p14:tracePt t="46371" x="7224713" y="3444875"/>
          <p14:tracePt t="46373" x="7212013" y="3444875"/>
          <p14:tracePt t="46376" x="7194550" y="3451225"/>
          <p14:tracePt t="46377" x="7181850" y="3451225"/>
          <p14:tracePt t="46379" x="7177088" y="3457575"/>
          <p14:tracePt t="46381" x="7164388" y="3457575"/>
          <p14:tracePt t="46383" x="7153275" y="3457575"/>
          <p14:tracePt t="46385" x="7140575" y="3462338"/>
          <p14:tracePt t="46387" x="7127875" y="3468688"/>
          <p14:tracePt t="46390" x="7123113" y="3468688"/>
          <p14:tracePt t="46391" x="7110413" y="3475038"/>
          <p14:tracePt t="46393" x="7099300" y="3475038"/>
          <p14:tracePt t="46396" x="7092950" y="3475038"/>
          <p14:tracePt t="46397" x="7086600" y="3475038"/>
          <p14:tracePt t="46399" x="7075488" y="3475038"/>
          <p14:tracePt t="46402" x="7069138" y="3481388"/>
          <p14:tracePt t="46403" x="7062788" y="3481388"/>
          <p14:tracePt t="46405" x="7050088" y="3481388"/>
          <p14:tracePt t="46409" x="7045325" y="3481388"/>
          <p14:tracePt t="46411" x="7038975" y="3481388"/>
          <p14:tracePt t="46415" x="7032625" y="3481388"/>
          <p14:tracePt t="46417" x="7026275" y="3481388"/>
          <p14:tracePt t="46423" x="7021513" y="3481388"/>
          <p14:tracePt t="46431" x="7015163" y="3481388"/>
          <p14:tracePt t="46439" x="7008813" y="3481388"/>
          <p14:tracePt t="49484" x="7002463" y="3481388"/>
          <p14:tracePt t="49492" x="6997700" y="3481388"/>
          <p14:tracePt t="49496" x="6991350" y="3481388"/>
          <p14:tracePt t="49502" x="6978650" y="3481388"/>
          <p14:tracePt t="49506" x="6973888" y="3481388"/>
          <p14:tracePt t="49508" x="6967538" y="3481388"/>
          <p14:tracePt t="49510" x="6961188" y="3481388"/>
          <p14:tracePt t="49512" x="6954838" y="3481388"/>
          <p14:tracePt t="49514" x="6948488" y="3481388"/>
          <p14:tracePt t="49516" x="6937375" y="3481388"/>
          <p14:tracePt t="49518" x="6931025" y="3481388"/>
          <p14:tracePt t="49520" x="6924675" y="3481388"/>
          <p14:tracePt t="49522" x="6913563" y="3481388"/>
          <p14:tracePt t="49525" x="6896100" y="3481388"/>
          <p14:tracePt t="49528" x="6883400" y="3481388"/>
          <p14:tracePt t="49530" x="6870700" y="3481388"/>
          <p14:tracePt t="49532" x="6859588" y="3481388"/>
          <p14:tracePt t="49537" x="6846888" y="3481388"/>
          <p14:tracePt t="49540" x="6842125" y="3481388"/>
          <p14:tracePt t="49543" x="6835775" y="3481388"/>
          <p14:tracePt t="49544" x="6829425" y="3481388"/>
          <p14:tracePt t="49546" x="6823075" y="3481388"/>
          <p14:tracePt t="49551" x="6818313" y="3481388"/>
          <p14:tracePt t="49650" x="6811963" y="3481388"/>
          <p14:tracePt t="49655" x="6805613" y="3481388"/>
          <p14:tracePt t="49660" x="6799263" y="3481388"/>
          <p14:tracePt t="49667" x="6794500" y="3486150"/>
          <p14:tracePt t="49672" x="6788150" y="3486150"/>
          <p14:tracePt t="49684" x="6781800" y="3486150"/>
          <p14:tracePt t="49692" x="6775450" y="3486150"/>
          <p14:tracePt t="49700" x="6769100" y="3486150"/>
          <p14:tracePt t="49708" x="6764338" y="3486150"/>
          <p14:tracePt t="49712" x="6757988" y="3486150"/>
          <p14:tracePt t="49714" x="6751638" y="3486150"/>
          <p14:tracePt t="49720" x="6745288" y="3486150"/>
          <p14:tracePt t="49724" x="6740525" y="3486150"/>
          <p14:tracePt t="49727" x="6734175" y="3486150"/>
          <p14:tracePt t="49731" x="6727825" y="3486150"/>
          <p14:tracePt t="49734" x="6721475" y="3486150"/>
          <p14:tracePt t="49740" x="6716713" y="3486150"/>
          <p14:tracePt t="49744" x="6710363" y="3486150"/>
          <p14:tracePt t="49754" x="6704013" y="3486150"/>
          <p14:tracePt t="58273" x="6697663" y="3486150"/>
          <p14:tracePt t="58279" x="6691313" y="3486150"/>
          <p14:tracePt t="58284" x="6686550" y="3486150"/>
          <p14:tracePt t="58286" x="6673850" y="3486150"/>
          <p14:tracePt t="58291" x="6667500" y="3481388"/>
          <p14:tracePt t="58293" x="6662738" y="3481388"/>
          <p14:tracePt t="58298" x="6656388" y="3481388"/>
          <p14:tracePt t="58302" x="6650038" y="3481388"/>
          <p14:tracePt t="58349" x="6643688" y="3481388"/>
          <p14:tracePt t="58354" x="6638925" y="3481388"/>
          <p14:tracePt t="58369" x="6632575" y="3481388"/>
          <p14:tracePt t="58391" x="6632575" y="3486150"/>
          <p14:tracePt t="58395" x="6626225" y="3486150"/>
          <p14:tracePt t="58414" x="6619875" y="3492500"/>
          <p14:tracePt t="58418" x="6613525" y="3492500"/>
          <p14:tracePt t="58423" x="6613525" y="3498850"/>
          <p14:tracePt t="58425" x="6608763" y="3498850"/>
          <p14:tracePt t="58430" x="6602413" y="3498850"/>
          <p14:tracePt t="58433" x="6602413" y="3505200"/>
          <p14:tracePt t="58436" x="6596063" y="3509963"/>
          <p14:tracePt t="58446" x="6589713" y="3516313"/>
          <p14:tracePt t="58454" x="6584950" y="3516313"/>
          <p14:tracePt t="58553" x="6584950" y="3522663"/>
          <p14:tracePt t="58560" x="6584950" y="3529013"/>
          <p14:tracePt t="58561" x="6584950" y="3535363"/>
          <p14:tracePt t="58567" x="6584950" y="3540125"/>
          <p14:tracePt t="58570" x="6584950" y="3546475"/>
          <p14:tracePt t="58573" x="6584950" y="3559175"/>
          <p14:tracePt t="58577" x="6589713" y="3563938"/>
          <p14:tracePt t="58579" x="6589713" y="3570288"/>
          <p14:tracePt t="58581" x="6589713" y="3576638"/>
          <p14:tracePt t="58585" x="6589713" y="3582988"/>
          <p14:tracePt t="58586" x="6596063" y="3582988"/>
          <p14:tracePt t="58590" x="6596063" y="3587750"/>
          <p14:tracePt t="58592" x="6602413" y="3600450"/>
          <p14:tracePt t="58597" x="6608763" y="3606800"/>
          <p14:tracePt t="58598" x="6613525" y="3606800"/>
          <p14:tracePt t="58602" x="6613525" y="3613150"/>
          <p14:tracePt t="58603" x="6619875" y="3613150"/>
          <p14:tracePt t="58604" x="6619875" y="3617913"/>
          <p14:tracePt t="58606" x="6632575" y="3617913"/>
          <p14:tracePt t="58609" x="6632575" y="3630613"/>
          <p14:tracePt t="58610" x="6638925" y="3630613"/>
          <p14:tracePt t="58612" x="6643688" y="3630613"/>
          <p14:tracePt t="58614" x="6643688" y="3636963"/>
          <p14:tracePt t="58616" x="6650038" y="3636963"/>
          <p14:tracePt t="58618" x="6656388" y="3641725"/>
          <p14:tracePt t="58622" x="6667500" y="3648075"/>
          <p14:tracePt t="58627" x="6673850" y="3654425"/>
          <p14:tracePt t="58630" x="6680200" y="3660775"/>
          <p14:tracePt t="58632" x="6686550" y="3660775"/>
          <p14:tracePt t="58636" x="6691313" y="3665538"/>
          <p14:tracePt t="58640" x="6697663" y="3665538"/>
          <p14:tracePt t="58642" x="6697663" y="3671888"/>
          <p14:tracePt t="58644" x="6704013" y="3678238"/>
          <p14:tracePt t="58648" x="6710363" y="3684588"/>
          <p14:tracePt t="58652" x="6710363" y="3690938"/>
          <p14:tracePt t="58654" x="6716713" y="3690938"/>
          <p14:tracePt t="58658" x="6716713" y="3695700"/>
          <p14:tracePt t="58660" x="6721475" y="3702050"/>
          <p14:tracePt t="58664" x="6721475" y="3708400"/>
          <p14:tracePt t="58668" x="6721475" y="3714750"/>
          <p14:tracePt t="58670" x="6727825" y="3714750"/>
          <p14:tracePt t="58672" x="6727825" y="3719513"/>
          <p14:tracePt t="58674" x="6727825" y="3725863"/>
          <p14:tracePt t="58676" x="6727825" y="3732213"/>
          <p14:tracePt t="58681" x="6727825" y="3738563"/>
          <p14:tracePt t="58682" x="6727825" y="3743325"/>
          <p14:tracePt t="58684" x="6727825" y="3749675"/>
          <p14:tracePt t="58686" x="6727825" y="3756025"/>
          <p14:tracePt t="58688" x="6727825" y="3762375"/>
          <p14:tracePt t="58690" x="6727825" y="3767138"/>
          <p14:tracePt t="58692" x="6727825" y="3779838"/>
          <p14:tracePt t="58694" x="6734175" y="3786188"/>
          <p14:tracePt t="58696" x="6734175" y="3792538"/>
          <p14:tracePt t="58699" x="6734175" y="3803650"/>
          <p14:tracePt t="58700" x="6734175" y="3810000"/>
          <p14:tracePt t="58702" x="6734175" y="3821113"/>
          <p14:tracePt t="58705" x="6734175" y="3827463"/>
          <p14:tracePt t="58706" x="6734175" y="3840163"/>
          <p14:tracePt t="58708" x="6734175" y="3844925"/>
          <p14:tracePt t="58711" x="6734175" y="3857625"/>
          <p14:tracePt t="58712" x="6734175" y="3863975"/>
          <p14:tracePt t="58714" x="6734175" y="3881438"/>
          <p14:tracePt t="58716" x="6740525" y="3887788"/>
          <p14:tracePt t="58718" x="6740525" y="3894138"/>
          <p14:tracePt t="58720" x="6745288" y="3905250"/>
          <p14:tracePt t="58723" x="6745288" y="3922713"/>
          <p14:tracePt t="58724" x="6745288" y="3929063"/>
          <p14:tracePt t="58726" x="6745288" y="3935413"/>
          <p14:tracePt t="58729" x="6751638" y="3948113"/>
          <p14:tracePt t="58730" x="6757988" y="3959225"/>
          <p14:tracePt t="58732" x="6757988" y="3965575"/>
          <p14:tracePt t="58735" x="6764338" y="3971925"/>
          <p14:tracePt t="58736" x="6764338" y="3989388"/>
          <p14:tracePt t="58738" x="6764338" y="3995738"/>
          <p14:tracePt t="58741" x="6769100" y="4000500"/>
          <p14:tracePt t="58742" x="6775450" y="4006850"/>
          <p14:tracePt t="58744" x="6775450" y="4013200"/>
          <p14:tracePt t="58747" x="6775450" y="4019550"/>
          <p14:tracePt t="58748" x="6781800" y="4024313"/>
          <p14:tracePt t="58753" x="6781800" y="4037013"/>
          <p14:tracePt t="58756" x="6781800" y="4043363"/>
          <p14:tracePt t="58759" x="6788150" y="4049713"/>
          <p14:tracePt t="58760" x="6788150" y="4054475"/>
          <p14:tracePt t="58765" x="6788150" y="4060825"/>
          <p14:tracePt t="58768" x="6794500" y="4067175"/>
          <p14:tracePt t="58771" x="6794500" y="4073525"/>
          <p14:tracePt t="58772" x="6794500" y="4078288"/>
          <p14:tracePt t="58778" x="6799263" y="4084638"/>
          <p14:tracePt t="58780" x="6799263" y="4090988"/>
          <p14:tracePt t="58783" x="6799263" y="4097338"/>
          <p14:tracePt t="58784" x="6799263" y="4102100"/>
          <p14:tracePt t="58789" x="6799263" y="4108450"/>
          <p14:tracePt t="58790" x="6799263" y="4114800"/>
          <p14:tracePt t="58792" x="6799263" y="4121150"/>
          <p14:tracePt t="58794" x="6799263" y="4132263"/>
          <p14:tracePt t="58799" x="6799263" y="4138613"/>
          <p14:tracePt t="58800" x="6799263" y="4151313"/>
          <p14:tracePt t="58802" x="6799263" y="4156075"/>
          <p14:tracePt t="58804" x="6799263" y="4162425"/>
          <p14:tracePt t="58806" x="6799263" y="4175125"/>
          <p14:tracePt t="58808" x="6799263" y="4179888"/>
          <p14:tracePt t="58810" x="6799263" y="4186238"/>
          <p14:tracePt t="58812" x="6799263" y="4192588"/>
          <p14:tracePt t="58814" x="6799263" y="4210050"/>
          <p14:tracePt t="58816" x="6799263" y="4216400"/>
          <p14:tracePt t="58818" x="6799263" y="4229100"/>
          <p14:tracePt t="58820" x="6799263" y="4233863"/>
          <p14:tracePt t="58822" x="6799263" y="4246563"/>
          <p14:tracePt t="58824" x="6799263" y="4257675"/>
          <p14:tracePt t="58826" x="6799263" y="4270375"/>
          <p14:tracePt t="58828" x="6799263" y="4276725"/>
          <p14:tracePt t="58830" x="6799263" y="4281488"/>
          <p14:tracePt t="58832" x="6799263" y="4300538"/>
          <p14:tracePt t="58835" x="6799263" y="4311650"/>
          <p14:tracePt t="58836" x="6805613" y="4318000"/>
          <p14:tracePt t="58838" x="6805613" y="4330700"/>
          <p14:tracePt t="58840" x="6805613" y="4335463"/>
          <p14:tracePt t="58842" x="6811963" y="4354513"/>
          <p14:tracePt t="58844" x="6811963" y="4365625"/>
          <p14:tracePt t="58846" x="6811963" y="4371975"/>
          <p14:tracePt t="58848" x="6811963" y="4384675"/>
          <p14:tracePt t="58850" x="6811963" y="4395788"/>
          <p14:tracePt t="58852" x="6818313" y="4408488"/>
          <p14:tracePt t="58854" x="6818313" y="4413250"/>
          <p14:tracePt t="58856" x="6823075" y="4425950"/>
          <p14:tracePt t="58858" x="6823075" y="4432300"/>
          <p14:tracePt t="58861" x="6829425" y="4443413"/>
          <p14:tracePt t="58862" x="6829425" y="4449763"/>
          <p14:tracePt t="58864" x="6835775" y="4462463"/>
          <p14:tracePt t="58866" x="6842125" y="4467225"/>
          <p14:tracePt t="58868" x="6842125" y="4473575"/>
          <p14:tracePt t="58870" x="6842125" y="4486275"/>
          <p14:tracePt t="58872" x="6846888" y="4486275"/>
          <p14:tracePt t="58874" x="6846888" y="4491038"/>
          <p14:tracePt t="58876" x="6846888" y="4497388"/>
          <p14:tracePt t="58878" x="6853238" y="4503738"/>
          <p14:tracePt t="58882" x="6859588" y="4510088"/>
          <p14:tracePt t="58888" x="6859588" y="4514850"/>
          <p14:tracePt t="58892" x="6865938" y="4514850"/>
          <p14:tracePt t="58937" x="6865938" y="4521200"/>
          <p14:tracePt t="58949" x="6865938" y="4527550"/>
          <p14:tracePt t="58955" x="6859588" y="4533900"/>
          <p14:tracePt t="58958" x="6853238" y="4533900"/>
          <p14:tracePt t="58960" x="6853238" y="4538663"/>
          <p14:tracePt t="58966" x="6846888" y="4545013"/>
          <p14:tracePt t="58973" x="6842125" y="4545013"/>
          <p14:tracePt t="58975" x="6842125" y="4551363"/>
          <p14:tracePt t="58981" x="6842125" y="4557713"/>
          <p14:tracePt t="58983" x="6835775" y="4557713"/>
          <p14:tracePt t="58986" x="6829425" y="4557713"/>
          <p14:tracePt t="58995" x="6823075" y="4557713"/>
          <p14:tracePt t="59000" x="6823075" y="4564063"/>
          <p14:tracePt t="59002" x="6818313" y="4564063"/>
          <p14:tracePt t="59011" x="6811963" y="4564063"/>
          <p14:tracePt t="59017" x="6805613" y="4564063"/>
          <p14:tracePt t="59021" x="6799263" y="4564063"/>
          <p14:tracePt t="59026" x="6794500" y="4564063"/>
          <p14:tracePt t="59032" x="6788150" y="4564063"/>
          <p14:tracePt t="59038" x="6781800" y="4564063"/>
          <p14:tracePt t="59040" x="6775450" y="4557713"/>
          <p14:tracePt t="59044" x="6769100" y="4551363"/>
          <p14:tracePt t="59051" x="6764338" y="4551363"/>
          <p14:tracePt t="59052" x="6757988" y="4545013"/>
          <p14:tracePt t="59056" x="6751638" y="4545013"/>
          <p14:tracePt t="59058" x="6751638" y="4538663"/>
          <p14:tracePt t="59060" x="6745288" y="4538663"/>
          <p14:tracePt t="59066" x="6745288" y="4533900"/>
          <p14:tracePt t="59069" x="6740525" y="4533900"/>
          <p14:tracePt t="59072" x="6734175" y="4533900"/>
          <p14:tracePt t="59078" x="6734175" y="4527550"/>
          <p14:tracePt t="59133" x="6734175" y="4521200"/>
          <p14:tracePt t="59142" x="6734175" y="4514850"/>
          <p14:tracePt t="59149" x="6734175" y="4510088"/>
          <p14:tracePt t="59152" x="6734175" y="4503738"/>
          <p14:tracePt t="59154" x="6740525" y="4503738"/>
          <p14:tracePt t="59160" x="6740525" y="4497388"/>
          <p14:tracePt t="59166" x="6740525" y="4491038"/>
          <p14:tracePt t="59173" x="6740525" y="4486275"/>
          <p14:tracePt t="59179" x="6745288" y="4479925"/>
          <p14:tracePt t="59182" x="6745288" y="4473575"/>
          <p14:tracePt t="59190" x="6745288" y="4467225"/>
          <p14:tracePt t="59194" x="6751638" y="4467225"/>
          <p14:tracePt t="59198" x="6751638" y="4462463"/>
          <p14:tracePt t="59202" x="6751638" y="4456113"/>
          <p14:tracePt t="59214" x="6751638" y="4449763"/>
          <p14:tracePt t="59228" x="6757988" y="44497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4588E5-2A3B-452F-B572-06F226C8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5764399" cy="395878"/>
          </a:xfrm>
        </p:spPr>
        <p:txBody>
          <a:bodyPr/>
          <a:lstStyle/>
          <a:p>
            <a:r>
              <a:rPr lang="en-US" dirty="0"/>
              <a:t>Ranked Enumeration for Join Queries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2ACCA8CF-0EE1-4481-94C5-3651A1CC055C}"/>
              </a:ext>
            </a:extLst>
          </p:cNvPr>
          <p:cNvSpPr/>
          <p:nvPr/>
        </p:nvSpPr>
        <p:spPr>
          <a:xfrm>
            <a:off x="904395" y="1173763"/>
            <a:ext cx="1180132" cy="2012974"/>
          </a:xfrm>
          <a:prstGeom prst="flowChartMagneticDisk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99509-14BE-4908-AF54-966E35315AAE}"/>
              </a:ext>
            </a:extLst>
          </p:cNvPr>
          <p:cNvSpPr txBox="1"/>
          <p:nvPr/>
        </p:nvSpPr>
        <p:spPr>
          <a:xfrm>
            <a:off x="1243972" y="406544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DB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D6D9D4-2DB7-4FC3-927B-8A07317483E5}"/>
                  </a:ext>
                </a:extLst>
              </p:cNvPr>
              <p:cNvSpPr txBox="1"/>
              <p:nvPr/>
            </p:nvSpPr>
            <p:spPr>
              <a:xfrm>
                <a:off x="1071136" y="805132"/>
                <a:ext cx="953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+mn-lt"/>
                  </a:rPr>
                  <a:t> tuples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D6D9D4-2DB7-4FC3-927B-8A0731748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36" y="805132"/>
                <a:ext cx="953274" cy="369332"/>
              </a:xfrm>
              <a:prstGeom prst="rect">
                <a:avLst/>
              </a:prstGeom>
              <a:blipFill>
                <a:blip r:embed="rId5"/>
                <a:stretch>
                  <a:fillRect t="-8197" r="-576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24BB189-276B-4812-9D26-7B6662C23749}"/>
              </a:ext>
            </a:extLst>
          </p:cNvPr>
          <p:cNvSpPr txBox="1"/>
          <p:nvPr/>
        </p:nvSpPr>
        <p:spPr>
          <a:xfrm>
            <a:off x="1251757" y="1840001"/>
            <a:ext cx="345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F702D-4627-4156-9951-82E74A1383BE}"/>
              </a:ext>
            </a:extLst>
          </p:cNvPr>
          <p:cNvSpPr txBox="1"/>
          <p:nvPr/>
        </p:nvSpPr>
        <p:spPr>
          <a:xfrm>
            <a:off x="1056915" y="2300558"/>
            <a:ext cx="315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71050-1E73-4F7D-801D-EF9D63C1AE6D}"/>
              </a:ext>
            </a:extLst>
          </p:cNvPr>
          <p:cNvSpPr txBox="1"/>
          <p:nvPr/>
        </p:nvSpPr>
        <p:spPr>
          <a:xfrm>
            <a:off x="1474434" y="2294299"/>
            <a:ext cx="33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E79CF0-812A-409E-9B2F-381643FFD8FB}"/>
              </a:ext>
            </a:extLst>
          </p:cNvPr>
          <p:cNvSpPr txBox="1"/>
          <p:nvPr/>
        </p:nvSpPr>
        <p:spPr>
          <a:xfrm>
            <a:off x="1309687" y="2777088"/>
            <a:ext cx="350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BE7B3-432D-4BDA-96DC-CF8EC08DA083}"/>
              </a:ext>
            </a:extLst>
          </p:cNvPr>
          <p:cNvSpPr txBox="1"/>
          <p:nvPr/>
        </p:nvSpPr>
        <p:spPr>
          <a:xfrm>
            <a:off x="1597428" y="2772338"/>
            <a:ext cx="42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CCC4B-F6CD-4B2B-B340-5B07436C5E64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 bwMode="auto">
          <a:xfrm flipH="1">
            <a:off x="1214516" y="2178555"/>
            <a:ext cx="210077" cy="12200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0F3A3B-59F9-427B-8EB3-71D230A206CF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 bwMode="auto">
          <a:xfrm>
            <a:off x="1424593" y="2178555"/>
            <a:ext cx="219291" cy="11574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A75A93-B458-4B37-8B59-A38AACB3CADE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 bwMode="auto">
          <a:xfrm flipH="1">
            <a:off x="1485062" y="2632853"/>
            <a:ext cx="158822" cy="14423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C3BE67-3BEA-453E-A6EA-941C22B41835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 bwMode="auto">
          <a:xfrm>
            <a:off x="1643884" y="2632853"/>
            <a:ext cx="163622" cy="13948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48E3677-D030-4F38-A926-0AD4C33E5BAB}"/>
              </a:ext>
            </a:extLst>
          </p:cNvPr>
          <p:cNvSpPr txBox="1"/>
          <p:nvPr/>
        </p:nvSpPr>
        <p:spPr>
          <a:xfrm>
            <a:off x="2301526" y="1632242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082603-F759-4101-B7BF-8B35ECB1BE67}"/>
                  </a:ext>
                </a:extLst>
              </p:cNvPr>
              <p:cNvSpPr txBox="1"/>
              <p:nvPr/>
            </p:nvSpPr>
            <p:spPr>
              <a:xfrm>
                <a:off x="2095155" y="1998425"/>
                <a:ext cx="1180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800" dirty="0">
                    <a:latin typeface="+mn-lt"/>
                  </a:rPr>
                  <a:t> relations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082603-F759-4101-B7BF-8B35ECB1B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55" y="1998425"/>
                <a:ext cx="1180131" cy="369332"/>
              </a:xfrm>
              <a:prstGeom prst="rect">
                <a:avLst/>
              </a:prstGeom>
              <a:blipFill>
                <a:blip r:embed="rId6"/>
                <a:stretch>
                  <a:fillRect t="-10000" r="-518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B4FBAE8-6787-4762-B4B4-146BA56E8F0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72226" y="784858"/>
            <a:ext cx="5015" cy="176878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039B7A8-A703-4809-93E0-2731FCF2CDFD}"/>
              </a:ext>
            </a:extLst>
          </p:cNvPr>
          <p:cNvCxnSpPr>
            <a:cxnSpLocks/>
          </p:cNvCxnSpPr>
          <p:nvPr/>
        </p:nvCxnSpPr>
        <p:spPr bwMode="auto">
          <a:xfrm>
            <a:off x="4772226" y="2556122"/>
            <a:ext cx="2741865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29DD0E2-AC0A-4097-89D7-E315FDF7AFBB}"/>
              </a:ext>
            </a:extLst>
          </p:cNvPr>
          <p:cNvCxnSpPr>
            <a:cxnSpLocks/>
          </p:cNvCxnSpPr>
          <p:nvPr/>
        </p:nvCxnSpPr>
        <p:spPr bwMode="auto">
          <a:xfrm flipV="1">
            <a:off x="5680579" y="980973"/>
            <a:ext cx="1176247" cy="157266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3E5A4E3-D2F8-45F7-BB44-366DA05974EA}"/>
              </a:ext>
            </a:extLst>
          </p:cNvPr>
          <p:cNvSpPr txBox="1"/>
          <p:nvPr/>
        </p:nvSpPr>
        <p:spPr>
          <a:xfrm>
            <a:off x="3736701" y="787743"/>
            <a:ext cx="101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#results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F35EA7-3A4B-4373-854E-F52E2E48E499}"/>
              </a:ext>
            </a:extLst>
          </p:cNvPr>
          <p:cNvSpPr txBox="1"/>
          <p:nvPr/>
        </p:nvSpPr>
        <p:spPr>
          <a:xfrm>
            <a:off x="7282365" y="2556121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n-lt"/>
              </a:rPr>
              <a:t>time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EBACBC-FB70-4DDC-B2DF-EC1B77F667DA}"/>
              </a:ext>
            </a:extLst>
          </p:cNvPr>
          <p:cNvSpPr txBox="1"/>
          <p:nvPr/>
        </p:nvSpPr>
        <p:spPr>
          <a:xfrm>
            <a:off x="4491523" y="113056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DA64B41-540C-4167-AE8F-DE97E7795797}"/>
              </a:ext>
            </a:extLst>
          </p:cNvPr>
          <p:cNvCxnSpPr>
            <a:cxnSpLocks/>
          </p:cNvCxnSpPr>
          <p:nvPr/>
        </p:nvCxnSpPr>
        <p:spPr bwMode="auto">
          <a:xfrm>
            <a:off x="6614037" y="1306656"/>
            <a:ext cx="0" cy="124698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8D3F280-E3B1-4736-BE4E-F4D16C82E16C}"/>
              </a:ext>
            </a:extLst>
          </p:cNvPr>
          <p:cNvCxnSpPr>
            <a:cxnSpLocks/>
          </p:cNvCxnSpPr>
          <p:nvPr/>
        </p:nvCxnSpPr>
        <p:spPr bwMode="auto">
          <a:xfrm>
            <a:off x="4783591" y="1306429"/>
            <a:ext cx="1830446" cy="22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0CED4B9-3D78-441C-8504-F0CD4B2A2E76}"/>
              </a:ext>
            </a:extLst>
          </p:cNvPr>
          <p:cNvSpPr txBox="1"/>
          <p:nvPr/>
        </p:nvSpPr>
        <p:spPr>
          <a:xfrm>
            <a:off x="6062444" y="2556121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ambria Math" panose="02040503050406030204" pitchFamily="18" charset="0"/>
                <a:ea typeface="Cambria Math" panose="02040503050406030204" pitchFamily="18" charset="0"/>
              </a:rPr>
              <a:t>Time-to-k </a:t>
            </a:r>
            <a:br>
              <a:rPr lang="en-US" sz="160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600">
                <a:latin typeface="Cambria Math" panose="02040503050406030204" pitchFamily="18" charset="0"/>
                <a:ea typeface="Cambria Math" panose="02040503050406030204" pitchFamily="18" charset="0"/>
              </a:rPr>
              <a:t>TT(k)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BB90A5B-F881-4245-8109-C607974B0340}"/>
              </a:ext>
            </a:extLst>
          </p:cNvPr>
          <p:cNvCxnSpPr/>
          <p:nvPr/>
        </p:nvCxnSpPr>
        <p:spPr bwMode="auto">
          <a:xfrm>
            <a:off x="4783591" y="2670729"/>
            <a:ext cx="896988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645AFDC-42F3-442F-A5A8-61770169AD7F}"/>
              </a:ext>
            </a:extLst>
          </p:cNvPr>
          <p:cNvSpPr txBox="1"/>
          <p:nvPr/>
        </p:nvSpPr>
        <p:spPr>
          <a:xfrm>
            <a:off x="4565359" y="2648140"/>
            <a:ext cx="1431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ambria Math" panose="02040503050406030204" pitchFamily="18" charset="0"/>
                <a:ea typeface="Cambria Math" panose="02040503050406030204" pitchFamily="18" charset="0"/>
              </a:rPr>
              <a:t>Preprocessing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EA05A7-AB2C-4FD5-95AB-887672910BCC}"/>
              </a:ext>
            </a:extLst>
          </p:cNvPr>
          <p:cNvSpPr txBox="1"/>
          <p:nvPr/>
        </p:nvSpPr>
        <p:spPr>
          <a:xfrm>
            <a:off x="3736700" y="373551"/>
            <a:ext cx="416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Ranked Enumeration (“Any-k”)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B18D12E-9694-46FF-A38A-7FB74B2CDBF8}"/>
                  </a:ext>
                </a:extLst>
              </p:cNvPr>
              <p:cNvSpPr txBox="1"/>
              <p:nvPr/>
            </p:nvSpPr>
            <p:spPr>
              <a:xfrm>
                <a:off x="4124183" y="3173169"/>
                <a:ext cx="36582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+mn-lt"/>
                  </a:rPr>
                  <a:t>Lower bound: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B18D12E-9694-46FF-A38A-7FB74B2CD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183" y="3173169"/>
                <a:ext cx="3658246" cy="369332"/>
              </a:xfrm>
              <a:prstGeom prst="rect">
                <a:avLst/>
              </a:prstGeom>
              <a:blipFill>
                <a:blip r:embed="rId7"/>
                <a:stretch>
                  <a:fillRect l="-15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BCAAB14-7A7E-4002-A07A-D6A0A182C7ED}"/>
                  </a:ext>
                </a:extLst>
              </p:cNvPr>
              <p:cNvSpPr txBox="1"/>
              <p:nvPr/>
            </p:nvSpPr>
            <p:spPr>
              <a:xfrm>
                <a:off x="4124183" y="3834152"/>
                <a:ext cx="5215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accent1"/>
                    </a:solidFill>
                    <a:latin typeface="+mn-lt"/>
                  </a:rPr>
                  <a:t>This work: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BCAAB14-7A7E-4002-A07A-D6A0A182C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183" y="3834152"/>
                <a:ext cx="5215851" cy="369332"/>
              </a:xfrm>
              <a:prstGeom prst="rect">
                <a:avLst/>
              </a:prstGeom>
              <a:blipFill>
                <a:blip r:embed="rId8"/>
                <a:stretch>
                  <a:fillRect l="-105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ontent Placeholder 6">
            <a:extLst>
              <a:ext uri="{FF2B5EF4-FFF2-40B4-BE49-F238E27FC236}">
                <a16:creationId xmlns:a16="http://schemas.microsoft.com/office/drawing/2014/main" id="{AEE5BF6F-9A26-4ED9-990C-BC4181D0DF26}"/>
              </a:ext>
            </a:extLst>
          </p:cNvPr>
          <p:cNvSpPr txBox="1">
            <a:spLocks/>
          </p:cNvSpPr>
          <p:nvPr/>
        </p:nvSpPr>
        <p:spPr bwMode="auto">
          <a:xfrm>
            <a:off x="4344578" y="4182212"/>
            <a:ext cx="4293090" cy="4924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5763" indent="-385763" algn="l" defTabSz="646376" rtl="0" eaLnBrk="1" fontAlgn="base" hangingPunct="1">
              <a:spcBef>
                <a:spcPct val="0"/>
              </a:spcBef>
              <a:spcAft>
                <a:spcPts val="450"/>
              </a:spcAft>
              <a:buSzPct val="80000"/>
              <a:buFont typeface="+mj-lt"/>
              <a:buAutoNum type="arabicPeriod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557213" indent="-257175" algn="l" defTabSz="646376" rtl="0" eaLnBrk="1" fontAlgn="base" hangingPunct="1">
              <a:spcBef>
                <a:spcPct val="0"/>
              </a:spcBef>
              <a:spcAft>
                <a:spcPts val="450"/>
              </a:spcAft>
              <a:buSzPct val="100000"/>
              <a:buFont typeface="Lucida Grande"/>
              <a:buChar char="-"/>
              <a:defRPr sz="21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813197" indent="-213122" algn="l" defTabSz="646376" rtl="0" eaLnBrk="1" fontAlgn="base" hangingPunct="1">
              <a:spcBef>
                <a:spcPct val="0"/>
              </a:spcBef>
              <a:spcAft>
                <a:spcPts val="225"/>
              </a:spcAft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071563" indent="-214313" algn="l" defTabSz="646376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285875" indent="-128588" algn="l" defTabSz="646376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15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86141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6pPr>
            <a:lvl7pPr marL="122786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7pPr>
            <a:lvl8pPr marL="159431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8pPr>
            <a:lvl9pPr marL="1960765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Font typeface="+mj-lt"/>
              <a:buNone/>
            </a:pPr>
            <a:r>
              <a:rPr lang="en-US" sz="1600" dirty="0">
                <a:latin typeface="+mn-lt"/>
              </a:rPr>
              <a:t>for full acyclic queries, and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solidFill>
                  <a:schemeClr val="accent1"/>
                </a:solidFill>
                <a:latin typeface="+mn-lt"/>
              </a:rPr>
              <a:t>DNFs of equality/inequality predicates</a:t>
            </a:r>
          </a:p>
        </p:txBody>
      </p:sp>
      <p:sp>
        <p:nvSpPr>
          <p:cNvPr id="67" name="Rounded Rectangular Callout 102">
            <a:extLst>
              <a:ext uri="{FF2B5EF4-FFF2-40B4-BE49-F238E27FC236}">
                <a16:creationId xmlns:a16="http://schemas.microsoft.com/office/drawing/2014/main" id="{F57E1C64-CF9B-43B3-AC9D-328C5456FFEE}"/>
              </a:ext>
            </a:extLst>
          </p:cNvPr>
          <p:cNvSpPr/>
          <p:nvPr/>
        </p:nvSpPr>
        <p:spPr>
          <a:xfrm>
            <a:off x="7282365" y="1265669"/>
            <a:ext cx="1363165" cy="481059"/>
          </a:xfrm>
          <a:prstGeom prst="wedgeRoundRectCallout">
            <a:avLst>
              <a:gd name="adj1" fmla="val -76073"/>
              <a:gd name="adj2" fmla="val -4349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Ranking function: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sum-of-weights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F346B64-25D6-4BDA-AAF0-508ECCBA9842}"/>
                  </a:ext>
                </a:extLst>
              </p:cNvPr>
              <p:cNvSpPr txBox="1"/>
              <p:nvPr/>
            </p:nvSpPr>
            <p:spPr>
              <a:xfrm>
                <a:off x="4124183" y="3503661"/>
                <a:ext cx="4115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err="1">
                    <a:solidFill>
                      <a:schemeClr val="tx1"/>
                    </a:solidFill>
                    <a:latin typeface="+mn-lt"/>
                  </a:rPr>
                  <a:t>Equi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-joins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[T+20]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F346B64-25D6-4BDA-AAF0-508ECCBA9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183" y="3503661"/>
                <a:ext cx="4115422" cy="369332"/>
              </a:xfrm>
              <a:prstGeom prst="rect">
                <a:avLst/>
              </a:prstGeom>
              <a:blipFill>
                <a:blip r:embed="rId9"/>
                <a:stretch>
                  <a:fillRect l="-133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D363BD42-3C79-44DA-A2CF-8C7A10AE3F2B}"/>
              </a:ext>
            </a:extLst>
          </p:cNvPr>
          <p:cNvSpPr/>
          <p:nvPr/>
        </p:nvSpPr>
        <p:spPr>
          <a:xfrm>
            <a:off x="-20331" y="4713557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[T+20] Tziavelis,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Ajwani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Gatterbauer, Riedewald, Yang. Optimal Algorithms for Ranked Enumeration of Answers to Full Conjunctive Queries. PVLDB’20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hlinkClick r:id="rId10"/>
              </a:rPr>
              <a:t>https://doi.org/10.14778/3397230.3397250</a:t>
            </a:r>
            <a:endParaRPr lang="en-US" sz="1100" dirty="0">
              <a:latin typeface="+mn-lt"/>
            </a:endParaRPr>
          </a:p>
        </p:txBody>
      </p:sp>
      <p:sp>
        <p:nvSpPr>
          <p:cNvPr id="36" name="Rounded Rectangular Callout 102">
            <a:extLst>
              <a:ext uri="{FF2B5EF4-FFF2-40B4-BE49-F238E27FC236}">
                <a16:creationId xmlns:a16="http://schemas.microsoft.com/office/drawing/2014/main" id="{2B41707B-D53B-4BBE-81E2-468F848CDD3B}"/>
              </a:ext>
            </a:extLst>
          </p:cNvPr>
          <p:cNvSpPr/>
          <p:nvPr/>
        </p:nvSpPr>
        <p:spPr>
          <a:xfrm>
            <a:off x="6329098" y="66210"/>
            <a:ext cx="1363165" cy="290841"/>
          </a:xfrm>
          <a:prstGeom prst="wedgeRoundRectCallout">
            <a:avLst>
              <a:gd name="adj1" fmla="val 19000"/>
              <a:gd name="adj2" fmla="val 8080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Generalizes top-k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7DF00BC2-31E0-4B68-A9D1-C075F13FB3F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5929" y="3273811"/>
                <a:ext cx="3892198" cy="1177245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5763" indent="-385763" algn="l" defTabSz="646376" rtl="0" eaLnBrk="1" fontAlgn="base" hangingPunct="1">
                  <a:spcBef>
                    <a:spcPct val="0"/>
                  </a:spcBef>
                  <a:spcAft>
                    <a:spcPts val="450"/>
                  </a:spcAft>
                  <a:buSzPct val="80000"/>
                  <a:buFont typeface="+mj-lt"/>
                  <a:buAutoNum type="arabicPeriod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557213" indent="-257175" algn="l" defTabSz="646376" rtl="0" eaLnBrk="1" fontAlgn="base" hangingPunct="1">
                  <a:spcBef>
                    <a:spcPct val="0"/>
                  </a:spcBef>
                  <a:spcAft>
                    <a:spcPts val="450"/>
                  </a:spcAft>
                  <a:buSzPct val="100000"/>
                  <a:buFont typeface="Lucida Grande"/>
                  <a:buChar char="-"/>
                  <a:defRPr sz="21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813197" indent="-213122" algn="l" defTabSz="646376" rtl="0" eaLnBrk="1" fontAlgn="base" hangingPunct="1">
                  <a:spcBef>
                    <a:spcPct val="0"/>
                  </a:spcBef>
                  <a:spcAft>
                    <a:spcPts val="225"/>
                  </a:spcAft>
                  <a:buFont typeface="Arial"/>
                  <a:buChar char="•"/>
                  <a:tabLst/>
                  <a:defRPr sz="1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071563" indent="-214313" algn="l" defTabSz="646376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1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285875" indent="-128588" algn="l" defTabSz="646376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15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86141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6pPr>
                <a:lvl7pPr marL="122786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7pPr>
                <a:lvl8pPr marL="1594313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8pPr>
                <a:lvl9pPr marL="1960765" indent="-131058" algn="l" defTabSz="646377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35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ClrTx/>
                  <a:buSzPct val="100000"/>
                  <a:buNone/>
                </a:pPr>
                <a:r>
                  <a:rPr lang="en-US" sz="1600" u="sng" dirty="0"/>
                  <a:t>Assumptions</a:t>
                </a:r>
              </a:p>
              <a:p>
                <a:pPr marL="179388" indent="-179388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Data complexity 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dirty="0"/>
                  <a:t>, #attributes constant)</a:t>
                </a:r>
              </a:p>
              <a:p>
                <a:pPr marL="179388" indent="-179388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Indexes have to be built on-the-fly</a:t>
                </a:r>
              </a:p>
              <a:p>
                <a:pPr marL="179388" indent="-179388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In-memory computation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7DF00BC2-31E0-4B68-A9D1-C075F13FB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29" y="3273811"/>
                <a:ext cx="3892198" cy="1177245"/>
              </a:xfrm>
              <a:prstGeom prst="rect">
                <a:avLst/>
              </a:prstGeom>
              <a:blipFill>
                <a:blip r:embed="rId11"/>
                <a:stretch>
                  <a:fillRect l="-3292" t="-5181" b="-9845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E287F656-0727-42BD-B303-8E071192C6AB}"/>
              </a:ext>
            </a:extLst>
          </p:cNvPr>
          <p:cNvSpPr txBox="1">
            <a:spLocks/>
          </p:cNvSpPr>
          <p:nvPr/>
        </p:nvSpPr>
        <p:spPr bwMode="auto">
          <a:xfrm>
            <a:off x="8149550" y="3565216"/>
            <a:ext cx="994450" cy="2462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5763" indent="-385763" algn="l" defTabSz="646376" rtl="0" eaLnBrk="1" fontAlgn="base" hangingPunct="1">
              <a:spcBef>
                <a:spcPct val="0"/>
              </a:spcBef>
              <a:spcAft>
                <a:spcPts val="450"/>
              </a:spcAft>
              <a:buSzPct val="80000"/>
              <a:buFont typeface="+mj-lt"/>
              <a:buAutoNum type="arabicPeriod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557213" indent="-257175" algn="l" defTabSz="646376" rtl="0" eaLnBrk="1" fontAlgn="base" hangingPunct="1">
              <a:spcBef>
                <a:spcPct val="0"/>
              </a:spcBef>
              <a:spcAft>
                <a:spcPts val="450"/>
              </a:spcAft>
              <a:buSzPct val="100000"/>
              <a:buFont typeface="Lucida Grande"/>
              <a:buChar char="-"/>
              <a:defRPr sz="21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813197" indent="-213122" algn="l" defTabSz="646376" rtl="0" eaLnBrk="1" fontAlgn="base" hangingPunct="1">
              <a:spcBef>
                <a:spcPct val="0"/>
              </a:spcBef>
              <a:spcAft>
                <a:spcPts val="225"/>
              </a:spcAft>
              <a:buFont typeface="Arial"/>
              <a:buChar char="•"/>
              <a:tabLst/>
              <a:defRPr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071563" indent="-214313" algn="l" defTabSz="646376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285875" indent="-128588" algn="l" defTabSz="646376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15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86141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6pPr>
            <a:lvl7pPr marL="122786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7pPr>
            <a:lvl8pPr marL="1594313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8pPr>
            <a:lvl9pPr marL="1960765" indent="-131058" algn="l" defTabSz="646377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Font typeface="+mj-lt"/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(full acyclic)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1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84"/>
    </mc:Choice>
    <mc:Fallback xmlns="">
      <p:transition spd="slow" advTm="76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2" grpId="0"/>
      <p:bldP spid="54" grpId="0"/>
      <p:bldP spid="55" grpId="0"/>
      <p:bldP spid="63" grpId="0"/>
      <p:bldP spid="64" grpId="0"/>
      <p:bldP spid="65" grpId="0"/>
      <p:bldP spid="67" grpId="0" animBg="1"/>
      <p:bldP spid="68" grpId="0"/>
      <p:bldP spid="69" grpId="0"/>
      <p:bldP spid="36" grpId="0" animBg="1"/>
      <p:bldP spid="37" grpId="0"/>
      <p:bldP spid="40" grpId="0"/>
    </p:bldLst>
  </p:timing>
  <p:extLst>
    <p:ext uri="{3A86A75C-4F4B-4683-9AE1-C65F6400EC91}">
      <p14:laserTraceLst xmlns:p14="http://schemas.microsoft.com/office/powerpoint/2010/main">
        <p14:tracePtLst>
          <p14:tracePt t="551" x="3319463" y="2709863"/>
          <p14:tracePt t="3624" x="3319463" y="2703513"/>
          <p14:tracePt t="3769" x="3319463" y="2697163"/>
          <p14:tracePt t="3779" x="3319463" y="2690813"/>
          <p14:tracePt t="3784" x="3319463" y="2686050"/>
          <p14:tracePt t="3789" x="3319463" y="2679700"/>
          <p14:tracePt t="3798" x="3319463" y="2673350"/>
          <p14:tracePt t="3801" x="3313113" y="2667000"/>
          <p14:tracePt t="3807" x="3300413" y="2662238"/>
          <p14:tracePt t="3813" x="3295650" y="2655888"/>
          <p14:tracePt t="3815" x="3289300" y="2655888"/>
          <p14:tracePt t="3820" x="3282950" y="2655888"/>
          <p14:tracePt t="3822" x="3276600" y="2655888"/>
          <p14:tracePt t="3826" x="3271838" y="2655888"/>
          <p14:tracePt t="3827" x="3265488" y="2655888"/>
          <p14:tracePt t="3829" x="3259138" y="2649538"/>
          <p14:tracePt t="3832" x="3252788" y="2649538"/>
          <p14:tracePt t="3837" x="3248025" y="2649538"/>
          <p14:tracePt t="3843" x="3241675" y="2649538"/>
          <p14:tracePt t="3849" x="3235325" y="2649538"/>
          <p14:tracePt t="3852" x="3228975" y="2649538"/>
          <p14:tracePt t="3868" x="3224213" y="2649538"/>
          <p14:tracePt t="3952" x="3228975" y="2649538"/>
          <p14:tracePt t="4001" x="3235325" y="2649538"/>
          <p14:tracePt t="4009" x="3241675" y="2649538"/>
          <p14:tracePt t="4013" x="3248025" y="2643188"/>
          <p14:tracePt t="4017" x="3252788" y="2636838"/>
          <p14:tracePt t="4021" x="3259138" y="2636838"/>
          <p14:tracePt t="4023" x="3265488" y="2632075"/>
          <p14:tracePt t="4027" x="3271838" y="2632075"/>
          <p14:tracePt t="4029" x="3271838" y="2625725"/>
          <p14:tracePt t="4032" x="3276600" y="2625725"/>
          <p14:tracePt t="4035" x="3282950" y="2619375"/>
          <p14:tracePt t="4038" x="3289300" y="2613025"/>
          <p14:tracePt t="4041" x="3295650" y="2608263"/>
          <p14:tracePt t="4045" x="3295650" y="2601913"/>
          <p14:tracePt t="4047" x="3300413" y="2601913"/>
          <p14:tracePt t="4050" x="3306763" y="2589213"/>
          <p14:tracePt t="4053" x="3313113" y="2584450"/>
          <p14:tracePt t="4057" x="3319463" y="2571750"/>
          <p14:tracePt t="4059" x="3325813" y="2571750"/>
          <p14:tracePt t="4062" x="3325813" y="2565400"/>
          <p14:tracePt t="4064" x="3330575" y="2559050"/>
          <p14:tracePt t="4065" x="3330575" y="2554288"/>
          <p14:tracePt t="4069" x="3336925" y="2547938"/>
          <p14:tracePt t="4071" x="3343275" y="2541588"/>
          <p14:tracePt t="4074" x="3343275" y="2535238"/>
          <p14:tracePt t="4075" x="3349625" y="2535238"/>
          <p14:tracePt t="4076" x="3349625" y="2530475"/>
          <p14:tracePt t="4081" x="3354388" y="2524125"/>
          <p14:tracePt t="4086" x="3354388" y="2517775"/>
          <p14:tracePt t="4088" x="3354388" y="2511425"/>
          <p14:tracePt t="4090" x="3360738" y="2511425"/>
          <p14:tracePt t="4092" x="3360738" y="2506663"/>
          <p14:tracePt t="4098" x="3360738" y="2500313"/>
          <p14:tracePt t="4106" x="3360738" y="2493963"/>
          <p14:tracePt t="4111" x="3360738" y="2487613"/>
          <p14:tracePt t="4114" x="3360738" y="2481263"/>
          <p14:tracePt t="4122" x="3360738" y="2476500"/>
          <p14:tracePt t="4128" x="3360738" y="2470150"/>
          <p14:tracePt t="4133" x="3360738" y="2463800"/>
          <p14:tracePt t="4138" x="3360738" y="2457450"/>
          <p14:tracePt t="4143" x="3367088" y="2457450"/>
          <p14:tracePt t="4144" x="3367088" y="2452688"/>
          <p14:tracePt t="4150" x="3367088" y="2446338"/>
          <p14:tracePt t="4153" x="3367088" y="2439988"/>
          <p14:tracePt t="4157" x="3367088" y="2433638"/>
          <p14:tracePt t="4160" x="3367088" y="2428875"/>
          <p14:tracePt t="4162" x="3373438" y="2428875"/>
          <p14:tracePt t="4164" x="3373438" y="2422525"/>
          <p14:tracePt t="4166" x="3373438" y="2416175"/>
          <p14:tracePt t="4168" x="3373438" y="2409825"/>
          <p14:tracePt t="4173" x="3373438" y="2405063"/>
          <p14:tracePt t="4174" x="3373438" y="2398713"/>
          <p14:tracePt t="4177" x="3373438" y="2392363"/>
          <p14:tracePt t="4180" x="3373438" y="2386013"/>
          <p14:tracePt t="4184" x="3373438" y="2379663"/>
          <p14:tracePt t="4189" x="3373438" y="2374900"/>
          <p14:tracePt t="4190" x="3373438" y="2368550"/>
          <p14:tracePt t="4195" x="3373438" y="2362200"/>
          <p14:tracePt t="4198" x="3373438" y="2355850"/>
          <p14:tracePt t="4202" x="3373438" y="2351088"/>
          <p14:tracePt t="4205" x="3373438" y="2344738"/>
          <p14:tracePt t="4210" x="3373438" y="2338388"/>
          <p14:tracePt t="4214" x="3373438" y="2332038"/>
          <p14:tracePt t="4216" x="3367088" y="2332038"/>
          <p14:tracePt t="4219" x="3367088" y="2327275"/>
          <p14:tracePt t="4221" x="3367088" y="2320925"/>
          <p14:tracePt t="4226" x="3360738" y="2314575"/>
          <p14:tracePt t="4231" x="3360738" y="2308225"/>
          <p14:tracePt t="4234" x="3354388" y="2301875"/>
          <p14:tracePt t="4238" x="3354388" y="2297113"/>
          <p14:tracePt t="4244" x="3354388" y="2290763"/>
          <p14:tracePt t="4246" x="3349625" y="2290763"/>
          <p14:tracePt t="4250" x="3349625" y="2284413"/>
          <p14:tracePt t="4252" x="3343275" y="2278063"/>
          <p14:tracePt t="4256" x="3343275" y="2273300"/>
          <p14:tracePt t="4258" x="3343275" y="2266950"/>
          <p14:tracePt t="4264" x="3343275" y="2260600"/>
          <p14:tracePt t="4268" x="3343275" y="2254250"/>
          <p14:tracePt t="4270" x="3336925" y="2249488"/>
          <p14:tracePt t="4274" x="3336925" y="2243138"/>
          <p14:tracePt t="4280" x="3336925" y="2236788"/>
          <p14:tracePt t="4289" x="3330575" y="2230438"/>
          <p14:tracePt t="4290" x="3330575" y="2224088"/>
          <p14:tracePt t="4298" x="3330575" y="2219325"/>
          <p14:tracePt t="4311" x="3330575" y="2212975"/>
          <p14:tracePt t="4371" x="3330575" y="2206625"/>
          <p14:tracePt t="4379" x="3330575" y="2200275"/>
          <p14:tracePt t="4382" x="3325813" y="2200275"/>
          <p14:tracePt t="4386" x="3325813" y="2195513"/>
          <p14:tracePt t="4392" x="3325813" y="2189163"/>
          <p14:tracePt t="4398" x="3325813" y="2182813"/>
          <p14:tracePt t="4403" x="3325813" y="2176463"/>
          <p14:tracePt t="4406" x="3319463" y="2171700"/>
          <p14:tracePt t="4413" x="3319463" y="2165350"/>
          <p14:tracePt t="4418" x="3319463" y="2159000"/>
          <p14:tracePt t="4423" x="3319463" y="2152650"/>
          <p14:tracePt t="4425" x="3313113" y="2152650"/>
          <p14:tracePt t="4428" x="3313113" y="2147888"/>
          <p14:tracePt t="4432" x="3313113" y="2141538"/>
          <p14:tracePt t="4434" x="3306763" y="2141538"/>
          <p14:tracePt t="4438" x="3306763" y="2135188"/>
          <p14:tracePt t="4440" x="3306763" y="2128838"/>
          <p14:tracePt t="4444" x="3300413" y="2128838"/>
          <p14:tracePt t="4444" x="3300413" y="2122488"/>
          <p14:tracePt t="4450" x="3295650" y="2122488"/>
          <p14:tracePt t="4450" x="3295650" y="2117725"/>
          <p14:tracePt t="4452" x="3289300" y="2117725"/>
          <p14:tracePt t="4456" x="3289300" y="2111375"/>
          <p14:tracePt t="4456" x="3289300" y="2105025"/>
          <p14:tracePt t="4461" x="3282950" y="2098675"/>
          <p14:tracePt t="4467" x="3276600" y="2093913"/>
          <p14:tracePt t="4471" x="3271838" y="2093913"/>
          <p14:tracePt t="4472" x="3271838" y="2087563"/>
          <p14:tracePt t="4474" x="3271838" y="2081213"/>
          <p14:tracePt t="4476" x="3265488" y="2081213"/>
          <p14:tracePt t="4478" x="3265488" y="2074863"/>
          <p14:tracePt t="4480" x="3265488" y="2070100"/>
          <p14:tracePt t="4482" x="3259138" y="2070100"/>
          <p14:tracePt t="4485" x="3259138" y="2063750"/>
          <p14:tracePt t="4488" x="3252788" y="2057400"/>
          <p14:tracePt t="4492" x="3248025" y="2044700"/>
          <p14:tracePt t="4496" x="3248025" y="2039938"/>
          <p14:tracePt t="4498" x="3241675" y="2033588"/>
          <p14:tracePt t="4502" x="3241675" y="2027238"/>
          <p14:tracePt t="4504" x="3235325" y="2020888"/>
          <p14:tracePt t="4506" x="3235325" y="2016125"/>
          <p14:tracePt t="4508" x="3228975" y="2016125"/>
          <p14:tracePt t="4511" x="3228975" y="2009775"/>
          <p14:tracePt t="4514" x="3224213" y="1997075"/>
          <p14:tracePt t="4518" x="3217863" y="1992313"/>
          <p14:tracePt t="4522" x="3211513" y="1985963"/>
          <p14:tracePt t="4526" x="3205163" y="1979613"/>
          <p14:tracePt t="4528" x="3205163" y="1973263"/>
          <p14:tracePt t="4531" x="3205163" y="1966913"/>
          <p14:tracePt t="4532" x="3198813" y="1966913"/>
          <p14:tracePt t="4534" x="3198813" y="1962150"/>
          <p14:tracePt t="4536" x="3194050" y="1962150"/>
          <p14:tracePt t="4538" x="3187700" y="1955800"/>
          <p14:tracePt t="4541" x="3187700" y="1949450"/>
          <p14:tracePt t="4542" x="3175000" y="1949450"/>
          <p14:tracePt t="4544" x="3175000" y="1943100"/>
          <p14:tracePt t="4546" x="3170238" y="1943100"/>
          <p14:tracePt t="4548" x="3170238" y="1938338"/>
          <p14:tracePt t="4550" x="3163888" y="1931988"/>
          <p14:tracePt t="4554" x="3157538" y="1931988"/>
          <p14:tracePt t="4556" x="3151188" y="1925638"/>
          <p14:tracePt t="4560" x="3146425" y="1914525"/>
          <p14:tracePt t="4562" x="3140075" y="1914525"/>
          <p14:tracePt t="4564" x="3133725" y="1914525"/>
          <p14:tracePt t="4566" x="3133725" y="1908175"/>
          <p14:tracePt t="4568" x="3127375" y="1908175"/>
          <p14:tracePt t="4572" x="3121025" y="1901825"/>
          <p14:tracePt t="4574" x="3116263" y="1895475"/>
          <p14:tracePt t="4578" x="3109913" y="1895475"/>
          <p14:tracePt t="4580" x="3109913" y="1890713"/>
          <p14:tracePt t="4583" x="3103563" y="1890713"/>
          <p14:tracePt t="4586" x="3092450" y="1884363"/>
          <p14:tracePt t="4591" x="3086100" y="1878013"/>
          <p14:tracePt t="4595" x="3079750" y="1871663"/>
          <p14:tracePt t="4599" x="3073400" y="1865313"/>
          <p14:tracePt t="4601" x="3068638" y="1865313"/>
          <p14:tracePt t="4604" x="3062288" y="1860550"/>
          <p14:tracePt t="4609" x="3055938" y="1860550"/>
          <p14:tracePt t="4610" x="3055938" y="1854200"/>
          <p14:tracePt t="4613" x="3049588" y="1847850"/>
          <p14:tracePt t="4614" x="3043238" y="1847850"/>
          <p14:tracePt t="4620" x="3038475" y="1841500"/>
          <p14:tracePt t="4622" x="3032125" y="1841500"/>
          <p14:tracePt t="4626" x="3025775" y="1836738"/>
          <p14:tracePt t="4628" x="3019425" y="1830388"/>
          <p14:tracePt t="4631" x="3014663" y="1830388"/>
          <p14:tracePt t="4632" x="3008313" y="1824038"/>
          <p14:tracePt t="4638" x="3001963" y="1817688"/>
          <p14:tracePt t="4640" x="2995613" y="1817688"/>
          <p14:tracePt t="4645" x="2990850" y="1812925"/>
          <p14:tracePt t="4646" x="2984500" y="1812925"/>
          <p14:tracePt t="4648" x="2984500" y="1806575"/>
          <p14:tracePt t="4650" x="2978150" y="1806575"/>
          <p14:tracePt t="4654" x="2971800" y="1800225"/>
          <p14:tracePt t="4657" x="2967038" y="1800225"/>
          <p14:tracePt t="4660" x="2960688" y="1800225"/>
          <p14:tracePt t="4662" x="2960688" y="1793875"/>
          <p14:tracePt t="4664" x="2954338" y="1793875"/>
          <p14:tracePt t="4669" x="2947988" y="1793875"/>
          <p14:tracePt t="4670" x="2941638" y="1787525"/>
          <p14:tracePt t="4674" x="2936875" y="1782763"/>
          <p14:tracePt t="4679" x="2930525" y="1782763"/>
          <p14:tracePt t="4682" x="2924175" y="1776413"/>
          <p14:tracePt t="4684" x="2917825" y="1776413"/>
          <p14:tracePt t="4687" x="2913063" y="1770063"/>
          <p14:tracePt t="4691" x="2906713" y="1770063"/>
          <p14:tracePt t="4694" x="2900363" y="1770063"/>
          <p14:tracePt t="4696" x="2894013" y="1763713"/>
          <p14:tracePt t="4699" x="2889250" y="1758950"/>
          <p14:tracePt t="4702" x="2882900" y="1758950"/>
          <p14:tracePt t="4705" x="2876550" y="1758950"/>
          <p14:tracePt t="4706" x="2876550" y="1752600"/>
          <p14:tracePt t="4708" x="2870200" y="1752600"/>
          <p14:tracePt t="4712" x="2859088" y="1752600"/>
          <p14:tracePt t="4714" x="2859088" y="1746250"/>
          <p14:tracePt t="4716" x="2852738" y="1746250"/>
          <p14:tracePt t="4720" x="2846388" y="1739900"/>
          <p14:tracePt t="4724" x="2840038" y="1739900"/>
          <p14:tracePt t="4726" x="2835275" y="1739900"/>
          <p14:tracePt t="4728" x="2835275" y="1735138"/>
          <p14:tracePt t="4732" x="2828925" y="1735138"/>
          <p14:tracePt t="4735" x="2822575" y="1735138"/>
          <p14:tracePt t="4739" x="2816225" y="1728788"/>
          <p14:tracePt t="4741" x="2811463" y="1728788"/>
          <p14:tracePt t="4744" x="2805113" y="1728788"/>
          <p14:tracePt t="4748" x="2798763" y="1722438"/>
          <p14:tracePt t="4750" x="2792413" y="1722438"/>
          <p14:tracePt t="4754" x="2787650" y="1722438"/>
          <p14:tracePt t="4756" x="2787650" y="1716088"/>
          <p14:tracePt t="4759" x="2781300" y="1716088"/>
          <p14:tracePt t="4762" x="2768600" y="1716088"/>
          <p14:tracePt t="4766" x="2762250" y="1709738"/>
          <p14:tracePt t="4768" x="2757488" y="1709738"/>
          <p14:tracePt t="4771" x="2751138" y="1709738"/>
          <p14:tracePt t="4772" x="2744788" y="1709738"/>
          <p14:tracePt t="4777" x="2738438" y="1709738"/>
          <p14:tracePt t="4778" x="2733675" y="1704975"/>
          <p14:tracePt t="4780" x="2727325" y="1704975"/>
          <p14:tracePt t="4784" x="2714625" y="1704975"/>
          <p14:tracePt t="4786" x="2714625" y="1698625"/>
          <p14:tracePt t="4789" x="2709863" y="1698625"/>
          <p14:tracePt t="4790" x="2697163" y="1698625"/>
          <p14:tracePt t="4795" x="2690813" y="1698625"/>
          <p14:tracePt t="4796" x="2684463" y="1698625"/>
          <p14:tracePt t="4798" x="2679700" y="1698625"/>
          <p14:tracePt t="4801" x="2673350" y="1698625"/>
          <p14:tracePt t="4803" x="2667000" y="1698625"/>
          <p14:tracePt t="4804" x="2660650" y="1698625"/>
          <p14:tracePt t="4807" x="2655888" y="1692275"/>
          <p14:tracePt t="4811" x="2643188" y="1692275"/>
          <p14:tracePt t="4815" x="2636838" y="1692275"/>
          <p14:tracePt t="4816" x="2632075" y="1692275"/>
          <p14:tracePt t="4819" x="2625725" y="1692275"/>
          <p14:tracePt t="4820" x="2619375" y="1692275"/>
          <p14:tracePt t="4825" x="2613025" y="1692275"/>
          <p14:tracePt t="4826" x="2606675" y="1692275"/>
          <p14:tracePt t="4828" x="2601913" y="1692275"/>
          <p14:tracePt t="4832" x="2595563" y="1692275"/>
          <p14:tracePt t="4834" x="2582863" y="1692275"/>
          <p14:tracePt t="4838" x="2578100" y="1692275"/>
          <p14:tracePt t="4842" x="2571750" y="1692275"/>
          <p14:tracePt t="4844" x="2565400" y="1692275"/>
          <p14:tracePt t="4846" x="2559050" y="1692275"/>
          <p14:tracePt t="4850" x="2554288" y="1692275"/>
          <p14:tracePt t="4852" x="2547938" y="1692275"/>
          <p14:tracePt t="4855" x="2541588" y="1692275"/>
          <p14:tracePt t="4858" x="2535238" y="1692275"/>
          <p14:tracePt t="4860" x="2530475" y="1692275"/>
          <p14:tracePt t="4862" x="2524125" y="1692275"/>
          <p14:tracePt t="4868" x="2517775" y="1692275"/>
          <p14:tracePt t="4873" x="2505075" y="1692275"/>
          <p14:tracePt t="4879" x="2500313" y="1692275"/>
          <p14:tracePt t="4880" x="2493963" y="1692275"/>
          <p14:tracePt t="4882" x="2487613" y="1692275"/>
          <p14:tracePt t="4888" x="2481263" y="1692275"/>
          <p14:tracePt t="4892" x="2476500" y="1692275"/>
          <p14:tracePt t="4896" x="2470150" y="1692275"/>
          <p14:tracePt t="4900" x="2463800" y="1692275"/>
          <p14:tracePt t="4906" x="2457450" y="1692275"/>
          <p14:tracePt t="4912" x="2452688" y="1692275"/>
          <p14:tracePt t="4920" x="2446338" y="1692275"/>
          <p14:tracePt t="4924" x="2439988" y="1692275"/>
          <p14:tracePt t="4931" x="2433638" y="1692275"/>
          <p14:tracePt t="4936" x="2427288" y="1692275"/>
          <p14:tracePt t="4941" x="2427288" y="1698625"/>
          <p14:tracePt t="4942" x="2422525" y="1698625"/>
          <p14:tracePt t="4944" x="2416175" y="1698625"/>
          <p14:tracePt t="4948" x="2409825" y="1698625"/>
          <p14:tracePt t="4953" x="2403475" y="1704975"/>
          <p14:tracePt t="4956" x="2398713" y="1704975"/>
          <p14:tracePt t="4960" x="2392363" y="1704975"/>
          <p14:tracePt t="4962" x="2386013" y="1704975"/>
          <p14:tracePt t="4965" x="2386013" y="1709738"/>
          <p14:tracePt t="4966" x="2379663" y="1709738"/>
          <p14:tracePt t="4968" x="2374900" y="1709738"/>
          <p14:tracePt t="4971" x="2368550" y="1709738"/>
          <p14:tracePt t="4974" x="2362200" y="1716088"/>
          <p14:tracePt t="4978" x="2355850" y="1716088"/>
          <p14:tracePt t="4980" x="2349500" y="1716088"/>
          <p14:tracePt t="4983" x="2344738" y="1716088"/>
          <p14:tracePt t="4984" x="2344738" y="1722438"/>
          <p14:tracePt t="4986" x="2338388" y="1728788"/>
          <p14:tracePt t="4991" x="2332038" y="1728788"/>
          <p14:tracePt t="4995" x="2325688" y="1728788"/>
          <p14:tracePt t="4999" x="2320925" y="1735138"/>
          <p14:tracePt t="5002" x="2314575" y="1735138"/>
          <p14:tracePt t="5007" x="2308225" y="1735138"/>
          <p14:tracePt t="5008" x="2301875" y="1739900"/>
          <p14:tracePt t="5014" x="2297113" y="1739900"/>
          <p14:tracePt t="5020" x="2297113" y="1746250"/>
          <p14:tracePt t="5022" x="2290763" y="1746250"/>
          <p14:tracePt t="5028" x="2290763" y="1752600"/>
          <p14:tracePt t="5032" x="2284413" y="1752600"/>
          <p14:tracePt t="5042" x="2278063" y="1752600"/>
          <p14:tracePt t="5049" x="2278063" y="1758950"/>
          <p14:tracePt t="5121" x="2273300" y="1758950"/>
          <p14:tracePt t="5460" x="2266950" y="1758950"/>
          <p14:tracePt t="5477" x="2260600" y="1758950"/>
          <p14:tracePt t="5485" x="2254250" y="1758950"/>
          <p14:tracePt t="5559" x="2254250" y="1752600"/>
          <p14:tracePt t="5657" x="2254250" y="1746250"/>
          <p14:tracePt t="5663" x="2260600" y="1746250"/>
          <p14:tracePt t="5677" x="2266950" y="1746250"/>
          <p14:tracePt t="5683" x="2266950" y="1739900"/>
          <p14:tracePt t="5695" x="2273300" y="1739900"/>
          <p14:tracePt t="5707" x="2273300" y="1735138"/>
          <p14:tracePt t="5717" x="2278063" y="1735138"/>
          <p14:tracePt t="5719" x="2278063" y="1728788"/>
          <p14:tracePt t="5729" x="2284413" y="1722438"/>
          <p14:tracePt t="5734" x="2284413" y="1716088"/>
          <p14:tracePt t="5740" x="2284413" y="1709738"/>
          <p14:tracePt t="5748" x="2284413" y="1704975"/>
          <p14:tracePt t="5753" x="2284413" y="1698625"/>
          <p14:tracePt t="5756" x="2284413" y="1692275"/>
          <p14:tracePt t="5762" x="2284413" y="1685925"/>
          <p14:tracePt t="5765" x="2284413" y="1681163"/>
          <p14:tracePt t="5767" x="2290763" y="1681163"/>
          <p14:tracePt t="5772" x="2290763" y="1674813"/>
          <p14:tracePt t="5773" x="2290763" y="1668463"/>
          <p14:tracePt t="5778" x="2290763" y="1662113"/>
          <p14:tracePt t="5781" x="2290763" y="1657350"/>
          <p14:tracePt t="5785" x="2290763" y="1651000"/>
          <p14:tracePt t="5787" x="2297113" y="1644650"/>
          <p14:tracePt t="5792" x="2297113" y="1638300"/>
          <p14:tracePt t="5793" x="2297113" y="1633538"/>
          <p14:tracePt t="5798" x="2297113" y="1627188"/>
          <p14:tracePt t="5800" x="2297113" y="1620838"/>
          <p14:tracePt t="5804" x="2301875" y="1614488"/>
          <p14:tracePt t="5808" x="2301875" y="1608138"/>
          <p14:tracePt t="5810" x="2301875" y="1603375"/>
          <p14:tracePt t="5814" x="2301875" y="1597025"/>
          <p14:tracePt t="5815" x="2301875" y="1590675"/>
          <p14:tracePt t="5817" x="2301875" y="1584325"/>
          <p14:tracePt t="5821" x="2301875" y="1579563"/>
          <p14:tracePt t="5823" x="2301875" y="1573213"/>
          <p14:tracePt t="5829" x="2301875" y="1560513"/>
          <p14:tracePt t="5833" x="2301875" y="1555750"/>
          <p14:tracePt t="5838" x="2301875" y="1543050"/>
          <p14:tracePt t="5841" x="2301875" y="1536700"/>
          <p14:tracePt t="5844" x="2301875" y="1530350"/>
          <p14:tracePt t="5847" x="2301875" y="1525588"/>
          <p14:tracePt t="5850" x="2301875" y="1519238"/>
          <p14:tracePt t="5851" x="2301875" y="1512888"/>
          <p14:tracePt t="5856" x="2301875" y="1506538"/>
          <p14:tracePt t="5857" x="2301875" y="1501775"/>
          <p14:tracePt t="5863" x="2301875" y="1495425"/>
          <p14:tracePt t="5864" x="2301875" y="1489075"/>
          <p14:tracePt t="5865" x="2301875" y="1482725"/>
          <p14:tracePt t="5868" x="2301875" y="1477963"/>
          <p14:tracePt t="5871" x="2301875" y="1471613"/>
          <p14:tracePt t="5874" x="2301875" y="1465263"/>
          <p14:tracePt t="5875" x="2301875" y="1458913"/>
          <p14:tracePt t="5879" x="2301875" y="1452563"/>
          <p14:tracePt t="5884" x="2301875" y="1447800"/>
          <p14:tracePt t="5885" x="2297113" y="1441450"/>
          <p14:tracePt t="5889" x="2297113" y="1435100"/>
          <p14:tracePt t="5893" x="2297113" y="1423988"/>
          <p14:tracePt t="5899" x="2297113" y="1417638"/>
          <p14:tracePt t="5901" x="2290763" y="1411288"/>
          <p14:tracePt t="5905" x="2290763" y="1404938"/>
          <p14:tracePt t="5907" x="2290763" y="1400175"/>
          <p14:tracePt t="5912" x="2290763" y="1393825"/>
          <p14:tracePt t="5915" x="2290763" y="1387475"/>
          <p14:tracePt t="5917" x="2290763" y="1381125"/>
          <p14:tracePt t="5919" x="2290763" y="1376363"/>
          <p14:tracePt t="5924" x="2284413" y="1370013"/>
          <p14:tracePt t="5927" x="2284413" y="1363663"/>
          <p14:tracePt t="5929" x="2284413" y="1357313"/>
          <p14:tracePt t="5933" x="2284413" y="1350963"/>
          <p14:tracePt t="5937" x="2278063" y="1346200"/>
          <p14:tracePt t="5939" x="2278063" y="1339850"/>
          <p14:tracePt t="5943" x="2278063" y="1333500"/>
          <p14:tracePt t="5948" x="2278063" y="1327150"/>
          <p14:tracePt t="5951" x="2278063" y="1322388"/>
          <p14:tracePt t="5954" x="2273300" y="1316038"/>
          <p14:tracePt t="5957" x="2273300" y="1309688"/>
          <p14:tracePt t="5961" x="2273300" y="1303338"/>
          <p14:tracePt t="5963" x="2273300" y="1298575"/>
          <p14:tracePt t="5966" x="2273300" y="1292225"/>
          <p14:tracePt t="5969" x="2273300" y="1285875"/>
          <p14:tracePt t="5971" x="2266950" y="1285875"/>
          <p14:tracePt t="5973" x="2266950" y="1279525"/>
          <p14:tracePt t="5978" x="2260600" y="1273175"/>
          <p14:tracePt t="5979" x="2260600" y="1268413"/>
          <p14:tracePt t="5981" x="2260600" y="1262063"/>
          <p14:tracePt t="5985" x="2260600" y="1255713"/>
          <p14:tracePt t="5991" x="2254250" y="1249363"/>
          <p14:tracePt t="5996" x="2254250" y="1244600"/>
          <p14:tracePt t="5997" x="2247900" y="1238250"/>
          <p14:tracePt t="6002" x="2247900" y="1231900"/>
          <p14:tracePt t="6003" x="2243138" y="1231900"/>
          <p14:tracePt t="6005" x="2243138" y="1225550"/>
          <p14:tracePt t="6010" x="2243138" y="1220788"/>
          <p14:tracePt t="6011" x="2236788" y="1214438"/>
          <p14:tracePt t="6015" x="2236788" y="1208088"/>
          <p14:tracePt t="6017" x="2236788" y="1201738"/>
          <p14:tracePt t="6020" x="2236788" y="1195388"/>
          <p14:tracePt t="6021" x="2230438" y="1195388"/>
          <p14:tracePt t="6023" x="2230438" y="1190625"/>
          <p14:tracePt t="6029" x="2224088" y="1184275"/>
          <p14:tracePt t="6033" x="2219325" y="1177925"/>
          <p14:tracePt t="6034" x="2219325" y="1171575"/>
          <p14:tracePt t="6038" x="2212975" y="1166813"/>
          <p14:tracePt t="6041" x="2212975" y="1160463"/>
          <p14:tracePt t="6044" x="2206625" y="1154113"/>
          <p14:tracePt t="6047" x="2200275" y="1147763"/>
          <p14:tracePt t="6050" x="2195513" y="1147763"/>
          <p14:tracePt t="6051" x="2195513" y="1143000"/>
          <p14:tracePt t="6056" x="2189163" y="1136650"/>
          <p14:tracePt t="6057" x="2189163" y="1130300"/>
          <p14:tracePt t="6059" x="2182813" y="1123950"/>
          <p14:tracePt t="6062" x="2176463" y="1123950"/>
          <p14:tracePt t="6064" x="2176463" y="1119188"/>
          <p14:tracePt t="6065" x="2176463" y="1112838"/>
          <p14:tracePt t="6067" x="2170113" y="1112838"/>
          <p14:tracePt t="6070" x="2170113" y="1106488"/>
          <p14:tracePt t="6071" x="2165350" y="1106488"/>
          <p14:tracePt t="6073" x="2165350" y="1100138"/>
          <p14:tracePt t="6076" x="2165350" y="1093788"/>
          <p14:tracePt t="6078" x="2159000" y="1093788"/>
          <p14:tracePt t="6079" x="2152650" y="1089025"/>
          <p14:tracePt t="6086" x="2146300" y="1082675"/>
          <p14:tracePt t="6088" x="2146300" y="1076325"/>
          <p14:tracePt t="6091" x="2141538" y="1076325"/>
          <p14:tracePt t="6094" x="2135188" y="1069975"/>
          <p14:tracePt t="6097" x="2135188" y="1065213"/>
          <p14:tracePt t="6099" x="2128838" y="1065213"/>
          <p14:tracePt t="6103" x="2128838" y="1058863"/>
          <p14:tracePt t="6107" x="2122488" y="1052513"/>
          <p14:tracePt t="6113" x="2117725" y="1046163"/>
          <p14:tracePt t="6121" x="2111375" y="1041400"/>
          <p14:tracePt t="6127" x="2105025" y="1041400"/>
          <p14:tracePt t="6132" x="2105025" y="1035050"/>
          <p14:tracePt t="6141" x="2098675" y="1028700"/>
          <p14:tracePt t="6149" x="2098675" y="1022350"/>
          <p14:tracePt t="6153" x="2093913" y="1022350"/>
          <p14:tracePt t="6165" x="2093913" y="1016000"/>
          <p14:tracePt t="6175" x="2087563" y="1016000"/>
          <p14:tracePt t="6180" x="2087563" y="1011238"/>
          <p14:tracePt t="6189" x="2081213" y="1011238"/>
          <p14:tracePt t="6193" x="2081213" y="1004888"/>
          <p14:tracePt t="6197" x="2081213" y="998538"/>
          <p14:tracePt t="6207" x="2074863" y="992188"/>
          <p14:tracePt t="6217" x="2074863" y="987425"/>
          <p14:tracePt t="6220" x="2068513" y="987425"/>
          <p14:tracePt t="6227" x="2068513" y="981075"/>
          <p14:tracePt t="6233" x="2063750" y="974725"/>
          <p14:tracePt t="6245" x="2057400" y="968375"/>
          <p14:tracePt t="6255" x="2057400" y="963613"/>
          <p14:tracePt t="6257" x="2051050" y="963613"/>
          <p14:tracePt t="6266" x="2051050" y="957263"/>
          <p14:tracePt t="6269" x="2044700" y="957263"/>
          <p14:tracePt t="6271" x="2044700" y="950913"/>
          <p14:tracePt t="6279" x="2039938" y="944563"/>
          <p14:tracePt t="6285" x="2033588" y="938213"/>
          <p14:tracePt t="6293" x="2027238" y="933450"/>
          <p14:tracePt t="6297" x="2027238" y="927100"/>
          <p14:tracePt t="6303" x="2020888" y="927100"/>
          <p14:tracePt t="6305" x="2020888" y="920750"/>
          <p14:tracePt t="6313" x="2016125" y="920750"/>
          <p14:tracePt t="6315" x="2016125" y="914400"/>
          <p14:tracePt t="6321" x="2009775" y="914400"/>
          <p14:tracePt t="6329" x="2009775" y="909638"/>
          <p14:tracePt t="6339" x="2003425" y="909638"/>
          <p14:tracePt t="6341" x="2003425" y="903288"/>
          <p14:tracePt t="6401" x="1997075" y="903288"/>
          <p14:tracePt t="6411" x="1997075" y="896938"/>
          <p14:tracePt t="6439" x="1997075" y="890588"/>
          <p14:tracePt t="6442" x="1990725" y="890588"/>
          <p14:tracePt t="6813" x="1990725" y="885825"/>
          <p14:tracePt t="6844" x="1990725" y="879475"/>
          <p14:tracePt t="6850" x="1997075" y="879475"/>
          <p14:tracePt t="8327" x="2003425" y="879475"/>
          <p14:tracePt t="8358" x="2009775" y="879475"/>
          <p14:tracePt t="8370" x="2016125" y="879475"/>
          <p14:tracePt t="8413" x="2020888" y="879475"/>
          <p14:tracePt t="8418" x="2020888" y="873125"/>
          <p14:tracePt t="8425" x="2027238" y="873125"/>
          <p14:tracePt t="8436" x="2033588" y="873125"/>
          <p14:tracePt t="8439" x="2039938" y="873125"/>
          <p14:tracePt t="8449" x="2044700" y="873125"/>
          <p14:tracePt t="8459" x="2051050" y="873125"/>
          <p14:tracePt t="8470" x="2057400" y="873125"/>
          <p14:tracePt t="8476" x="2063750" y="873125"/>
          <p14:tracePt t="8482" x="2068513" y="873125"/>
          <p14:tracePt t="8489" x="2074863" y="873125"/>
          <p14:tracePt t="8497" x="2081213" y="873125"/>
          <p14:tracePt t="8503" x="2087563" y="873125"/>
          <p14:tracePt t="8514" x="2093913" y="873125"/>
          <p14:tracePt t="8525" x="2098675" y="873125"/>
          <p14:tracePt t="8530" x="2105025" y="873125"/>
          <p14:tracePt t="8533" x="2111375" y="873125"/>
          <p14:tracePt t="8539" x="2117725" y="873125"/>
          <p14:tracePt t="8545" x="2122488" y="873125"/>
          <p14:tracePt t="8551" x="2128838" y="873125"/>
          <p14:tracePt t="8560" x="2135188" y="873125"/>
          <p14:tracePt t="8562" x="2141538" y="879475"/>
          <p14:tracePt t="8569" x="2146300" y="879475"/>
          <p14:tracePt t="8575" x="2152650" y="879475"/>
          <p14:tracePt t="8580" x="2159000" y="879475"/>
          <p14:tracePt t="8581" x="2165350" y="879475"/>
          <p14:tracePt t="8585" x="2165350" y="885825"/>
          <p14:tracePt t="8587" x="2170113" y="885825"/>
          <p14:tracePt t="8591" x="2176463" y="885825"/>
          <p14:tracePt t="8595" x="2182813" y="885825"/>
          <p14:tracePt t="8597" x="2189163" y="885825"/>
          <p14:tracePt t="8599" x="2195513" y="885825"/>
          <p14:tracePt t="8604" x="2200275" y="885825"/>
          <p14:tracePt t="8605" x="2200275" y="890588"/>
          <p14:tracePt t="8607" x="2206625" y="890588"/>
          <p14:tracePt t="8610" x="2212975" y="890588"/>
          <p14:tracePt t="8613" x="2219325" y="890588"/>
          <p14:tracePt t="8615" x="2224088" y="890588"/>
          <p14:tracePt t="8617" x="2224088" y="896938"/>
          <p14:tracePt t="8619" x="2230438" y="896938"/>
          <p14:tracePt t="8621" x="2236788" y="896938"/>
          <p14:tracePt t="8625" x="2243138" y="896938"/>
          <p14:tracePt t="8628" x="2247900" y="903288"/>
          <p14:tracePt t="8631" x="2254250" y="903288"/>
          <p14:tracePt t="8634" x="2254250" y="909638"/>
          <p14:tracePt t="8635" x="2266950" y="909638"/>
          <p14:tracePt t="8640" x="2273300" y="909638"/>
          <p14:tracePt t="8641" x="2273300" y="914400"/>
          <p14:tracePt t="8643" x="2284413" y="914400"/>
          <p14:tracePt t="8647" x="2290763" y="914400"/>
          <p14:tracePt t="8649" x="2297113" y="920750"/>
          <p14:tracePt t="8652" x="2301875" y="920750"/>
          <p14:tracePt t="8653" x="2308225" y="927100"/>
          <p14:tracePt t="8658" x="2314575" y="927100"/>
          <p14:tracePt t="8660" x="2320925" y="933450"/>
          <p14:tracePt t="8661" x="2325688" y="933450"/>
          <p14:tracePt t="8664" x="2332038" y="933450"/>
          <p14:tracePt t="8666" x="2338388" y="933450"/>
          <p14:tracePt t="8667" x="2349500" y="938213"/>
          <p14:tracePt t="8670" x="2355850" y="938213"/>
          <p14:tracePt t="8672" x="2362200" y="944563"/>
          <p14:tracePt t="8673" x="2368550" y="944563"/>
          <p14:tracePt t="8676" x="2374900" y="944563"/>
          <p14:tracePt t="8677" x="2379663" y="950913"/>
          <p14:tracePt t="8679" x="2392363" y="950913"/>
          <p14:tracePt t="8682" x="2403475" y="957263"/>
          <p14:tracePt t="8684" x="2409825" y="963613"/>
          <p14:tracePt t="8685" x="2422525" y="963613"/>
          <p14:tracePt t="8688" x="2427288" y="963613"/>
          <p14:tracePt t="8690" x="2433638" y="968375"/>
          <p14:tracePt t="8691" x="2452688" y="974725"/>
          <p14:tracePt t="8694" x="2457450" y="974725"/>
          <p14:tracePt t="8695" x="2463800" y="974725"/>
          <p14:tracePt t="8697" x="2476500" y="981075"/>
          <p14:tracePt t="8700" x="2487613" y="987425"/>
          <p14:tracePt t="8702" x="2500313" y="987425"/>
          <p14:tracePt t="8703" x="2511425" y="992188"/>
          <p14:tracePt t="8706" x="2524125" y="998538"/>
          <p14:tracePt t="8708" x="2541588" y="1004888"/>
          <p14:tracePt t="8709" x="2559050" y="1004888"/>
          <p14:tracePt t="8712" x="2582863" y="1011238"/>
          <p14:tracePt t="8714" x="2595563" y="1016000"/>
          <p14:tracePt t="8715" x="2613025" y="1028700"/>
          <p14:tracePt t="8719" x="2636838" y="1028700"/>
          <p14:tracePt t="8720" x="2660650" y="1041400"/>
          <p14:tracePt t="8721" x="2673350" y="1046163"/>
          <p14:tracePt t="8723" x="2697163" y="1052513"/>
          <p14:tracePt t="8726" x="2714625" y="1058863"/>
          <p14:tracePt t="8728" x="2744788" y="1069975"/>
          <p14:tracePt t="8729" x="2762250" y="1076325"/>
          <p14:tracePt t="8731" x="2787650" y="1082675"/>
          <p14:tracePt t="8733" x="2816225" y="1093788"/>
          <p14:tracePt t="8736" x="2840038" y="1100138"/>
          <p14:tracePt t="8738" x="2870200" y="1112838"/>
          <p14:tracePt t="8739" x="2894013" y="1119188"/>
          <p14:tracePt t="8741" x="2924175" y="1123950"/>
          <p14:tracePt t="8743" x="2947988" y="1136650"/>
          <p14:tracePt t="8745" x="2978150" y="1143000"/>
          <p14:tracePt t="8747" x="3001963" y="1147763"/>
          <p14:tracePt t="8750" x="3025775" y="1160463"/>
          <p14:tracePt t="8752" x="3055938" y="1171575"/>
          <p14:tracePt t="8753" x="3079750" y="1184275"/>
          <p14:tracePt t="8755" x="3116263" y="1195388"/>
          <p14:tracePt t="8757" x="3146425" y="1201738"/>
          <p14:tracePt t="8759" x="3170238" y="1208088"/>
          <p14:tracePt t="8761" x="3205163" y="1220788"/>
          <p14:tracePt t="8763" x="3241675" y="1231900"/>
          <p14:tracePt t="8765" x="3265488" y="1244600"/>
          <p14:tracePt t="8767" x="3295650" y="1255713"/>
          <p14:tracePt t="8769" x="3325813" y="1268413"/>
          <p14:tracePt t="8771" x="3360738" y="1279525"/>
          <p14:tracePt t="8773" x="3390900" y="1285875"/>
          <p14:tracePt t="8776" x="3421063" y="1303338"/>
          <p14:tracePt t="8777" x="3455988" y="1303338"/>
          <p14:tracePt t="8779" x="3486150" y="1316038"/>
          <p14:tracePt t="8781" x="3516313" y="1327150"/>
          <p14:tracePt t="8783" x="3546475" y="1339850"/>
          <p14:tracePt t="8785" x="3570288" y="1350963"/>
          <p14:tracePt t="8787" x="3600450" y="1363663"/>
          <p14:tracePt t="8789" x="3624263" y="1370013"/>
          <p14:tracePt t="8792" x="3654425" y="1376363"/>
          <p14:tracePt t="8794" x="3671888" y="1387475"/>
          <p14:tracePt t="8795" x="3689350" y="1400175"/>
          <p14:tracePt t="8797" x="3719513" y="1400175"/>
          <p14:tracePt t="8799" x="3736975" y="1411288"/>
          <p14:tracePt t="8801" x="3756025" y="1417638"/>
          <p14:tracePt t="8803" x="3767138" y="1423988"/>
          <p14:tracePt t="8805" x="3786188" y="1428750"/>
          <p14:tracePt t="8807" x="3803650" y="1441450"/>
          <p14:tracePt t="8809" x="3814763" y="1447800"/>
          <p14:tracePt t="8811" x="3827463" y="1452563"/>
          <p14:tracePt t="8813" x="3844925" y="1458913"/>
          <p14:tracePt t="8816" x="3857625" y="1458913"/>
          <p14:tracePt t="8817" x="3868738" y="1471613"/>
          <p14:tracePt t="8819" x="3887788" y="1477963"/>
          <p14:tracePt t="8822" x="3892550" y="1489075"/>
          <p14:tracePt t="8823" x="3911600" y="1495425"/>
          <p14:tracePt t="8825" x="3929063" y="1501775"/>
          <p14:tracePt t="8827" x="3935413" y="1512888"/>
          <p14:tracePt t="8830" x="3946525" y="1512888"/>
          <p14:tracePt t="8831" x="3965575" y="1525588"/>
          <p14:tracePt t="8834" x="3976688" y="1530350"/>
          <p14:tracePt t="8836" x="3989388" y="1536700"/>
          <p14:tracePt t="8837" x="4000500" y="1549400"/>
          <p14:tracePt t="8840" x="4019550" y="1555750"/>
          <p14:tracePt t="8842" x="4030663" y="1566863"/>
          <p14:tracePt t="8843" x="4043363" y="1573213"/>
          <p14:tracePt t="8846" x="4060825" y="1584325"/>
          <p14:tracePt t="8847" x="4071938" y="1584325"/>
          <p14:tracePt t="8849" x="4090988" y="1597025"/>
          <p14:tracePt t="8852" x="4102100" y="1603375"/>
          <p14:tracePt t="8853" x="4114800" y="1614488"/>
          <p14:tracePt t="8855" x="4132263" y="1620838"/>
          <p14:tracePt t="8858" x="4144963" y="1627188"/>
          <p14:tracePt t="8860" x="4162425" y="1638300"/>
          <p14:tracePt t="8861" x="4173538" y="1644650"/>
          <p14:tracePt t="8864" x="4192588" y="1651000"/>
          <p14:tracePt t="8866" x="4210050" y="1662113"/>
          <p14:tracePt t="8867" x="4222750" y="1662113"/>
          <p14:tracePt t="8870" x="4240213" y="1674813"/>
          <p14:tracePt t="8872" x="4251325" y="1681163"/>
          <p14:tracePt t="8873" x="4264025" y="1685925"/>
          <p14:tracePt t="8876" x="4287838" y="1698625"/>
          <p14:tracePt t="8877" x="4305300" y="1704975"/>
          <p14:tracePt t="8879" x="4318000" y="1704975"/>
          <p14:tracePt t="8882" x="4335463" y="1716088"/>
          <p14:tracePt t="8883" x="4348163" y="1722438"/>
          <p14:tracePt t="8885" x="4365625" y="1722438"/>
          <p14:tracePt t="8888" x="4383088" y="1735138"/>
          <p14:tracePt t="8889" x="4395788" y="1739900"/>
          <p14:tracePt t="8891" x="4413250" y="1746250"/>
          <p14:tracePt t="8894" x="4425950" y="1752600"/>
          <p14:tracePt t="8896" x="4443413" y="1758950"/>
          <p14:tracePt t="8897" x="4456113" y="1763713"/>
          <p14:tracePt t="8900" x="4473575" y="1770063"/>
          <p14:tracePt t="8901" x="4479925" y="1776413"/>
          <p14:tracePt t="8903" x="4491038" y="1776413"/>
          <p14:tracePt t="8906" x="4508500" y="1787525"/>
          <p14:tracePt t="8908" x="4514850" y="1793875"/>
          <p14:tracePt t="8909" x="4527550" y="1793875"/>
          <p14:tracePt t="8911" x="4538663" y="1800225"/>
          <p14:tracePt t="8914" x="4551363" y="1806575"/>
          <p14:tracePt t="8915" x="4557713" y="1812925"/>
          <p14:tracePt t="8917" x="4568825" y="1817688"/>
          <p14:tracePt t="8920" x="4575175" y="1817688"/>
          <p14:tracePt t="8921" x="4581525" y="1824038"/>
          <p14:tracePt t="8923" x="4592638" y="1830388"/>
          <p14:tracePt t="8927" x="4598988" y="1830388"/>
          <p14:tracePt t="8929" x="4610100" y="1841500"/>
          <p14:tracePt t="8933" x="4616450" y="1841500"/>
          <p14:tracePt t="8935" x="4622800" y="1847850"/>
          <p14:tracePt t="8938" x="4635500" y="1854200"/>
          <p14:tracePt t="8939" x="4640263" y="1854200"/>
          <p14:tracePt t="8941" x="4646613" y="1860550"/>
          <p14:tracePt t="8945" x="4652963" y="1865313"/>
          <p14:tracePt t="8947" x="4659313" y="1865313"/>
          <p14:tracePt t="8950" x="4664075" y="1878013"/>
          <p14:tracePt t="8951" x="4676775" y="1878013"/>
          <p14:tracePt t="8956" x="4683125" y="1884363"/>
          <p14:tracePt t="8957" x="4694238" y="1884363"/>
          <p14:tracePt t="8959" x="4700588" y="1890713"/>
          <p14:tracePt t="8961" x="4706938" y="1895475"/>
          <p14:tracePt t="8963" x="4713288" y="1895475"/>
          <p14:tracePt t="8965" x="4718050" y="1901825"/>
          <p14:tracePt t="8967" x="4730750" y="1908175"/>
          <p14:tracePt t="8969" x="4737100" y="1908175"/>
          <p14:tracePt t="8971" x="4741863" y="1914525"/>
          <p14:tracePt t="8973" x="4754563" y="1914525"/>
          <p14:tracePt t="8975" x="4760913" y="1919288"/>
          <p14:tracePt t="8977" x="4765675" y="1925638"/>
          <p14:tracePt t="8979" x="4778375" y="1925638"/>
          <p14:tracePt t="8981" x="4791075" y="1925638"/>
          <p14:tracePt t="8983" x="4795838" y="1925638"/>
          <p14:tracePt t="8985" x="4808538" y="1931988"/>
          <p14:tracePt t="8987" x="4814888" y="1938338"/>
          <p14:tracePt t="8989" x="4819650" y="1938338"/>
          <p14:tracePt t="8991" x="4832350" y="1943100"/>
          <p14:tracePt t="8993" x="4838700" y="1943100"/>
          <p14:tracePt t="8995" x="4843463" y="1943100"/>
          <p14:tracePt t="8997" x="4849813" y="1949450"/>
          <p14:tracePt t="8999" x="4856163" y="1955800"/>
          <p14:tracePt t="9001" x="4862513" y="1955800"/>
          <p14:tracePt t="9004" x="4867275" y="1962150"/>
          <p14:tracePt t="9005" x="4873625" y="1962150"/>
          <p14:tracePt t="9007" x="4886325" y="1966913"/>
          <p14:tracePt t="9011" x="4897438" y="1973263"/>
          <p14:tracePt t="9016" x="4903788" y="1973263"/>
          <p14:tracePt t="9017" x="4903788" y="1979613"/>
          <p14:tracePt t="9019" x="4910138" y="1979613"/>
          <p14:tracePt t="9023" x="4916488" y="1985963"/>
          <p14:tracePt t="9025" x="4921250" y="1985963"/>
          <p14:tracePt t="9029" x="4927600" y="1992313"/>
          <p14:tracePt t="9034" x="4940300" y="1997075"/>
          <p14:tracePt t="9037" x="4945063" y="1997075"/>
          <p14:tracePt t="9040" x="4945063" y="2003425"/>
          <p14:tracePt t="9041" x="4951413" y="2003425"/>
          <p14:tracePt t="9046" x="4957763" y="2009775"/>
          <p14:tracePt t="9047" x="4964113" y="2016125"/>
          <p14:tracePt t="9049" x="4970463" y="2016125"/>
          <p14:tracePt t="9052" x="4970463" y="2020888"/>
          <p14:tracePt t="9053" x="4981575" y="2020888"/>
          <p14:tracePt t="9055" x="4987925" y="2027238"/>
          <p14:tracePt t="9058" x="4994275" y="2033588"/>
          <p14:tracePt t="9061" x="5005388" y="2044700"/>
          <p14:tracePt t="9064" x="5011738" y="2044700"/>
          <p14:tracePt t="9066" x="5018088" y="2051050"/>
          <p14:tracePt t="9067" x="5022850" y="2057400"/>
          <p14:tracePt t="9070" x="5029200" y="2057400"/>
          <p14:tracePt t="9072" x="5035550" y="2063750"/>
          <p14:tracePt t="9073" x="5046663" y="2070100"/>
          <p14:tracePt t="9077" x="5059363" y="2074863"/>
          <p14:tracePt t="9080" x="5065713" y="2074863"/>
          <p14:tracePt t="9082" x="5072063" y="2081213"/>
          <p14:tracePt t="9083" x="5076825" y="2087563"/>
          <p14:tracePt t="9085" x="5083175" y="2087563"/>
          <p14:tracePt t="9088" x="5095875" y="2093913"/>
          <p14:tracePt t="9090" x="5095875" y="2098675"/>
          <p14:tracePt t="9091" x="5100638" y="2098675"/>
          <p14:tracePt t="9094" x="5113338" y="2105025"/>
          <p14:tracePt t="9095" x="5119688" y="2111375"/>
          <p14:tracePt t="9097" x="5124450" y="2111375"/>
          <p14:tracePt t="9100" x="5130800" y="2117725"/>
          <p14:tracePt t="9102" x="5137150" y="2117725"/>
          <p14:tracePt t="9103" x="5143500" y="2122488"/>
          <p14:tracePt t="9107" x="5154613" y="2128838"/>
          <p14:tracePt t="9109" x="5160963" y="2128838"/>
          <p14:tracePt t="9111" x="5167313" y="2135188"/>
          <p14:tracePt t="9114" x="5173663" y="2141538"/>
          <p14:tracePt t="9115" x="5178425" y="2141538"/>
          <p14:tracePt t="9117" x="5184775" y="2147888"/>
          <p14:tracePt t="9121" x="5191125" y="2147888"/>
          <p14:tracePt t="9123" x="5197475" y="2152650"/>
          <p14:tracePt t="9127" x="5202238" y="2152650"/>
          <p14:tracePt t="9131" x="5208588" y="2159000"/>
          <p14:tracePt t="9134" x="5208588" y="2165350"/>
          <p14:tracePt t="9135" x="5214938" y="2165350"/>
          <p14:tracePt t="9139" x="5221288" y="2165350"/>
          <p14:tracePt t="9141" x="5221288" y="2171700"/>
          <p14:tracePt t="9143" x="5227638" y="2171700"/>
          <p14:tracePt t="9147" x="5232400" y="2176463"/>
          <p14:tracePt t="9153" x="5238750" y="2176463"/>
          <p14:tracePt t="9155" x="5238750" y="2182813"/>
          <p14:tracePt t="9159" x="5245100" y="2189163"/>
          <p14:tracePt t="9163" x="5251450" y="2189163"/>
          <p14:tracePt t="9165" x="5251450" y="2195513"/>
          <p14:tracePt t="9169" x="5256213" y="2195513"/>
          <p14:tracePt t="9171" x="5256213" y="2200275"/>
          <p14:tracePt t="9173" x="5262563" y="2200275"/>
          <p14:tracePt t="9177" x="5262563" y="2206625"/>
          <p14:tracePt t="9180" x="5268913" y="2212975"/>
          <p14:tracePt t="9181" x="5275263" y="2212975"/>
          <p14:tracePt t="9186" x="5280025" y="2212975"/>
          <p14:tracePt t="9187" x="5280025" y="2219325"/>
          <p14:tracePt t="9192" x="5286375" y="2219325"/>
          <p14:tracePt t="9195" x="5286375" y="2224088"/>
          <p14:tracePt t="9198" x="5292725" y="2224088"/>
          <p14:tracePt t="9201" x="5299075" y="2224088"/>
          <p14:tracePt t="9204" x="5299075" y="2230438"/>
          <p14:tracePt t="9210" x="5303838" y="2236788"/>
          <p14:tracePt t="9217" x="5310188" y="2236788"/>
          <p14:tracePt t="9224" x="5310188" y="2243138"/>
          <p14:tracePt t="9228" x="5316538" y="2243138"/>
          <p14:tracePt t="9231" x="5322888" y="2243138"/>
          <p14:tracePt t="9234" x="5322888" y="2249488"/>
          <p14:tracePt t="9237" x="5329238" y="2249488"/>
          <p14:tracePt t="9241" x="5329238" y="2254250"/>
          <p14:tracePt t="9247" x="5334000" y="2260600"/>
          <p14:tracePt t="9253" x="5340350" y="2260600"/>
          <p14:tracePt t="9258" x="5346700" y="2266950"/>
          <p14:tracePt t="9261" x="5353050" y="2266950"/>
          <p14:tracePt t="9264" x="5353050" y="2273300"/>
          <p14:tracePt t="9267" x="5357813" y="2273300"/>
          <p14:tracePt t="9271" x="5357813" y="2278063"/>
          <p14:tracePt t="9273" x="5364163" y="2278063"/>
          <p14:tracePt t="9276" x="5364163" y="2284413"/>
          <p14:tracePt t="9277" x="5370513" y="2284413"/>
          <p14:tracePt t="9279" x="5376863" y="2284413"/>
          <p14:tracePt t="9283" x="5376863" y="2290763"/>
          <p14:tracePt t="9285" x="5381625" y="2290763"/>
          <p14:tracePt t="9289" x="5381625" y="2297113"/>
          <p14:tracePt t="9289" x="5387975" y="2297113"/>
          <p14:tracePt t="9291" x="5394325" y="2297113"/>
          <p14:tracePt t="9295" x="5400675" y="2301875"/>
          <p14:tracePt t="9299" x="5407025" y="2308225"/>
          <p14:tracePt t="9302" x="5411788" y="2308225"/>
          <p14:tracePt t="9305" x="5418138" y="2314575"/>
          <p14:tracePt t="9311" x="5424488" y="2314575"/>
          <p14:tracePt t="9313" x="5430838" y="2320925"/>
          <p14:tracePt t="9315" x="5435600" y="2320925"/>
          <p14:tracePt t="9319" x="5441950" y="2327275"/>
          <p14:tracePt t="9324" x="5448300" y="2332038"/>
          <p14:tracePt t="9327" x="5454650" y="2332038"/>
          <p14:tracePt t="9329" x="5459413" y="2338388"/>
          <p14:tracePt t="9334" x="5459413" y="2344738"/>
          <p14:tracePt t="9335" x="5465763" y="2344738"/>
          <p14:tracePt t="9337" x="5465763" y="2351088"/>
          <p14:tracePt t="9339" x="5472113" y="2351088"/>
          <p14:tracePt t="9341" x="5472113" y="2355850"/>
          <p14:tracePt t="9343" x="5478463" y="2355850"/>
          <p14:tracePt t="9345" x="5483225" y="2355850"/>
          <p14:tracePt t="9347" x="5483225" y="2362200"/>
          <p14:tracePt t="9349" x="5489575" y="2362200"/>
          <p14:tracePt t="9351" x="5495925" y="2362200"/>
          <p14:tracePt t="9353" x="5495925" y="2368550"/>
          <p14:tracePt t="9356" x="5502275" y="2374900"/>
          <p14:tracePt t="9357" x="5508625" y="2374900"/>
          <p14:tracePt t="9361" x="5513388" y="2379663"/>
          <p14:tracePt t="9365" x="5519738" y="2379663"/>
          <p14:tracePt t="9368" x="5519738" y="2386013"/>
          <p14:tracePt t="9369" x="5526088" y="2386013"/>
          <p14:tracePt t="9371" x="5532438" y="2386013"/>
          <p14:tracePt t="9374" x="5532438" y="2392363"/>
          <p14:tracePt t="9375" x="5537200" y="2392363"/>
          <p14:tracePt t="9380" x="5543550" y="2392363"/>
          <p14:tracePt t="9381" x="5549900" y="2398713"/>
          <p14:tracePt t="9383" x="5549900" y="2405063"/>
          <p14:tracePt t="9388" x="5556250" y="2405063"/>
          <p14:tracePt t="9392" x="5561013" y="2409825"/>
          <p14:tracePt t="9395" x="5567363" y="2409825"/>
          <p14:tracePt t="9399" x="5573713" y="2416175"/>
          <p14:tracePt t="9401" x="5573713" y="2422525"/>
          <p14:tracePt t="9404" x="5580063" y="2422525"/>
          <p14:tracePt t="9406" x="5586413" y="2422525"/>
          <p14:tracePt t="9410" x="5591175" y="2428875"/>
          <p14:tracePt t="9416" x="5597525" y="2428875"/>
          <p14:tracePt t="9417" x="5597525" y="2433638"/>
          <p14:tracePt t="9422" x="5603875" y="2433638"/>
          <p14:tracePt t="9425" x="5610225" y="2433638"/>
          <p14:tracePt t="9429" x="5610225" y="2439988"/>
          <p14:tracePt t="9431" x="5614988" y="2439988"/>
          <p14:tracePt t="9438" x="5614988" y="2446338"/>
          <p14:tracePt t="9440" x="5621338" y="2446338"/>
          <p14:tracePt t="9449" x="5627688" y="2446338"/>
          <p14:tracePt t="9454" x="5627688" y="2452688"/>
          <p14:tracePt t="9455" x="5634038" y="2452688"/>
          <p14:tracePt t="9466" x="5638800" y="2457450"/>
          <p14:tracePt t="9471" x="5645150" y="2457450"/>
          <p14:tracePt t="9476" x="5651500" y="2463800"/>
          <p14:tracePt t="9482" x="5651500" y="2470150"/>
          <p14:tracePt t="9484" x="5657850" y="2470150"/>
          <p14:tracePt t="9487" x="5664200" y="2470150"/>
          <p14:tracePt t="9493" x="5668963" y="2476500"/>
          <p14:tracePt t="9497" x="5675313" y="2476500"/>
          <p14:tracePt t="9503" x="5681663" y="2476500"/>
          <p14:tracePt t="9509" x="5681663" y="2481263"/>
          <p14:tracePt t="9515" x="5688013" y="2481263"/>
          <p14:tracePt t="9527" x="5692775" y="2481263"/>
          <p14:tracePt t="9539" x="5699125" y="2481263"/>
          <p14:tracePt t="9663" x="5705475" y="2481263"/>
          <p14:tracePt t="9668" x="5711825" y="2481263"/>
          <p14:tracePt t="9684" x="5716588" y="2481263"/>
          <p14:tracePt t="9692" x="5722938" y="2481263"/>
          <p14:tracePt t="9704" x="5729288" y="2481263"/>
          <p14:tracePt t="9722" x="5735638" y="2481263"/>
          <p14:tracePt t="9738" x="5735638" y="2476500"/>
          <p14:tracePt t="9764" x="5740400" y="2476500"/>
          <p14:tracePt t="9778" x="5746750" y="2476500"/>
          <p14:tracePt t="9784" x="5746750" y="2470150"/>
          <p14:tracePt t="9797" x="5753100" y="2470150"/>
          <p14:tracePt t="9801" x="5753100" y="2463800"/>
          <p14:tracePt t="9808" x="5759450" y="2463800"/>
          <p14:tracePt t="9818" x="5759450" y="2457450"/>
          <p14:tracePt t="9824" x="5765800" y="2457450"/>
          <p14:tracePt t="9837" x="5765800" y="2452688"/>
          <p14:tracePt t="9843" x="5770563" y="2452688"/>
          <p14:tracePt t="9852" x="5776913" y="2452688"/>
          <p14:tracePt t="9864" x="5776913" y="2446338"/>
          <p14:tracePt t="9876" x="5776913" y="2439988"/>
          <p14:tracePt t="9894" x="5783263" y="2439988"/>
          <p14:tracePt t="9908" x="5783263" y="2433638"/>
          <p14:tracePt t="9928" x="5789613" y="2433638"/>
          <p14:tracePt t="9933" x="5789613" y="2428875"/>
          <p14:tracePt t="9956" x="5789613" y="2422525"/>
          <p14:tracePt t="9958" x="5794375" y="2422525"/>
          <p14:tracePt t="9970" x="5800725" y="2422525"/>
          <p14:tracePt t="9982" x="5800725" y="2416175"/>
          <p14:tracePt t="9998" x="5800725" y="2409825"/>
          <p14:tracePt t="10038" x="5800725" y="2405063"/>
          <p14:tracePt t="10056" x="5807075" y="2405063"/>
          <p14:tracePt t="10084" x="5807075" y="2398713"/>
          <p14:tracePt t="10100" x="5813425" y="2398713"/>
          <p14:tracePt t="10108" x="5813425" y="2392363"/>
          <p14:tracePt t="10120" x="5818188" y="2386013"/>
          <p14:tracePt t="10126" x="5824538" y="2386013"/>
          <p14:tracePt t="10136" x="5824538" y="2379663"/>
          <p14:tracePt t="10150" x="5830888" y="2374900"/>
          <p14:tracePt t="10162" x="5830888" y="2368550"/>
          <p14:tracePt t="10168" x="5830888" y="2362200"/>
          <p14:tracePt t="10178" x="5837238" y="2355850"/>
          <p14:tracePt t="10186" x="5837238" y="2351088"/>
          <p14:tracePt t="10195" x="5837238" y="2344738"/>
          <p14:tracePt t="10201" x="5837238" y="2338388"/>
          <p14:tracePt t="10205" x="5843588" y="2338388"/>
          <p14:tracePt t="10210" x="5848350" y="2332038"/>
          <p14:tracePt t="10222" x="5848350" y="2327275"/>
          <p14:tracePt t="10228" x="5854700" y="2327275"/>
          <p14:tracePt t="10234" x="5854700" y="2320925"/>
          <p14:tracePt t="10241" x="5854700" y="2314575"/>
          <p14:tracePt t="10246" x="5861050" y="2314575"/>
          <p14:tracePt t="10252" x="5861050" y="2308225"/>
          <p14:tracePt t="10275" x="5861050" y="2301875"/>
          <p14:tracePt t="10291" x="5867400" y="2301875"/>
          <p14:tracePt t="10304" x="5867400" y="2297113"/>
          <p14:tracePt t="10313" x="5867400" y="2290763"/>
          <p14:tracePt t="10332" x="5872163" y="2290763"/>
          <p14:tracePt t="10337" x="5872163" y="2284413"/>
          <p14:tracePt t="10380" x="5878513" y="2284413"/>
          <p14:tracePt t="10458" x="5878513" y="2278063"/>
          <p14:tracePt t="10470" x="5884863" y="2278063"/>
          <p14:tracePt t="10480" x="5884863" y="2273300"/>
          <p14:tracePt t="10496" x="5884863" y="2266950"/>
          <p14:tracePt t="10516" x="5891213" y="2266950"/>
          <p14:tracePt t="10538" x="5895975" y="2266950"/>
          <p14:tracePt t="10548" x="5895975" y="2260600"/>
          <p14:tracePt t="10562" x="5902325" y="2260600"/>
          <p14:tracePt t="10565" x="5902325" y="2254250"/>
          <p14:tracePt t="10584" x="5902325" y="2249488"/>
          <p14:tracePt t="10590" x="5908675" y="2243138"/>
          <p14:tracePt t="10606" x="5908675" y="2236788"/>
          <p14:tracePt t="10609" x="5915025" y="2236788"/>
          <p14:tracePt t="10616" x="5919788" y="2236788"/>
          <p14:tracePt t="10620" x="5919788" y="2230438"/>
          <p14:tracePt t="10636" x="5926138" y="2224088"/>
          <p14:tracePt t="10660" x="5932488" y="2224088"/>
          <p14:tracePt t="10663" x="5932488" y="2219325"/>
          <p14:tracePt t="10672" x="5932488" y="2212975"/>
          <p14:tracePt t="10684" x="5938838" y="2212975"/>
          <p14:tracePt t="10695" x="5938838" y="2206625"/>
          <p14:tracePt t="10701" x="5945188" y="2206625"/>
          <p14:tracePt t="10724" x="5945188" y="2200275"/>
          <p14:tracePt t="10732" x="5949950" y="2200275"/>
          <p14:tracePt t="10740" x="5949950" y="2195513"/>
          <p14:tracePt t="10744" x="5949950" y="2189163"/>
          <p14:tracePt t="10750" x="5956300" y="2189163"/>
          <p14:tracePt t="10763" x="5956300" y="2182813"/>
          <p14:tracePt t="10772" x="5962650" y="2182813"/>
          <p14:tracePt t="10792" x="5962650" y="2176463"/>
          <p14:tracePt t="10804" x="5969000" y="2176463"/>
          <p14:tracePt t="10824" x="5973763" y="2176463"/>
          <p14:tracePt t="10826" x="5973763" y="2171700"/>
          <p14:tracePt t="10844" x="5973763" y="2165350"/>
          <p14:tracePt t="10868" x="5973763" y="2159000"/>
          <p14:tracePt t="10878" x="5980113" y="2159000"/>
          <p14:tracePt t="10898" x="5980113" y="2152650"/>
          <p14:tracePt t="10916" x="5980113" y="2147888"/>
          <p14:tracePt t="10917" x="5986463" y="2147888"/>
          <p14:tracePt t="10930" x="5986463" y="2141538"/>
          <p14:tracePt t="10950" x="5986463" y="2135188"/>
          <p14:tracePt t="10951" x="5992813" y="2135188"/>
          <p14:tracePt t="10960" x="5997575" y="2135188"/>
          <p14:tracePt t="10966" x="5997575" y="2128838"/>
          <p14:tracePt t="10975" x="5997575" y="2122488"/>
          <p14:tracePt t="10982" x="5997575" y="2117725"/>
          <p14:tracePt t="10994" x="6003925" y="2117725"/>
          <p14:tracePt t="10998" x="6003925" y="2111375"/>
          <p14:tracePt t="11014" x="6010275" y="2111375"/>
          <p14:tracePt t="11017" x="6010275" y="2105025"/>
          <p14:tracePt t="11030" x="6010275" y="2098675"/>
          <p14:tracePt t="11033" x="6016625" y="2098675"/>
          <p14:tracePt t="11036" x="6016625" y="2093913"/>
          <p14:tracePt t="11044" x="6022975" y="2093913"/>
          <p14:tracePt t="11051" x="6022975" y="2087563"/>
          <p14:tracePt t="11062" x="6022975" y="2081213"/>
          <p14:tracePt t="11065" x="6027738" y="2081213"/>
          <p14:tracePt t="11078" x="6027738" y="2074863"/>
          <p14:tracePt t="11083" x="6034088" y="2074863"/>
          <p14:tracePt t="11089" x="6034088" y="2070100"/>
          <p14:tracePt t="11098" x="6040438" y="2063750"/>
          <p14:tracePt t="11113" x="6046788" y="2057400"/>
          <p14:tracePt t="11126" x="6046788" y="2051050"/>
          <p14:tracePt t="11128" x="6051550" y="2051050"/>
          <p14:tracePt t="11132" x="6051550" y="2044700"/>
          <p14:tracePt t="11145" x="6057900" y="2039938"/>
          <p14:tracePt t="11158" x="6064250" y="2039938"/>
          <p14:tracePt t="11160" x="6064250" y="2033588"/>
          <p14:tracePt t="11183" x="6070600" y="2033588"/>
          <p14:tracePt t="11195" x="6070600" y="2027238"/>
          <p14:tracePt t="11223" x="6075363" y="2027238"/>
          <p14:tracePt t="11236" x="6075363" y="2020888"/>
          <p14:tracePt t="11251" x="6075363" y="2016125"/>
          <p14:tracePt t="11260" x="6081713" y="2016125"/>
          <p14:tracePt t="11275" x="6081713" y="2009775"/>
          <p14:tracePt t="11286" x="6088063" y="2009775"/>
          <p14:tracePt t="11300" x="6094413" y="2009775"/>
          <p14:tracePt t="11304" x="6094413" y="2003425"/>
          <p14:tracePt t="11316" x="6094413" y="1997075"/>
          <p14:tracePt t="11318" x="6100763" y="1997075"/>
          <p14:tracePt t="11327" x="6100763" y="1992313"/>
          <p14:tracePt t="11335" x="6105525" y="1992313"/>
          <p14:tracePt t="11340" x="6105525" y="1985963"/>
          <p14:tracePt t="11350" x="6111875" y="1979613"/>
          <p14:tracePt t="11354" x="6118225" y="1979613"/>
          <p14:tracePt t="11360" x="6118225" y="1973263"/>
          <p14:tracePt t="11366" x="6118225" y="1966913"/>
          <p14:tracePt t="11368" x="6124575" y="1966913"/>
          <p14:tracePt t="11376" x="6124575" y="1962150"/>
          <p14:tracePt t="11380" x="6129338" y="1962150"/>
          <p14:tracePt t="11390" x="6129338" y="1955800"/>
          <p14:tracePt t="11404" x="6129338" y="1949450"/>
          <p14:tracePt t="11412" x="6135688" y="1949450"/>
          <p14:tracePt t="11415" x="6135688" y="1943100"/>
          <p14:tracePt t="11428" x="6142038" y="1943100"/>
          <p14:tracePt t="11438" x="6142038" y="1938338"/>
          <p14:tracePt t="11452" x="6148388" y="1938338"/>
          <p14:tracePt t="11455" x="6148388" y="1931988"/>
          <p14:tracePt t="11466" x="6148388" y="1925638"/>
          <p14:tracePt t="11472" x="6153150" y="1919288"/>
          <p14:tracePt t="11486" x="6153150" y="1914525"/>
          <p14:tracePt t="11490" x="6159500" y="1914525"/>
          <p14:tracePt t="11496" x="6159500" y="1908175"/>
          <p14:tracePt t="11504" x="6165850" y="1908175"/>
          <p14:tracePt t="11506" x="6165850" y="1901825"/>
          <p14:tracePt t="11515" x="6165850" y="1895475"/>
          <p14:tracePt t="11517" x="6172200" y="1895475"/>
          <p14:tracePt t="11538" x="6176963" y="1895475"/>
          <p14:tracePt t="11542" x="6176963" y="1890713"/>
          <p14:tracePt t="11564" x="6183313" y="1890713"/>
          <p14:tracePt t="11566" x="6183313" y="1884363"/>
          <p14:tracePt t="11584" x="6183313" y="1878013"/>
          <p14:tracePt t="11592" x="6183313" y="1871663"/>
          <p14:tracePt t="11604" x="6183313" y="1865313"/>
          <p14:tracePt t="11616" x="6183313" y="1860550"/>
          <p14:tracePt t="11624" x="6189663" y="1860550"/>
          <p14:tracePt t="11626" x="6189663" y="1854200"/>
          <p14:tracePt t="11636" x="6189663" y="1847850"/>
          <p14:tracePt t="11641" x="6189663" y="1841500"/>
          <p14:tracePt t="11650" x="6189663" y="1836738"/>
          <p14:tracePt t="11660" x="6189663" y="1830388"/>
          <p14:tracePt t="11670" x="6189663" y="1824038"/>
          <p14:tracePt t="11678" x="6189663" y="1817688"/>
          <p14:tracePt t="11682" x="6196013" y="1817688"/>
          <p14:tracePt t="11692" x="6196013" y="1812925"/>
          <p14:tracePt t="11777" x="6196013" y="1806575"/>
          <p14:tracePt t="11781" x="6202363" y="1806575"/>
          <p14:tracePt t="11796" x="6202363" y="1800225"/>
          <p14:tracePt t="11803" x="6207125" y="1800225"/>
          <p14:tracePt t="11807" x="6207125" y="1793875"/>
          <p14:tracePt t="11819" x="6213475" y="1793875"/>
          <p14:tracePt t="11835" x="6213475" y="1787525"/>
          <p14:tracePt t="11912" x="6207125" y="1787525"/>
          <p14:tracePt t="11920" x="6202363" y="1793875"/>
          <p14:tracePt t="11925" x="6202363" y="1800225"/>
          <p14:tracePt t="11930" x="6196013" y="1800225"/>
          <p14:tracePt t="11931" x="6196013" y="1806575"/>
          <p14:tracePt t="11933" x="6189663" y="1806575"/>
          <p14:tracePt t="11935" x="6183313" y="1806575"/>
          <p14:tracePt t="11936" x="6183313" y="1812925"/>
          <p14:tracePt t="11939" x="6176963" y="1812925"/>
          <p14:tracePt t="11942" x="6176963" y="1817688"/>
          <p14:tracePt t="11945" x="6172200" y="1824038"/>
          <p14:tracePt t="11948" x="6172200" y="1830388"/>
          <p14:tracePt t="11951" x="6165850" y="1830388"/>
          <p14:tracePt t="11952" x="6159500" y="1836738"/>
          <p14:tracePt t="11957" x="6153150" y="1841500"/>
          <p14:tracePt t="11958" x="6153150" y="1847850"/>
          <p14:tracePt t="11960" x="6148388" y="1854200"/>
          <p14:tracePt t="11963" x="6142038" y="1860550"/>
          <p14:tracePt t="11964" x="6142038" y="1865313"/>
          <p14:tracePt t="11966" x="6135688" y="1865313"/>
          <p14:tracePt t="11969" x="6135688" y="1871663"/>
          <p14:tracePt t="11970" x="6124575" y="1878013"/>
          <p14:tracePt t="11972" x="6124575" y="1890713"/>
          <p14:tracePt t="11975" x="6118225" y="1890713"/>
          <p14:tracePt t="11977" x="6111875" y="1895475"/>
          <p14:tracePt t="11978" x="6105525" y="1901825"/>
          <p14:tracePt t="11981" x="6100763" y="1908175"/>
          <p14:tracePt t="11982" x="6094413" y="1914525"/>
          <p14:tracePt t="11984" x="6088063" y="1925638"/>
          <p14:tracePt t="11987" x="6081713" y="1931988"/>
          <p14:tracePt t="11988" x="6070600" y="1938338"/>
          <p14:tracePt t="11990" x="6064250" y="1949450"/>
          <p14:tracePt t="11993" x="6057900" y="1955800"/>
          <p14:tracePt t="11994" x="6051550" y="1966913"/>
          <p14:tracePt t="11996" x="6046788" y="1973263"/>
          <p14:tracePt t="11999" x="6034088" y="1979613"/>
          <p14:tracePt t="12000" x="6027738" y="1992313"/>
          <p14:tracePt t="12002" x="6016625" y="1997075"/>
          <p14:tracePt t="12005" x="6016625" y="2009775"/>
          <p14:tracePt t="12006" x="5997575" y="2016125"/>
          <p14:tracePt t="12008" x="5997575" y="2020888"/>
          <p14:tracePt t="12011" x="5986463" y="2033588"/>
          <p14:tracePt t="12012" x="5980113" y="2039938"/>
          <p14:tracePt t="12014" x="5969000" y="2051050"/>
          <p14:tracePt t="12017" x="5962650" y="2057400"/>
          <p14:tracePt t="12018" x="5956300" y="2070100"/>
          <p14:tracePt t="12020" x="5945188" y="2081213"/>
          <p14:tracePt t="12023" x="5938838" y="2087563"/>
          <p14:tracePt t="12024" x="5926138" y="2098675"/>
          <p14:tracePt t="12026" x="5919788" y="2105025"/>
          <p14:tracePt t="12029" x="5908675" y="2117725"/>
          <p14:tracePt t="12030" x="5902325" y="2122488"/>
          <p14:tracePt t="12032" x="5895975" y="2128838"/>
          <p14:tracePt t="12035" x="5891213" y="2135188"/>
          <p14:tracePt t="12037" x="5878513" y="2141538"/>
          <p14:tracePt t="12038" x="5872163" y="2152650"/>
          <p14:tracePt t="12040" x="5867400" y="2159000"/>
          <p14:tracePt t="12043" x="5854700" y="2171700"/>
          <p14:tracePt t="12044" x="5854700" y="2176463"/>
          <p14:tracePt t="12046" x="5843588" y="2182813"/>
          <p14:tracePt t="12048" x="5837238" y="2189163"/>
          <p14:tracePt t="12050" x="5824538" y="2200275"/>
          <p14:tracePt t="12052" x="5818188" y="2206625"/>
          <p14:tracePt t="12055" x="5813425" y="2212975"/>
          <p14:tracePt t="12056" x="5807075" y="2224088"/>
          <p14:tracePt t="12058" x="5800725" y="2230438"/>
          <p14:tracePt t="12061" x="5794375" y="2243138"/>
          <p14:tracePt t="12062" x="5783263" y="2249488"/>
          <p14:tracePt t="12064" x="5783263" y="2254250"/>
          <p14:tracePt t="12066" x="5770563" y="2260600"/>
          <p14:tracePt t="12068" x="5770563" y="2266950"/>
          <p14:tracePt t="12070" x="5765800" y="2278063"/>
          <p14:tracePt t="12072" x="5759450" y="2278063"/>
          <p14:tracePt t="12074" x="5753100" y="2290763"/>
          <p14:tracePt t="12076" x="5746750" y="2301875"/>
          <p14:tracePt t="12079" x="5740400" y="2308225"/>
          <p14:tracePt t="12080" x="5735638" y="2314575"/>
          <p14:tracePt t="12085" x="5722938" y="2327275"/>
          <p14:tracePt t="12086" x="5722938" y="2332038"/>
          <p14:tracePt t="12088" x="5711825" y="2344738"/>
          <p14:tracePt t="12090" x="5711825" y="2351088"/>
          <p14:tracePt t="12092" x="5705475" y="2355850"/>
          <p14:tracePt t="12094" x="5699125" y="2368550"/>
          <p14:tracePt t="12096" x="5692775" y="2374900"/>
          <p14:tracePt t="12098" x="5692775" y="2379663"/>
          <p14:tracePt t="12100" x="5688013" y="2392363"/>
          <p14:tracePt t="12102" x="5681663" y="2392363"/>
          <p14:tracePt t="12104" x="5681663" y="2405063"/>
          <p14:tracePt t="12106" x="5668963" y="2409825"/>
          <p14:tracePt t="12108" x="5668963" y="2416175"/>
          <p14:tracePt t="12110" x="5668963" y="2428875"/>
          <p14:tracePt t="12112" x="5664200" y="2428875"/>
          <p14:tracePt t="12114" x="5657850" y="2439988"/>
          <p14:tracePt t="12120" x="5651500" y="2446338"/>
          <p14:tracePt t="12120" x="5651500" y="2457450"/>
          <p14:tracePt t="12124" x="5638800" y="2470150"/>
          <p14:tracePt t="12128" x="5638800" y="2476500"/>
          <p14:tracePt t="12130" x="5634038" y="2487613"/>
          <p14:tracePt t="12134" x="5634038" y="2493963"/>
          <p14:tracePt t="12136" x="5627688" y="2493963"/>
          <p14:tracePt t="12139" x="5621338" y="2506663"/>
          <p14:tracePt t="12142" x="5621338" y="2511425"/>
          <p14:tracePt t="12146" x="5614988" y="2517775"/>
          <p14:tracePt t="12148" x="5614988" y="2524125"/>
          <p14:tracePt t="12152" x="5614988" y="2530475"/>
          <p14:tracePt t="12154" x="5610225" y="2530475"/>
          <p14:tracePt t="12157" x="5610225" y="2535238"/>
          <p14:tracePt t="12158" x="5603875" y="2535238"/>
          <p14:tracePt t="12160" x="5603875" y="2541588"/>
          <p14:tracePt t="12163" x="5603875" y="2547938"/>
          <p14:tracePt t="12169" x="5603875" y="2554288"/>
          <p14:tracePt t="12175" x="5603875" y="2559050"/>
          <p14:tracePt t="12177" x="5597525" y="2559050"/>
          <p14:tracePt t="12198" x="5597525" y="2565400"/>
          <p14:tracePt t="12214" x="5597525" y="2571750"/>
          <p14:tracePt t="12217" x="5597525" y="2578100"/>
          <p14:tracePt t="12221" x="5591175" y="2578100"/>
          <p14:tracePt t="12226" x="5591175" y="2584450"/>
          <p14:tracePt t="12232" x="5591175" y="2589213"/>
          <p14:tracePt t="12235" x="5586413" y="2589213"/>
          <p14:tracePt t="12240" x="5586413" y="2595563"/>
          <p14:tracePt t="12242" x="5580063" y="2595563"/>
          <p14:tracePt t="12245" x="5580063" y="2601913"/>
          <p14:tracePt t="12255" x="5573713" y="2601913"/>
          <p14:tracePt t="12258" x="5573713" y="2608263"/>
          <p14:tracePt t="12282" x="5567363" y="2608263"/>
          <p14:tracePt t="12297" x="5567363" y="2613025"/>
          <p14:tracePt t="12323" x="5561013" y="2613025"/>
          <p14:tracePt t="12339" x="5556250" y="2613025"/>
          <p14:tracePt t="12342" x="5549900" y="2613025"/>
          <p14:tracePt t="12345" x="5549900" y="2619375"/>
          <p14:tracePt t="12350" x="5543550" y="2619375"/>
          <p14:tracePt t="12353" x="5543550" y="2625725"/>
          <p14:tracePt t="12357" x="5537200" y="2625725"/>
          <p14:tracePt t="12364" x="5537200" y="2632075"/>
          <p14:tracePt t="12365" x="5532438" y="2632075"/>
          <p14:tracePt t="12366" x="5526088" y="2632075"/>
          <p14:tracePt t="12371" x="5519738" y="2632075"/>
          <p14:tracePt t="12373" x="5519738" y="2636838"/>
          <p14:tracePt t="12375" x="5513388" y="2636838"/>
          <p14:tracePt t="12381" x="5508625" y="2643188"/>
          <p14:tracePt t="12383" x="5502275" y="2643188"/>
          <p14:tracePt t="12384" x="5502275" y="2649538"/>
          <p14:tracePt t="12387" x="5495925" y="2649538"/>
          <p14:tracePt t="12390" x="5489575" y="2649538"/>
          <p14:tracePt t="12395" x="5483225" y="2649538"/>
          <p14:tracePt t="12400" x="5478463" y="2655888"/>
          <p14:tracePt t="12402" x="5472113" y="2655888"/>
          <p14:tracePt t="12406" x="5465763" y="2655888"/>
          <p14:tracePt t="12408" x="5459413" y="2662238"/>
          <p14:tracePt t="12411" x="5454650" y="2662238"/>
          <p14:tracePt t="12414" x="5448300" y="2662238"/>
          <p14:tracePt t="12418" x="5441950" y="2662238"/>
          <p14:tracePt t="12420" x="5435600" y="2662238"/>
          <p14:tracePt t="12424" x="5435600" y="2667000"/>
          <p14:tracePt t="12426" x="5430838" y="2667000"/>
          <p14:tracePt t="12430" x="5424488" y="2667000"/>
          <p14:tracePt t="12432" x="5418138" y="2667000"/>
          <p14:tracePt t="12434" x="5418138" y="2673350"/>
          <p14:tracePt t="12438" x="5411788" y="2673350"/>
          <p14:tracePt t="12444" x="5407025" y="2673350"/>
          <p14:tracePt t="12453" x="5400675" y="2673350"/>
          <p14:tracePt t="12460" x="5394325" y="2673350"/>
          <p14:tracePt t="12465" x="5387975" y="2673350"/>
          <p14:tracePt t="12472" x="5381625" y="2673350"/>
          <p14:tracePt t="12480" x="5376863" y="2673350"/>
          <p14:tracePt t="12486" x="5370513" y="2673350"/>
          <p14:tracePt t="12488" x="5364163" y="2673350"/>
          <p14:tracePt t="12492" x="5357813" y="2673350"/>
          <p14:tracePt t="12497" x="5353050" y="2673350"/>
          <p14:tracePt t="12500" x="5346700" y="2673350"/>
          <p14:tracePt t="12504" x="5340350" y="2673350"/>
          <p14:tracePt t="12508" x="5334000" y="2673350"/>
          <p14:tracePt t="12512" x="5329238" y="2673350"/>
          <p14:tracePt t="12514" x="5322888" y="2673350"/>
          <p14:tracePt t="12518" x="5316538" y="2673350"/>
          <p14:tracePt t="12520" x="5316538" y="2667000"/>
          <p14:tracePt t="12524" x="5310188" y="2667000"/>
          <p14:tracePt t="12528" x="5303838" y="2667000"/>
          <p14:tracePt t="12530" x="5299075" y="2667000"/>
          <p14:tracePt t="12535" x="5292725" y="2667000"/>
          <p14:tracePt t="12539" x="5286375" y="2667000"/>
          <p14:tracePt t="12542" x="5280025" y="2667000"/>
          <p14:tracePt t="12546" x="5275263" y="2662238"/>
          <p14:tracePt t="12551" x="5268913" y="2662238"/>
          <p14:tracePt t="12554" x="5262563" y="2662238"/>
          <p14:tracePt t="12557" x="5256213" y="2662238"/>
          <p14:tracePt t="12560" x="5251450" y="2662238"/>
          <p14:tracePt t="12566" x="5245100" y="2662238"/>
          <p14:tracePt t="12572" x="5238750" y="2662238"/>
          <p14:tracePt t="12576" x="5232400" y="2662238"/>
          <p14:tracePt t="12578" x="5227638" y="2662238"/>
          <p14:tracePt t="12587" x="5221288" y="2662238"/>
          <p14:tracePt t="12593" x="5214938" y="2662238"/>
          <p14:tracePt t="12601" x="5208588" y="2662238"/>
          <p14:tracePt t="12605" x="5202238" y="2662238"/>
          <p14:tracePt t="12611" x="5197475" y="2662238"/>
          <p14:tracePt t="12619" x="5191125" y="2662238"/>
          <p14:tracePt t="12624" x="5184775" y="2662238"/>
          <p14:tracePt t="12628" x="5178425" y="2662238"/>
          <p14:tracePt t="12634" x="5173663" y="2662238"/>
          <p14:tracePt t="12638" x="5167313" y="2662238"/>
          <p14:tracePt t="12644" x="5160963" y="2662238"/>
          <p14:tracePt t="12650" x="5154613" y="2662238"/>
          <p14:tracePt t="12656" x="5149850" y="2662238"/>
          <p14:tracePt t="12664" x="5143500" y="2662238"/>
          <p14:tracePt t="12670" x="5137150" y="2662238"/>
          <p14:tracePt t="12672" x="5130800" y="2662238"/>
          <p14:tracePt t="12678" x="5124450" y="2662238"/>
          <p14:tracePt t="12684" x="5119688" y="2662238"/>
          <p14:tracePt t="12691" x="5113338" y="2662238"/>
          <p14:tracePt t="12692" x="5106988" y="2662238"/>
          <p14:tracePt t="12697" x="5100638" y="2662238"/>
          <p14:tracePt t="12702" x="5095875" y="2662238"/>
          <p14:tracePt t="12706" x="5089525" y="2662238"/>
          <p14:tracePt t="12710" x="5083175" y="2662238"/>
          <p14:tracePt t="12715" x="5072063" y="2662238"/>
          <p14:tracePt t="12721" x="5065713" y="2662238"/>
          <p14:tracePt t="12722" x="5059363" y="2662238"/>
          <p14:tracePt t="12727" x="5053013" y="2662238"/>
          <p14:tracePt t="12733" x="5046663" y="2662238"/>
          <p14:tracePt t="12734" x="5046663" y="2667000"/>
          <p14:tracePt t="12739" x="5041900" y="2667000"/>
          <p14:tracePt t="12742" x="5035550" y="2667000"/>
          <p14:tracePt t="12746" x="5029200" y="2667000"/>
          <p14:tracePt t="12751" x="5022850" y="2667000"/>
          <p14:tracePt t="12758" x="5018088" y="2667000"/>
          <p14:tracePt t="12769" x="5011738" y="2667000"/>
          <p14:tracePt t="12772" x="5005388" y="2667000"/>
          <p14:tracePt t="12780" x="4999038" y="2667000"/>
          <p14:tracePt t="12792" x="4994275" y="2667000"/>
          <p14:tracePt t="12804" x="4987925" y="2667000"/>
          <p14:tracePt t="12814" x="4981575" y="2667000"/>
          <p14:tracePt t="12845" x="4975225" y="2667000"/>
          <p14:tracePt t="12945" x="4981575" y="2667000"/>
          <p14:tracePt t="12951" x="4987925" y="2667000"/>
          <p14:tracePt t="12953" x="4994275" y="2667000"/>
          <p14:tracePt t="12959" x="4999038" y="2667000"/>
          <p14:tracePt t="12963" x="5005388" y="2667000"/>
          <p14:tracePt t="12965" x="5011738" y="2667000"/>
          <p14:tracePt t="12971" x="5018088" y="2667000"/>
          <p14:tracePt t="12976" x="5022850" y="2667000"/>
          <p14:tracePt t="12978" x="5029200" y="2667000"/>
          <p14:tracePt t="12982" x="5035550" y="2667000"/>
          <p14:tracePt t="12984" x="5041900" y="2673350"/>
          <p14:tracePt t="12989" x="5046663" y="2673350"/>
          <p14:tracePt t="12993" x="5053013" y="2673350"/>
          <p14:tracePt t="12996" x="5059363" y="2673350"/>
          <p14:tracePt t="12998" x="5065713" y="2673350"/>
          <p14:tracePt t="13004" x="5072063" y="2673350"/>
          <p14:tracePt t="13008" x="5076825" y="2673350"/>
          <p14:tracePt t="13012" x="5083175" y="2673350"/>
          <p14:tracePt t="13014" x="5089525" y="2673350"/>
          <p14:tracePt t="13018" x="5095875" y="2673350"/>
          <p14:tracePt t="13023" x="5100638" y="2673350"/>
          <p14:tracePt t="13026" x="5106988" y="2673350"/>
          <p14:tracePt t="13028" x="5113338" y="2673350"/>
          <p14:tracePt t="13033" x="5119688" y="2673350"/>
          <p14:tracePt t="13036" x="5124450" y="2673350"/>
          <p14:tracePt t="13040" x="5130800" y="2673350"/>
          <p14:tracePt t="13043" x="5137150" y="2673350"/>
          <p14:tracePt t="13045" x="5137150" y="2679700"/>
          <p14:tracePt t="13049" x="5143500" y="2679700"/>
          <p14:tracePt t="13055" x="5149850" y="2679700"/>
          <p14:tracePt t="13061" x="5154613" y="2679700"/>
          <p14:tracePt t="13062" x="5160963" y="2679700"/>
          <p14:tracePt t="13067" x="5167313" y="2679700"/>
          <p14:tracePt t="13070" x="5173663" y="2679700"/>
          <p14:tracePt t="13076" x="5178425" y="2679700"/>
          <p14:tracePt t="13079" x="5184775" y="2679700"/>
          <p14:tracePt t="13083" x="5191125" y="2679700"/>
          <p14:tracePt t="13086" x="5197475" y="2679700"/>
          <p14:tracePt t="13091" x="5208588" y="2679700"/>
          <p14:tracePt t="13095" x="5214938" y="2679700"/>
          <p14:tracePt t="13098" x="5221288" y="2679700"/>
          <p14:tracePt t="13103" x="5232400" y="2679700"/>
          <p14:tracePt t="13106" x="5238750" y="2679700"/>
          <p14:tracePt t="13110" x="5245100" y="2679700"/>
          <p14:tracePt t="13116" x="5251450" y="2679700"/>
          <p14:tracePt t="13117" x="5256213" y="2679700"/>
          <p14:tracePt t="13121" x="5262563" y="2679700"/>
          <p14:tracePt t="13124" x="5268913" y="2679700"/>
          <p14:tracePt t="13128" x="5275263" y="2679700"/>
          <p14:tracePt t="13130" x="5280025" y="2679700"/>
          <p14:tracePt t="13135" x="5286375" y="2679700"/>
          <p14:tracePt t="13139" x="5292725" y="2679700"/>
          <p14:tracePt t="13143" x="5299075" y="2679700"/>
          <p14:tracePt t="13147" x="5303838" y="2679700"/>
          <p14:tracePt t="13152" x="5310188" y="2679700"/>
          <p14:tracePt t="13158" x="5316538" y="2679700"/>
          <p14:tracePt t="13164" x="5322888" y="2679700"/>
          <p14:tracePt t="13170" x="5329238" y="2679700"/>
          <p14:tracePt t="13176" x="5334000" y="2679700"/>
          <p14:tracePt t="13182" x="5340350" y="2679700"/>
          <p14:tracePt t="13189" x="5346700" y="2679700"/>
          <p14:tracePt t="13190" x="5353050" y="2679700"/>
          <p14:tracePt t="13197" x="5357813" y="2679700"/>
          <p14:tracePt t="13202" x="5364163" y="2679700"/>
          <p14:tracePt t="13208" x="5370513" y="2679700"/>
          <p14:tracePt t="13211" x="5376863" y="2679700"/>
          <p14:tracePt t="13216" x="5381625" y="2679700"/>
          <p14:tracePt t="13223" x="5387975" y="2679700"/>
          <p14:tracePt t="13230" x="5394325" y="2679700"/>
          <p14:tracePt t="13232" x="5400675" y="2679700"/>
          <p14:tracePt t="13241" x="5407025" y="2679700"/>
          <p14:tracePt t="13248" x="5411788" y="2679700"/>
          <p14:tracePt t="13254" x="5418138" y="2679700"/>
          <p14:tracePt t="13260" x="5424488" y="2679700"/>
          <p14:tracePt t="13263" x="5430838" y="2679700"/>
          <p14:tracePt t="13269" x="5435600" y="2679700"/>
          <p14:tracePt t="13273" x="5435600" y="2673350"/>
          <p14:tracePt t="13275" x="5441950" y="2673350"/>
          <p14:tracePt t="13283" x="5448300" y="2673350"/>
          <p14:tracePt t="13285" x="5454650" y="2673350"/>
          <p14:tracePt t="13291" x="5459413" y="2673350"/>
          <p14:tracePt t="13298" x="5465763" y="2673350"/>
          <p14:tracePt t="13308" x="5472113" y="2673350"/>
          <p14:tracePt t="13314" x="5478463" y="2673350"/>
          <p14:tracePt t="13333" x="5483225" y="2673350"/>
          <p14:tracePt t="13342" x="5489575" y="2673350"/>
          <p14:tracePt t="13351" x="5495925" y="2673350"/>
          <p14:tracePt t="13355" x="5502275" y="2673350"/>
          <p14:tracePt t="13361" x="5508625" y="2673350"/>
          <p14:tracePt t="13364" x="5513388" y="2673350"/>
          <p14:tracePt t="13371" x="5519738" y="2673350"/>
          <p14:tracePt t="13374" x="5526088" y="2673350"/>
          <p14:tracePt t="13378" x="5532438" y="2673350"/>
          <p14:tracePt t="13385" x="5537200" y="2673350"/>
          <p14:tracePt t="13388" x="5543550" y="2673350"/>
          <p14:tracePt t="13393" x="5549900" y="2673350"/>
          <p14:tracePt t="13399" x="5556250" y="2673350"/>
          <p14:tracePt t="13404" x="5561013" y="2673350"/>
          <p14:tracePt t="13412" x="5567363" y="2673350"/>
          <p14:tracePt t="13416" x="5573713" y="2673350"/>
          <p14:tracePt t="13428" x="5580063" y="2673350"/>
          <p14:tracePt t="13458" x="5586413" y="2673350"/>
          <p14:tracePt t="13480" x="5591175" y="2673350"/>
          <p14:tracePt t="13494" x="5597525" y="2673350"/>
          <p14:tracePt t="13615" x="5591175" y="2673350"/>
          <p14:tracePt t="13627" x="5586413" y="2673350"/>
          <p14:tracePt t="13635" x="5580063" y="2673350"/>
          <p14:tracePt t="13643" x="5573713" y="2673350"/>
          <p14:tracePt t="13647" x="5567363" y="2673350"/>
          <p14:tracePt t="13653" x="5561013" y="2673350"/>
          <p14:tracePt t="13659" x="5556250" y="2673350"/>
          <p14:tracePt t="13665" x="5549900" y="2673350"/>
          <p14:tracePt t="13669" x="5543550" y="2673350"/>
          <p14:tracePt t="13674" x="5537200" y="2673350"/>
          <p14:tracePt t="13678" x="5532438" y="2673350"/>
          <p14:tracePt t="13684" x="5526088" y="2673350"/>
          <p14:tracePt t="13688" x="5519738" y="2673350"/>
          <p14:tracePt t="13694" x="5513388" y="2673350"/>
          <p14:tracePt t="13700" x="5508625" y="2673350"/>
          <p14:tracePt t="13711" x="5502275" y="2673350"/>
          <p14:tracePt t="13722" x="5495925" y="2673350"/>
          <p14:tracePt t="13728" x="5489575" y="2673350"/>
          <p14:tracePt t="13742" x="5483225" y="2673350"/>
          <p14:tracePt t="13758" x="5478463" y="2673350"/>
          <p14:tracePt t="13767" x="5472113" y="2673350"/>
          <p14:tracePt t="13771" x="5465763" y="2673350"/>
          <p14:tracePt t="13777" x="5459413" y="2673350"/>
          <p14:tracePt t="13787" x="5454650" y="2673350"/>
          <p14:tracePt t="13794" x="5448300" y="2673350"/>
          <p14:tracePt t="13799" x="5441950" y="2673350"/>
          <p14:tracePt t="13807" x="5435600" y="2673350"/>
          <p14:tracePt t="13814" x="5430838" y="2673350"/>
          <p14:tracePt t="13827" x="5424488" y="2673350"/>
          <p14:tracePt t="13829" x="5418138" y="2673350"/>
          <p14:tracePt t="13834" x="5418138" y="2667000"/>
          <p14:tracePt t="13839" x="5411788" y="2667000"/>
          <p14:tracePt t="13849" x="5407025" y="2667000"/>
          <p14:tracePt t="13859" x="5400675" y="2667000"/>
          <p14:tracePt t="13862" x="5394325" y="2667000"/>
          <p14:tracePt t="13877" x="5387975" y="2667000"/>
          <p14:tracePt t="13891" x="5381625" y="2667000"/>
          <p14:tracePt t="13902" x="5376863" y="2667000"/>
          <p14:tracePt t="13909" x="5370513" y="2662238"/>
          <p14:tracePt t="13927" x="5364163" y="2662238"/>
          <p14:tracePt t="13943" x="5357813" y="2662238"/>
          <p14:tracePt t="13955" x="5353050" y="2662238"/>
          <p14:tracePt t="13963" x="5346700" y="2662238"/>
          <p14:tracePt t="14021" x="5340350" y="2662238"/>
          <p14:tracePt t="14037" x="5334000" y="2662238"/>
          <p14:tracePt t="14061" x="5329238" y="2662238"/>
          <p14:tracePt t="14063" x="5329238" y="2655888"/>
          <p14:tracePt t="14083" x="5322888" y="2655888"/>
          <p14:tracePt t="14812" x="5316538" y="2655888"/>
          <p14:tracePt t="14819" x="5310188" y="2655888"/>
          <p14:tracePt t="14824" x="5303838" y="2655888"/>
          <p14:tracePt t="14827" x="5299075" y="2649538"/>
          <p14:tracePt t="14829" x="5292725" y="2649538"/>
          <p14:tracePt t="14834" x="5286375" y="2636838"/>
          <p14:tracePt t="14836" x="5280025" y="2636838"/>
          <p14:tracePt t="14839" x="5268913" y="2636838"/>
          <p14:tracePt t="14847" x="5268913" y="2632075"/>
          <p14:tracePt t="14849" x="5262563" y="2632075"/>
          <p14:tracePt t="14856" x="5256213" y="2632075"/>
          <p14:tracePt t="14864" x="5251450" y="2625725"/>
          <p14:tracePt t="14869" x="5245100" y="2619375"/>
          <p14:tracePt t="14874" x="5238750" y="2619375"/>
          <p14:tracePt t="14880" x="5232400" y="2619375"/>
          <p14:tracePt t="14893" x="5232400" y="2613025"/>
          <p14:tracePt t="14955" x="5238750" y="2613025"/>
          <p14:tracePt t="14959" x="5238750" y="2608263"/>
          <p14:tracePt t="14965" x="5245100" y="2608263"/>
          <p14:tracePt t="14973" x="5251450" y="2608263"/>
          <p14:tracePt t="14976" x="5251450" y="2601913"/>
          <p14:tracePt t="14982" x="5256213" y="2595563"/>
          <p14:tracePt t="14988" x="5262563" y="2589213"/>
          <p14:tracePt t="14989" x="5268913" y="2589213"/>
          <p14:tracePt t="14992" x="5275263" y="2584450"/>
          <p14:tracePt t="14996" x="5280025" y="2578100"/>
          <p14:tracePt t="15001" x="5286375" y="2571750"/>
          <p14:tracePt t="15004" x="5292725" y="2571750"/>
          <p14:tracePt t="15007" x="5299075" y="2571750"/>
          <p14:tracePt t="15008" x="5299075" y="2565400"/>
          <p14:tracePt t="15013" x="5303838" y="2565400"/>
          <p14:tracePt t="15016" x="5310188" y="2559050"/>
          <p14:tracePt t="15019" x="5316538" y="2559050"/>
          <p14:tracePt t="15025" x="5322888" y="2554288"/>
          <p14:tracePt t="15028" x="5329238" y="2554288"/>
          <p14:tracePt t="15031" x="5329238" y="2547938"/>
          <p14:tracePt t="15034" x="5334000" y="2547938"/>
          <p14:tracePt t="15037" x="5340350" y="2541588"/>
          <p14:tracePt t="15040" x="5346700" y="2541588"/>
          <p14:tracePt t="15044" x="5353050" y="2535238"/>
          <p14:tracePt t="15049" x="5364163" y="2530475"/>
          <p14:tracePt t="15052" x="5364163" y="2524125"/>
          <p14:tracePt t="15055" x="5370513" y="2524125"/>
          <p14:tracePt t="15058" x="5376863" y="2524125"/>
          <p14:tracePt t="15061" x="5381625" y="2517775"/>
          <p14:tracePt t="15064" x="5387975" y="2511425"/>
          <p14:tracePt t="15067" x="5394325" y="2506663"/>
          <p14:tracePt t="15068" x="5400675" y="2506663"/>
          <p14:tracePt t="15070" x="5400675" y="2500313"/>
          <p14:tracePt t="15072" x="5407025" y="2500313"/>
          <p14:tracePt t="15075" x="5407025" y="2493963"/>
          <p14:tracePt t="15076" x="5411788" y="2493963"/>
          <p14:tracePt t="15078" x="5411788" y="2487613"/>
          <p14:tracePt t="15080" x="5418138" y="2487613"/>
          <p14:tracePt t="15084" x="5424488" y="2481263"/>
          <p14:tracePt t="15092" x="5430838" y="2476500"/>
          <p14:tracePt t="15106" x="5430838" y="2470150"/>
          <p14:tracePt t="15114" x="5435600" y="2470150"/>
          <p14:tracePt t="15126" x="5435600" y="2463800"/>
          <p14:tracePt t="15132" x="5441950" y="2463800"/>
          <p14:tracePt t="15138" x="5448300" y="2463800"/>
          <p14:tracePt t="15146" x="5448300" y="2457450"/>
          <p14:tracePt t="15148" x="5454650" y="2457450"/>
          <p14:tracePt t="15160" x="5459413" y="2452688"/>
          <p14:tracePt t="15166" x="5459413" y="2446338"/>
          <p14:tracePt t="15168" x="5472113" y="2446338"/>
          <p14:tracePt t="15172" x="5472113" y="2439988"/>
          <p14:tracePt t="15174" x="5478463" y="2439988"/>
          <p14:tracePt t="15176" x="5478463" y="2433638"/>
          <p14:tracePt t="15180" x="5483225" y="2433638"/>
          <p14:tracePt t="15183" x="5483225" y="2428875"/>
          <p14:tracePt t="15186" x="5495925" y="2422525"/>
          <p14:tracePt t="15189" x="5495925" y="2416175"/>
          <p14:tracePt t="15192" x="5502275" y="2416175"/>
          <p14:tracePt t="15195" x="5502275" y="2409825"/>
          <p14:tracePt t="15198" x="5508625" y="2405063"/>
          <p14:tracePt t="15201" x="5513388" y="2405063"/>
          <p14:tracePt t="15204" x="5513388" y="2398713"/>
          <p14:tracePt t="15207" x="5513388" y="2392363"/>
          <p14:tracePt t="15208" x="5519738" y="2392363"/>
          <p14:tracePt t="15210" x="5519738" y="2386013"/>
          <p14:tracePt t="15214" x="5526088" y="2386013"/>
          <p14:tracePt t="15216" x="5526088" y="2379663"/>
          <p14:tracePt t="15220" x="5526088" y="2374900"/>
          <p14:tracePt t="15222" x="5532438" y="2374900"/>
          <p14:tracePt t="15226" x="5537200" y="2368550"/>
          <p14:tracePt t="15228" x="5537200" y="2362200"/>
          <p14:tracePt t="15232" x="5537200" y="2355850"/>
          <p14:tracePt t="15234" x="5543550" y="2355850"/>
          <p14:tracePt t="15238" x="5543550" y="2351088"/>
          <p14:tracePt t="15240" x="5549900" y="2344738"/>
          <p14:tracePt t="15244" x="5556250" y="2338388"/>
          <p14:tracePt t="15246" x="5561013" y="2338388"/>
          <p14:tracePt t="15250" x="5567363" y="2327275"/>
          <p14:tracePt t="15255" x="5573713" y="2320925"/>
          <p14:tracePt t="15256" x="5580063" y="2314575"/>
          <p14:tracePt t="15258" x="5591175" y="2308225"/>
          <p14:tracePt t="15262" x="5597525" y="2297113"/>
          <p14:tracePt t="15264" x="5603875" y="2297113"/>
          <p14:tracePt t="15267" x="5614988" y="2290763"/>
          <p14:tracePt t="15268" x="5614988" y="2284413"/>
          <p14:tracePt t="15270" x="5621338" y="2284413"/>
          <p14:tracePt t="15272" x="5621338" y="2278063"/>
          <p14:tracePt t="15275" x="5634038" y="2278063"/>
          <p14:tracePt t="15276" x="5634038" y="2273300"/>
          <p14:tracePt t="15278" x="5638800" y="2273300"/>
          <p14:tracePt t="15280" x="5645150" y="2260600"/>
          <p14:tracePt t="15282" x="5651500" y="2260600"/>
          <p14:tracePt t="15284" x="5657850" y="2254250"/>
          <p14:tracePt t="15286" x="5657850" y="2249488"/>
          <p14:tracePt t="15288" x="5664200" y="2249488"/>
          <p14:tracePt t="15290" x="5668963" y="2243138"/>
          <p14:tracePt t="15294" x="5675313" y="2243138"/>
          <p14:tracePt t="15296" x="5681663" y="2236788"/>
          <p14:tracePt t="15298" x="5688013" y="2236788"/>
          <p14:tracePt t="15300" x="5688013" y="2230438"/>
          <p14:tracePt t="15302" x="5692775" y="2224088"/>
          <p14:tracePt t="15306" x="5699125" y="2224088"/>
          <p14:tracePt t="15310" x="5705475" y="2219325"/>
          <p14:tracePt t="15312" x="5711825" y="2219325"/>
          <p14:tracePt t="15316" x="5711825" y="2212975"/>
          <p14:tracePt t="15318" x="5716588" y="2212975"/>
          <p14:tracePt t="15324" x="5722938" y="2206625"/>
          <p14:tracePt t="15328" x="5729288" y="2200275"/>
          <p14:tracePt t="15335" x="5735638" y="2200275"/>
          <p14:tracePt t="15336" x="5740400" y="2195513"/>
          <p14:tracePt t="15341" x="5746750" y="2195513"/>
          <p14:tracePt t="15342" x="5746750" y="2189163"/>
          <p14:tracePt t="15344" x="5753100" y="2189163"/>
          <p14:tracePt t="15346" x="5753100" y="2182813"/>
          <p14:tracePt t="15348" x="5759450" y="2182813"/>
          <p14:tracePt t="15350" x="5759450" y="2176463"/>
          <p14:tracePt t="15352" x="5765800" y="2176463"/>
          <p14:tracePt t="15356" x="5770563" y="2171700"/>
          <p14:tracePt t="15360" x="5783263" y="2165350"/>
          <p14:tracePt t="15362" x="5783263" y="2159000"/>
          <p14:tracePt t="15365" x="5789613" y="2159000"/>
          <p14:tracePt t="15366" x="5794375" y="2152650"/>
          <p14:tracePt t="15368" x="5794375" y="2147888"/>
          <p14:tracePt t="15370" x="5807075" y="2147888"/>
          <p14:tracePt t="15372" x="5807075" y="2135188"/>
          <p14:tracePt t="15374" x="5813425" y="2135188"/>
          <p14:tracePt t="15377" x="5813425" y="2122488"/>
          <p14:tracePt t="15378" x="5824538" y="2117725"/>
          <p14:tracePt t="15380" x="5830888" y="2111375"/>
          <p14:tracePt t="15383" x="5837238" y="2098675"/>
          <p14:tracePt t="15385" x="5843588" y="2098675"/>
          <p14:tracePt t="15386" x="5843588" y="2087563"/>
          <p14:tracePt t="15389" x="5854700" y="2087563"/>
          <p14:tracePt t="15390" x="5861050" y="2074863"/>
          <p14:tracePt t="15392" x="5867400" y="2070100"/>
          <p14:tracePt t="15395" x="5867400" y="2063750"/>
          <p14:tracePt t="15396" x="5878513" y="2057400"/>
          <p14:tracePt t="15398" x="5878513" y="2051050"/>
          <p14:tracePt t="15401" x="5884863" y="2044700"/>
          <p14:tracePt t="15402" x="5891213" y="2044700"/>
          <p14:tracePt t="15404" x="5895975" y="2033588"/>
          <p14:tracePt t="15408" x="5902325" y="2027238"/>
          <p14:tracePt t="15410" x="5908675" y="2020888"/>
          <p14:tracePt t="15413" x="5915025" y="2016125"/>
          <p14:tracePt t="15416" x="5919788" y="2009775"/>
          <p14:tracePt t="15420" x="5926138" y="2003425"/>
          <p14:tracePt t="15422" x="5932488" y="1997075"/>
          <p14:tracePt t="15427" x="5938838" y="1992313"/>
          <p14:tracePt t="15431" x="5938838" y="1985963"/>
          <p14:tracePt t="15433" x="5945188" y="1985963"/>
          <p14:tracePt t="15434" x="5945188" y="1979613"/>
          <p14:tracePt t="15438" x="5949950" y="1979613"/>
          <p14:tracePt t="15439" x="5956300" y="1973263"/>
          <p14:tracePt t="15443" x="5956300" y="1966913"/>
          <p14:tracePt t="15444" x="5962650" y="1966913"/>
          <p14:tracePt t="15449" x="5962650" y="1962150"/>
          <p14:tracePt t="15450" x="5969000" y="1962150"/>
          <p14:tracePt t="15454" x="5973763" y="1955800"/>
          <p14:tracePt t="15456" x="5980113" y="1955800"/>
          <p14:tracePt t="15458" x="5980113" y="1949450"/>
          <p14:tracePt t="15462" x="5986463" y="1949450"/>
          <p14:tracePt t="15464" x="5986463" y="1943100"/>
          <p14:tracePt t="15468" x="5992813" y="1943100"/>
          <p14:tracePt t="15470" x="5992813" y="1938338"/>
          <p14:tracePt t="15472" x="5997575" y="1938338"/>
          <p14:tracePt t="15474" x="5997575" y="1931988"/>
          <p14:tracePt t="15476" x="6003925" y="1925638"/>
          <p14:tracePt t="15480" x="6010275" y="1919288"/>
          <p14:tracePt t="15484" x="6010275" y="1914525"/>
          <p14:tracePt t="15486" x="6016625" y="1908175"/>
          <p14:tracePt t="15488" x="6016625" y="1901825"/>
          <p14:tracePt t="15490" x="6027738" y="1895475"/>
          <p14:tracePt t="15494" x="6034088" y="1884363"/>
          <p14:tracePt t="15496" x="6040438" y="1884363"/>
          <p14:tracePt t="15498" x="6046788" y="1871663"/>
          <p14:tracePt t="15500" x="6051550" y="1865313"/>
          <p14:tracePt t="15502" x="6057900" y="1860550"/>
          <p14:tracePt t="15504" x="6064250" y="1854200"/>
          <p14:tracePt t="15506" x="6064250" y="1847850"/>
          <p14:tracePt t="15508" x="6075363" y="1841500"/>
          <p14:tracePt t="15510" x="6081713" y="1836738"/>
          <p14:tracePt t="15512" x="6088063" y="1824038"/>
          <p14:tracePt t="15516" x="6094413" y="1812925"/>
          <p14:tracePt t="15518" x="6100763" y="1812925"/>
          <p14:tracePt t="15520" x="6105525" y="1800225"/>
          <p14:tracePt t="15522" x="6111875" y="1793875"/>
          <p14:tracePt t="15524" x="6118225" y="1787525"/>
          <p14:tracePt t="15526" x="6124575" y="1787525"/>
          <p14:tracePt t="15528" x="6135688" y="1776413"/>
          <p14:tracePt t="15532" x="6142038" y="1763713"/>
          <p14:tracePt t="15535" x="6148388" y="1763713"/>
          <p14:tracePt t="15536" x="6159500" y="1752600"/>
          <p14:tracePt t="15540" x="6165850" y="1746250"/>
          <p14:tracePt t="15542" x="6172200" y="1739900"/>
          <p14:tracePt t="15544" x="6176963" y="1739900"/>
          <p14:tracePt t="15546" x="6183313" y="1735138"/>
          <p14:tracePt t="15550" x="6189663" y="1728788"/>
          <p14:tracePt t="15554" x="6196013" y="1722438"/>
          <p14:tracePt t="15556" x="6202363" y="1716088"/>
          <p14:tracePt t="15559" x="6207125" y="1716088"/>
          <p14:tracePt t="15560" x="6207125" y="1709738"/>
          <p14:tracePt t="15562" x="6213475" y="1709738"/>
          <p14:tracePt t="15565" x="6219825" y="1704975"/>
          <p14:tracePt t="15568" x="6226175" y="1698625"/>
          <p14:tracePt t="15571" x="6226175" y="1692275"/>
          <p14:tracePt t="15572" x="6230938" y="1692275"/>
          <p14:tracePt t="15574" x="6230938" y="1685925"/>
          <p14:tracePt t="15577" x="6237288" y="1685925"/>
          <p14:tracePt t="15578" x="6237288" y="1681163"/>
          <p14:tracePt t="15580" x="6243638" y="1674813"/>
          <p14:tracePt t="15585" x="6249988" y="1668463"/>
          <p14:tracePt t="15589" x="6249988" y="1662113"/>
          <p14:tracePt t="15590" x="6261100" y="1662113"/>
          <p14:tracePt t="15592" x="6261100" y="1657350"/>
          <p14:tracePt t="15595" x="6267450" y="1651000"/>
          <p14:tracePt t="15596" x="6267450" y="1644650"/>
          <p14:tracePt t="15598" x="6273800" y="1638300"/>
          <p14:tracePt t="15601" x="6280150" y="1633538"/>
          <p14:tracePt t="15604" x="6284913" y="1627188"/>
          <p14:tracePt t="15607" x="6284913" y="1620838"/>
          <p14:tracePt t="15608" x="6291263" y="1614488"/>
          <p14:tracePt t="15610" x="6297613" y="1608138"/>
          <p14:tracePt t="15613" x="6297613" y="1603375"/>
          <p14:tracePt t="15614" x="6303963" y="1597025"/>
          <p14:tracePt t="15616" x="6303963" y="1590675"/>
          <p14:tracePt t="15619" x="6308725" y="1584325"/>
          <p14:tracePt t="15620" x="6315075" y="1579563"/>
          <p14:tracePt t="15625" x="6321425" y="1566863"/>
          <p14:tracePt t="15626" x="6327775" y="1560513"/>
          <p14:tracePt t="15628" x="6332538" y="1555750"/>
          <p14:tracePt t="15632" x="6338888" y="1549400"/>
          <p14:tracePt t="15634" x="6338888" y="1543050"/>
          <p14:tracePt t="15637" x="6351588" y="1536700"/>
          <p14:tracePt t="15640" x="6356350" y="1530350"/>
          <p14:tracePt t="15642" x="6356350" y="1525588"/>
          <p14:tracePt t="15644" x="6362700" y="1519238"/>
          <p14:tracePt t="15646" x="6369050" y="1512888"/>
          <p14:tracePt t="15650" x="6375400" y="1506538"/>
          <p14:tracePt t="15652" x="6375400" y="1501775"/>
          <p14:tracePt t="15654" x="6375400" y="1495425"/>
          <p14:tracePt t="15656" x="6386513" y="1495425"/>
          <p14:tracePt t="15658" x="6386513" y="1489075"/>
          <p14:tracePt t="15659" x="6386513" y="1482725"/>
          <p14:tracePt t="15662" x="6392863" y="1482725"/>
          <p14:tracePt t="15663" x="6392863" y="1477963"/>
          <p14:tracePt t="15665" x="6399213" y="1471613"/>
          <p14:tracePt t="15668" x="6405563" y="1465263"/>
          <p14:tracePt t="15671" x="6410325" y="1458913"/>
          <p14:tracePt t="15674" x="6410325" y="1447800"/>
          <p14:tracePt t="15677" x="6416675" y="1441450"/>
          <p14:tracePt t="15680" x="6416675" y="1428750"/>
          <p14:tracePt t="15681" x="6423025" y="1428750"/>
          <p14:tracePt t="15683" x="6423025" y="1417638"/>
          <p14:tracePt t="15686" x="6429375" y="1417638"/>
          <p14:tracePt t="15687" x="6429375" y="1411288"/>
          <p14:tracePt t="15689" x="6434138" y="1404938"/>
          <p14:tracePt t="15692" x="6434138" y="1400175"/>
          <p14:tracePt t="15693" x="6440488" y="1387475"/>
          <p14:tracePt t="15698" x="6446838" y="1381125"/>
          <p14:tracePt t="15699" x="6453188" y="1370013"/>
          <p14:tracePt t="15704" x="6453188" y="1357313"/>
          <p14:tracePt t="15705" x="6459538" y="1350963"/>
          <p14:tracePt t="15707" x="6459538" y="1346200"/>
          <p14:tracePt t="15710" x="6464300" y="1333500"/>
          <p14:tracePt t="15711" x="6470650" y="1327150"/>
          <p14:tracePt t="15713" x="6470650" y="1322388"/>
          <p14:tracePt t="15716" x="6477000" y="1309688"/>
          <p14:tracePt t="15717" x="6483350" y="1309688"/>
          <p14:tracePt t="15719" x="6483350" y="1303338"/>
          <p14:tracePt t="15722" x="6488113" y="1292225"/>
          <p14:tracePt t="15724" x="6488113" y="1285875"/>
          <p14:tracePt t="15725" x="6494463" y="1279525"/>
          <p14:tracePt t="15728" x="6500813" y="1268413"/>
          <p14:tracePt t="15729" x="6500813" y="1262063"/>
          <p14:tracePt t="15731" x="6507163" y="1255713"/>
          <p14:tracePt t="15735" x="6511925" y="1244600"/>
          <p14:tracePt t="15736" x="6511925" y="1238250"/>
          <p14:tracePt t="15737" x="6518275" y="1225550"/>
          <p14:tracePt t="15741" x="6524625" y="1220788"/>
          <p14:tracePt t="15743" x="6530975" y="1208088"/>
          <p14:tracePt t="15747" x="6530975" y="1201738"/>
          <p14:tracePt t="15749" x="6537325" y="1190625"/>
          <p14:tracePt t="15751" x="6542088" y="1184275"/>
          <p14:tracePt t="15753" x="6542088" y="1177925"/>
          <p14:tracePt t="15757" x="6548438" y="1166813"/>
          <p14:tracePt t="15759" x="6554788" y="1160463"/>
          <p14:tracePt t="15761" x="6554788" y="1154113"/>
          <p14:tracePt t="15763" x="6561138" y="1154113"/>
          <p14:tracePt t="15766" x="6561138" y="1147763"/>
          <p14:tracePt t="15767" x="6561138" y="1143000"/>
          <p14:tracePt t="15769" x="6565900" y="1136650"/>
          <p14:tracePt t="15771" x="6572250" y="1130300"/>
          <p14:tracePt t="15773" x="6572250" y="1123950"/>
          <p14:tracePt t="15775" x="6572250" y="1119188"/>
          <p14:tracePt t="15777" x="6578600" y="1112838"/>
          <p14:tracePt t="15781" x="6584950" y="1106488"/>
          <p14:tracePt t="15783" x="6589713" y="1100138"/>
          <p14:tracePt t="15785" x="6589713" y="1089025"/>
          <p14:tracePt t="15787" x="6596063" y="1089025"/>
          <p14:tracePt t="15789" x="6596063" y="1082675"/>
          <p14:tracePt t="15791" x="6602413" y="1069975"/>
          <p14:tracePt t="15794" x="6608763" y="1065213"/>
          <p14:tracePt t="15795" x="6608763" y="1058863"/>
          <p14:tracePt t="15797" x="6619875" y="1052513"/>
          <p14:tracePt t="15799" x="6619875" y="1041400"/>
          <p14:tracePt t="15801" x="6626225" y="1035050"/>
          <p14:tracePt t="15803" x="6632575" y="1028700"/>
          <p14:tracePt t="15805" x="6638925" y="1016000"/>
          <p14:tracePt t="15807" x="6643688" y="1011238"/>
          <p14:tracePt t="15809" x="6650038" y="1004888"/>
          <p14:tracePt t="15811" x="6656388" y="998538"/>
          <p14:tracePt t="15813" x="6662738" y="992188"/>
          <p14:tracePt t="15815" x="6662738" y="981075"/>
          <p14:tracePt t="15817" x="6667500" y="974725"/>
          <p14:tracePt t="15819" x="6673850" y="968375"/>
          <p14:tracePt t="15821" x="6680200" y="963613"/>
          <p14:tracePt t="15823" x="6686550" y="957263"/>
          <p14:tracePt t="15825" x="6691313" y="950913"/>
          <p14:tracePt t="15827" x="6697663" y="944563"/>
          <p14:tracePt t="15829" x="6697663" y="933450"/>
          <p14:tracePt t="15831" x="6710363" y="927100"/>
          <p14:tracePt t="15833" x="6710363" y="920750"/>
          <p14:tracePt t="15835" x="6716713" y="914400"/>
          <p14:tracePt t="15837" x="6721475" y="909638"/>
          <p14:tracePt t="15839" x="6727825" y="896938"/>
          <p14:tracePt t="15841" x="6734175" y="896938"/>
          <p14:tracePt t="15843" x="6734175" y="890588"/>
          <p14:tracePt t="15845" x="6734175" y="879475"/>
          <p14:tracePt t="15847" x="6745288" y="879475"/>
          <p14:tracePt t="15849" x="6745288" y="873125"/>
          <p14:tracePt t="15851" x="6751638" y="866775"/>
          <p14:tracePt t="15853" x="6751638" y="855663"/>
          <p14:tracePt t="15856" x="6757988" y="855663"/>
          <p14:tracePt t="15857" x="6764338" y="849313"/>
          <p14:tracePt t="15859" x="6764338" y="842963"/>
          <p14:tracePt t="15861" x="6764338" y="836613"/>
          <p14:tracePt t="15863" x="6769100" y="836613"/>
          <p14:tracePt t="15865" x="6769100" y="831850"/>
          <p14:tracePt t="15868" x="6769100" y="825500"/>
          <p14:tracePt t="15869" x="6775450" y="825500"/>
          <p14:tracePt t="15871" x="6775450" y="819150"/>
          <p14:tracePt t="15874" x="6775450" y="812800"/>
          <p14:tracePt t="15875" x="6781800" y="812800"/>
          <p14:tracePt t="15877" x="6781800" y="808038"/>
          <p14:tracePt t="15880" x="6788150" y="808038"/>
          <p14:tracePt t="15881" x="6788150" y="801688"/>
          <p14:tracePt t="15887" x="6794500" y="795338"/>
          <p14:tracePt t="15889" x="6794500" y="788988"/>
          <p14:tracePt t="15893" x="6794500" y="784225"/>
          <p14:tracePt t="15895" x="6799263" y="784225"/>
          <p14:tracePt t="15898" x="6799263" y="777875"/>
          <p14:tracePt t="15904" x="6799263" y="771525"/>
          <p14:tracePt t="15905" x="6805613" y="771525"/>
          <p14:tracePt t="15907" x="6805613" y="765175"/>
          <p14:tracePt t="15913" x="6811963" y="758825"/>
          <p14:tracePt t="15916" x="6811963" y="754063"/>
          <p14:tracePt t="15919" x="6818313" y="754063"/>
          <p14:tracePt t="15923" x="6818313" y="747713"/>
          <p14:tracePt t="15924" x="6818313" y="741363"/>
          <p14:tracePt t="15925" x="6823075" y="741363"/>
          <p14:tracePt t="15929" x="6823075" y="735013"/>
          <p14:tracePt t="15931" x="6829425" y="735013"/>
          <p14:tracePt t="15935" x="6829425" y="730250"/>
          <p14:tracePt t="15937" x="6835775" y="730250"/>
          <p14:tracePt t="15939" x="6835775" y="723900"/>
          <p14:tracePt t="15942" x="6842125" y="717550"/>
          <p14:tracePt t="15948" x="6846888" y="717550"/>
          <p14:tracePt t="15949" x="6846888" y="711200"/>
          <p14:tracePt t="15953" x="6853238" y="711200"/>
          <p14:tracePt t="15955" x="6853238" y="706438"/>
          <p14:tracePt t="15959" x="6859588" y="700088"/>
          <p14:tracePt t="15963" x="6865938" y="693738"/>
          <p14:tracePt t="15967" x="6870700" y="693738"/>
          <p14:tracePt t="15971" x="6870700" y="687388"/>
          <p14:tracePt t="15973" x="6877050" y="687388"/>
          <p14:tracePt t="15979" x="6883400" y="681038"/>
          <p14:tracePt t="15981" x="6889750" y="681038"/>
          <p14:tracePt t="15987" x="6896100" y="681038"/>
          <p14:tracePt t="15989" x="6896100" y="676275"/>
          <p14:tracePt t="15993" x="6900863" y="676275"/>
          <p14:tracePt t="15995" x="6900863" y="669925"/>
          <p14:tracePt t="16002" x="6907213" y="669925"/>
          <p14:tracePt t="16005" x="6913563" y="669925"/>
          <p14:tracePt t="16013" x="6919913" y="669925"/>
          <p14:tracePt t="16019" x="6919913" y="663575"/>
          <p14:tracePt t="16027" x="6924675" y="663575"/>
          <p14:tracePt t="16035" x="6931025" y="663575"/>
          <p14:tracePt t="16041" x="6937375" y="663575"/>
          <p14:tracePt t="16045" x="6943725" y="663575"/>
          <p14:tracePt t="16049" x="6948488" y="663575"/>
          <p14:tracePt t="16051" x="6954838" y="663575"/>
          <p14:tracePt t="16056" x="6961188" y="663575"/>
          <p14:tracePt t="16057" x="6967538" y="663575"/>
          <p14:tracePt t="16059" x="6973888" y="663575"/>
          <p14:tracePt t="16063" x="6978650" y="663575"/>
          <p14:tracePt t="16068" x="6985000" y="663575"/>
          <p14:tracePt t="16069" x="6991350" y="663575"/>
          <p14:tracePt t="16071" x="6997700" y="663575"/>
          <p14:tracePt t="16075" x="7002463" y="663575"/>
          <p14:tracePt t="16077" x="7008813" y="663575"/>
          <p14:tracePt t="16080" x="7015163" y="663575"/>
          <p14:tracePt t="16081" x="7021513" y="663575"/>
          <p14:tracePt t="16086" x="7026275" y="669925"/>
          <p14:tracePt t="16089" x="7038975" y="669925"/>
          <p14:tracePt t="16093" x="7045325" y="676275"/>
          <p14:tracePt t="16096" x="7050088" y="676275"/>
          <p14:tracePt t="16098" x="7056438" y="676275"/>
          <p14:tracePt t="16099" x="7062788" y="676275"/>
          <p14:tracePt t="16104" x="7075488" y="676275"/>
          <p14:tracePt t="16107" x="7080250" y="676275"/>
          <p14:tracePt t="16110" x="7086600" y="676275"/>
          <p14:tracePt t="16111" x="7086600" y="681038"/>
          <p14:tracePt t="16113" x="7092950" y="681038"/>
          <p14:tracePt t="16115" x="7099300" y="681038"/>
          <p14:tracePt t="16119" x="7104063" y="681038"/>
          <p14:tracePt t="16123" x="7116763" y="687388"/>
          <p14:tracePt t="16129" x="7123113" y="687388"/>
          <p14:tracePt t="16131" x="7123113" y="693738"/>
          <p14:tracePt t="16135" x="7134225" y="693738"/>
          <p14:tracePt t="16142" x="7140575" y="693738"/>
          <p14:tracePt t="16143" x="7140575" y="700088"/>
          <p14:tracePt t="16145" x="7146925" y="700088"/>
          <p14:tracePt t="16153" x="7153275" y="706438"/>
          <p14:tracePt t="16155" x="7158038" y="706438"/>
          <p14:tracePt t="16159" x="7164388" y="706438"/>
          <p14:tracePt t="16161" x="7164388" y="711200"/>
          <p14:tracePt t="16165" x="7170738" y="717550"/>
          <p14:tracePt t="16173" x="7177088" y="723900"/>
          <p14:tracePt t="16175" x="7181850" y="723900"/>
          <p14:tracePt t="16181" x="7188200" y="730250"/>
          <p14:tracePt t="16187" x="7194550" y="730250"/>
          <p14:tracePt t="16193" x="7194550" y="735013"/>
          <p14:tracePt t="16197" x="7200900" y="741363"/>
          <p14:tracePt t="16203" x="7205663" y="741363"/>
          <p14:tracePt t="16213" x="7212013" y="741363"/>
          <p14:tracePt t="16215" x="7212013" y="747713"/>
          <p14:tracePt t="16225" x="7218363" y="747713"/>
          <p14:tracePt t="16235" x="7218363" y="754063"/>
          <p14:tracePt t="16237" x="7224713" y="754063"/>
          <p14:tracePt t="16247" x="7231063" y="754063"/>
          <p14:tracePt t="16261" x="7231063" y="758825"/>
          <p14:tracePt t="16263" x="7235825" y="758825"/>
          <p14:tracePt t="16279" x="7242175" y="765175"/>
          <p14:tracePt t="16293" x="7248525" y="765175"/>
          <p14:tracePt t="16295" x="7248525" y="771525"/>
          <p14:tracePt t="16298" x="7254875" y="771525"/>
          <p14:tracePt t="16309" x="7259638" y="771525"/>
          <p14:tracePt t="16318" x="7259638" y="777875"/>
          <p14:tracePt t="16320" x="7265988" y="777875"/>
          <p14:tracePt t="16331" x="7272338" y="777875"/>
          <p14:tracePt t="16341" x="7278688" y="777875"/>
          <p14:tracePt t="16345" x="7283450" y="777875"/>
          <p14:tracePt t="16347" x="7283450" y="784225"/>
          <p14:tracePt t="16359" x="7289800" y="784225"/>
          <p14:tracePt t="16373" x="7289800" y="788988"/>
          <p14:tracePt t="16377" x="7296150" y="788988"/>
          <p14:tracePt t="16401" x="7302500" y="788988"/>
          <p14:tracePt t="16407" x="7307263" y="788988"/>
          <p14:tracePt t="16423" x="7313613" y="788988"/>
          <p14:tracePt t="16583" x="7307263" y="788988"/>
          <p14:tracePt t="16589" x="7302500" y="788988"/>
          <p14:tracePt t="16600" x="7296150" y="788988"/>
          <p14:tracePt t="16616" x="7289800" y="788988"/>
          <p14:tracePt t="16630" x="7283450" y="788988"/>
          <p14:tracePt t="16636" x="7278688" y="788988"/>
          <p14:tracePt t="16646" x="7272338" y="788988"/>
          <p14:tracePt t="16658" x="7265988" y="788988"/>
          <p14:tracePt t="16663" x="7265988" y="795338"/>
          <p14:tracePt t="16668" x="7259638" y="795338"/>
          <p14:tracePt t="16685" x="7254875" y="795338"/>
          <p14:tracePt t="16701" x="7248525" y="795338"/>
          <p14:tracePt t="16711" x="7242175" y="795338"/>
          <p14:tracePt t="16719" x="7235825" y="795338"/>
          <p14:tracePt t="16725" x="7231063" y="795338"/>
          <p14:tracePt t="16729" x="7224713" y="795338"/>
          <p14:tracePt t="16733" x="7218363" y="795338"/>
          <p14:tracePt t="16737" x="7218363" y="801688"/>
          <p14:tracePt t="16739" x="7212013" y="801688"/>
          <p14:tracePt t="16743" x="7205663" y="801688"/>
          <p14:tracePt t="16747" x="7200900" y="801688"/>
          <p14:tracePt t="16749" x="7194550" y="801688"/>
          <p14:tracePt t="16755" x="7188200" y="801688"/>
          <p14:tracePt t="16757" x="7181850" y="801688"/>
          <p14:tracePt t="16761" x="7177088" y="801688"/>
          <p14:tracePt t="16763" x="7177088" y="808038"/>
          <p14:tracePt t="16765" x="7170738" y="808038"/>
          <p14:tracePt t="16769" x="7164388" y="808038"/>
          <p14:tracePt t="16775" x="7158038" y="808038"/>
          <p14:tracePt t="16779" x="7153275" y="808038"/>
          <p14:tracePt t="16787" x="7146925" y="808038"/>
          <p14:tracePt t="16793" x="7140575" y="808038"/>
          <p14:tracePt t="16796" x="7140575" y="812800"/>
          <p14:tracePt t="16802" x="7134225" y="812800"/>
          <p14:tracePt t="16805" x="7127875" y="812800"/>
          <p14:tracePt t="16817" x="7123113" y="812800"/>
          <p14:tracePt t="16825" x="7116763" y="812800"/>
          <p14:tracePt t="16833" x="7110413" y="819150"/>
          <p14:tracePt t="16837" x="7104063" y="819150"/>
          <p14:tracePt t="16844" x="7099300" y="819150"/>
          <p14:tracePt t="16851" x="7092950" y="819150"/>
          <p14:tracePt t="16853" x="7086600" y="819150"/>
          <p14:tracePt t="16859" x="7080250" y="819150"/>
          <p14:tracePt t="16863" x="7075488" y="825500"/>
          <p14:tracePt t="16868" x="7069138" y="825500"/>
          <p14:tracePt t="16871" x="7062788" y="825500"/>
          <p14:tracePt t="16875" x="7056438" y="825500"/>
          <p14:tracePt t="16879" x="7050088" y="825500"/>
          <p14:tracePt t="16883" x="7045325" y="825500"/>
          <p14:tracePt t="16885" x="7045325" y="831850"/>
          <p14:tracePt t="16889" x="7038975" y="831850"/>
          <p14:tracePt t="16895" x="7032625" y="831850"/>
          <p14:tracePt t="16908" x="7026275" y="831850"/>
          <p14:tracePt t="16931" x="7021513" y="831850"/>
          <p14:tracePt t="16960" x="7015163" y="831850"/>
          <p14:tracePt t="16968" x="7008813" y="831850"/>
          <p14:tracePt t="16994" x="7008813" y="836613"/>
          <p14:tracePt t="17186" x="7015163" y="836613"/>
          <p14:tracePt t="17707" x="7021513" y="836613"/>
          <p14:tracePt t="17716" x="7026275" y="836613"/>
          <p14:tracePt t="17727" x="7026275" y="831850"/>
          <p14:tracePt t="17731" x="7032625" y="831850"/>
          <p14:tracePt t="17739" x="7038975" y="831850"/>
          <p14:tracePt t="17761" x="7045325" y="831850"/>
          <p14:tracePt t="17801" x="7050088" y="831850"/>
          <p14:tracePt t="19434" x="7056438" y="831850"/>
          <p14:tracePt t="19440" x="7056438" y="825500"/>
          <p14:tracePt t="19468" x="7062788" y="825500"/>
          <p14:tracePt t="19638" x="7069138" y="825500"/>
          <p14:tracePt t="19679" x="7075488" y="825500"/>
          <p14:tracePt t="22825" x="7075488" y="831850"/>
          <p14:tracePt t="22832" x="7075488" y="836613"/>
          <p14:tracePt t="22836" x="7075488" y="842963"/>
          <p14:tracePt t="22841" x="7075488" y="849313"/>
          <p14:tracePt t="22847" x="7075488" y="855663"/>
          <p14:tracePt t="22850" x="7075488" y="862013"/>
          <p14:tracePt t="22852" x="7080250" y="866775"/>
          <p14:tracePt t="22856" x="7080250" y="873125"/>
          <p14:tracePt t="22860" x="7080250" y="879475"/>
          <p14:tracePt t="22866" x="7080250" y="885825"/>
          <p14:tracePt t="22868" x="7080250" y="890588"/>
          <p14:tracePt t="22874" x="7080250" y="896938"/>
          <p14:tracePt t="22879" x="7080250" y="903288"/>
          <p14:tracePt t="22882" x="7080250" y="909638"/>
          <p14:tracePt t="22884" x="7080250" y="914400"/>
          <p14:tracePt t="22888" x="7080250" y="920750"/>
          <p14:tracePt t="22894" x="7080250" y="927100"/>
          <p14:tracePt t="22898" x="7080250" y="933450"/>
          <p14:tracePt t="22900" x="7080250" y="938213"/>
          <p14:tracePt t="22906" x="7080250" y="944563"/>
          <p14:tracePt t="22910" x="7080250" y="950913"/>
          <p14:tracePt t="22914" x="7080250" y="957263"/>
          <p14:tracePt t="22918" x="7080250" y="963613"/>
          <p14:tracePt t="22924" x="7080250" y="968375"/>
          <p14:tracePt t="22935" x="7080250" y="974725"/>
          <p14:tracePt t="22940" x="7080250" y="981075"/>
          <p14:tracePt t="22944" x="7080250" y="987425"/>
          <p14:tracePt t="22952" x="7080250" y="992188"/>
          <p14:tracePt t="22954" x="7086600" y="992188"/>
          <p14:tracePt t="22960" x="7086600" y="998538"/>
          <p14:tracePt t="22966" x="7086600" y="1004888"/>
          <p14:tracePt t="22970" x="7086600" y="1011238"/>
          <p14:tracePt t="22976" x="7092950" y="1016000"/>
          <p14:tracePt t="22981" x="7092950" y="1022350"/>
          <p14:tracePt t="22987" x="7092950" y="1028700"/>
          <p14:tracePt t="22990" x="7092950" y="1035050"/>
          <p14:tracePt t="22998" x="7092950" y="1041400"/>
          <p14:tracePt t="23004" x="7099300" y="1041400"/>
          <p14:tracePt t="23011" x="7099300" y="1046163"/>
          <p14:tracePt t="23033" x="7099300" y="1052513"/>
          <p14:tracePt t="23082" x="7099300" y="1058863"/>
          <p14:tracePt t="23095" x="7099300" y="1065213"/>
          <p14:tracePt t="23105" x="7099300" y="1069975"/>
          <p14:tracePt t="23112" x="7104063" y="1076325"/>
          <p14:tracePt t="23120" x="7104063" y="1082675"/>
          <p14:tracePt t="23123" x="7104063" y="1089025"/>
          <p14:tracePt t="23129" x="7104063" y="1093788"/>
          <p14:tracePt t="23133" x="7104063" y="1100138"/>
          <p14:tracePt t="23136" x="7110413" y="1100138"/>
          <p14:tracePt t="23140" x="7110413" y="1112838"/>
          <p14:tracePt t="23147" x="7116763" y="1119188"/>
          <p14:tracePt t="23154" x="7116763" y="1123950"/>
          <p14:tracePt t="23160" x="7116763" y="1130300"/>
          <p14:tracePt t="23163" x="7116763" y="1136650"/>
          <p14:tracePt t="23164" x="7123113" y="1136650"/>
          <p14:tracePt t="23169" x="7123113" y="1143000"/>
          <p14:tracePt t="23175" x="7123113" y="1147763"/>
          <p14:tracePt t="23182" x="7123113" y="1154113"/>
          <p14:tracePt t="23184" x="7123113" y="1160463"/>
          <p14:tracePt t="23190" x="7123113" y="1166813"/>
          <p14:tracePt t="23196" x="7123113" y="1171575"/>
          <p14:tracePt t="23200" x="7123113" y="1177925"/>
          <p14:tracePt t="23202" x="7123113" y="1184275"/>
          <p14:tracePt t="23206" x="7123113" y="1190625"/>
          <p14:tracePt t="23211" x="7123113" y="1195388"/>
          <p14:tracePt t="23217" x="7123113" y="1201738"/>
          <p14:tracePt t="23218" x="7127875" y="1208088"/>
          <p14:tracePt t="23220" x="7127875" y="1214438"/>
          <p14:tracePt t="23224" x="7127875" y="1220788"/>
          <p14:tracePt t="23226" x="7127875" y="1225550"/>
          <p14:tracePt t="23230" x="7127875" y="1231900"/>
          <p14:tracePt t="23232" x="7127875" y="1238250"/>
          <p14:tracePt t="23234" x="7127875" y="1244600"/>
          <p14:tracePt t="23236" x="7127875" y="1249363"/>
          <p14:tracePt t="23240" x="7127875" y="1255713"/>
          <p14:tracePt t="23242" x="7127875" y="1262063"/>
          <p14:tracePt t="23244" x="7127875" y="1268413"/>
          <p14:tracePt t="23246" x="7127875" y="1273175"/>
          <p14:tracePt t="23250" x="7127875" y="1285875"/>
          <p14:tracePt t="23252" x="7127875" y="1292225"/>
          <p14:tracePt t="23256" x="7127875" y="1298575"/>
          <p14:tracePt t="23258" x="7134225" y="1303338"/>
          <p14:tracePt t="23260" x="7134225" y="1309688"/>
          <p14:tracePt t="23262" x="7134225" y="1316038"/>
          <p14:tracePt t="23264" x="7134225" y="1322388"/>
          <p14:tracePt t="23266" x="7134225" y="1327150"/>
          <p14:tracePt t="23270" x="7134225" y="1339850"/>
          <p14:tracePt t="23272" x="7140575" y="1339850"/>
          <p14:tracePt t="23274" x="7140575" y="1346200"/>
          <p14:tracePt t="23276" x="7140575" y="1350963"/>
          <p14:tracePt t="23280" x="7140575" y="1363663"/>
          <p14:tracePt t="23284" x="7140575" y="1370013"/>
          <p14:tracePt t="23286" x="7140575" y="1376363"/>
          <p14:tracePt t="23290" x="7140575" y="1381125"/>
          <p14:tracePt t="23292" x="7146925" y="1387475"/>
          <p14:tracePt t="23294" x="7146925" y="1393825"/>
          <p14:tracePt t="23298" x="7146925" y="1400175"/>
          <p14:tracePt t="23304" x="7146925" y="1404938"/>
          <p14:tracePt t="23309" x="7146925" y="1411288"/>
          <p14:tracePt t="23310" x="7146925" y="1417638"/>
          <p14:tracePt t="23314" x="7146925" y="1423988"/>
          <p14:tracePt t="23318" x="7146925" y="1428750"/>
          <p14:tracePt t="23322" x="7146925" y="1435100"/>
          <p14:tracePt t="23324" x="7146925" y="1441450"/>
          <p14:tracePt t="23328" x="7146925" y="1447800"/>
          <p14:tracePt t="23330" x="7146925" y="1452563"/>
          <p14:tracePt t="23332" x="7146925" y="1458913"/>
          <p14:tracePt t="23336" x="7146925" y="1465263"/>
          <p14:tracePt t="23339" x="7146925" y="1471613"/>
          <p14:tracePt t="23340" x="7146925" y="1477963"/>
          <p14:tracePt t="23342" x="7146925" y="1482725"/>
          <p14:tracePt t="23346" x="7146925" y="1495425"/>
          <p14:tracePt t="23351" x="7146925" y="1501775"/>
          <p14:tracePt t="23352" x="7146925" y="1506538"/>
          <p14:tracePt t="23357" x="7146925" y="1519238"/>
          <p14:tracePt t="23360" x="7146925" y="1525588"/>
          <p14:tracePt t="23363" x="7140575" y="1536700"/>
          <p14:tracePt t="23366" x="7140575" y="1549400"/>
          <p14:tracePt t="23370" x="7140575" y="1555750"/>
          <p14:tracePt t="23372" x="7134225" y="1560513"/>
          <p14:tracePt t="23375" x="7134225" y="1566863"/>
          <p14:tracePt t="23376" x="7134225" y="1573213"/>
          <p14:tracePt t="23381" x="7134225" y="1579563"/>
          <p14:tracePt t="23382" x="7134225" y="1584325"/>
          <p14:tracePt t="23384" x="7134225" y="1590675"/>
          <p14:tracePt t="23388" x="7134225" y="1597025"/>
          <p14:tracePt t="23388" x="7127875" y="1597025"/>
          <p14:tracePt t="23390" x="7127875" y="1603375"/>
          <p14:tracePt t="23393" x="7127875" y="1608138"/>
          <p14:tracePt t="23396" x="7127875" y="1614488"/>
          <p14:tracePt t="23400" x="7127875" y="1627188"/>
          <p14:tracePt t="23405" x="7123113" y="1633538"/>
          <p14:tracePt t="23408" x="7123113" y="1638300"/>
          <p14:tracePt t="23412" x="7123113" y="1644650"/>
          <p14:tracePt t="23414" x="7123113" y="1651000"/>
          <p14:tracePt t="23418" x="7116763" y="1657350"/>
          <p14:tracePt t="23422" x="7116763" y="1662113"/>
          <p14:tracePt t="23424" x="7110413" y="1662113"/>
          <p14:tracePt t="23426" x="7110413" y="1668463"/>
          <p14:tracePt t="23430" x="7110413" y="1681163"/>
          <p14:tracePt t="23434" x="7110413" y="1685925"/>
          <p14:tracePt t="23438" x="7110413" y="1698625"/>
          <p14:tracePt t="23440" x="7104063" y="1698625"/>
          <p14:tracePt t="23442" x="7104063" y="1704975"/>
          <p14:tracePt t="23446" x="7104063" y="1716088"/>
          <p14:tracePt t="23450" x="7104063" y="1722438"/>
          <p14:tracePt t="23452" x="7104063" y="1728788"/>
          <p14:tracePt t="23454" x="7104063" y="1735138"/>
          <p14:tracePt t="23456" x="7104063" y="1739900"/>
          <p14:tracePt t="23458" x="7104063" y="1746250"/>
          <p14:tracePt t="23460" x="7104063" y="1752600"/>
          <p14:tracePt t="23462" x="7099300" y="1758950"/>
          <p14:tracePt t="23464" x="7099300" y="1763713"/>
          <p14:tracePt t="23466" x="7099300" y="1770063"/>
          <p14:tracePt t="23468" x="7099300" y="1776413"/>
          <p14:tracePt t="23470" x="7092950" y="1787525"/>
          <p14:tracePt t="23472" x="7092950" y="1793875"/>
          <p14:tracePt t="23474" x="7092950" y="1800225"/>
          <p14:tracePt t="23476" x="7092950" y="1812925"/>
          <p14:tracePt t="23478" x="7092950" y="1817688"/>
          <p14:tracePt t="23480" x="7092950" y="1824038"/>
          <p14:tracePt t="23482" x="7092950" y="1830388"/>
          <p14:tracePt t="23484" x="7086600" y="1836738"/>
          <p14:tracePt t="23486" x="7086600" y="1847850"/>
          <p14:tracePt t="23488" x="7086600" y="1854200"/>
          <p14:tracePt t="23490" x="7086600" y="1860550"/>
          <p14:tracePt t="23492" x="7080250" y="1871663"/>
          <p14:tracePt t="23494" x="7080250" y="1878013"/>
          <p14:tracePt t="23496" x="7080250" y="1884363"/>
          <p14:tracePt t="23498" x="7080250" y="1890713"/>
          <p14:tracePt t="23500" x="7080250" y="1901825"/>
          <p14:tracePt t="23502" x="7080250" y="1908175"/>
          <p14:tracePt t="23504" x="7080250" y="1914525"/>
          <p14:tracePt t="23506" x="7075488" y="1919288"/>
          <p14:tracePt t="23510" x="7075488" y="1931988"/>
          <p14:tracePt t="23512" x="7075488" y="1938338"/>
          <p14:tracePt t="23516" x="7069138" y="1949450"/>
          <p14:tracePt t="23521" x="7069138" y="1955800"/>
          <p14:tracePt t="23524" x="7069138" y="1966913"/>
          <p14:tracePt t="23528" x="7069138" y="1973263"/>
          <p14:tracePt t="23532" x="7062788" y="1979613"/>
          <p14:tracePt t="23534" x="7062788" y="1985963"/>
          <p14:tracePt t="23539" x="7062788" y="1992313"/>
          <p14:tracePt t="23545" x="7062788" y="1997075"/>
          <p14:tracePt t="23548" x="7062788" y="2003425"/>
          <p14:tracePt t="23551" x="7056438" y="2009775"/>
          <p14:tracePt t="23557" x="7056438" y="2016125"/>
          <p14:tracePt t="23563" x="7056438" y="2020888"/>
          <p14:tracePt t="23564" x="7050088" y="2020888"/>
          <p14:tracePt t="23569" x="7050088" y="2027238"/>
          <p14:tracePt t="23570" x="7045325" y="2027238"/>
          <p14:tracePt t="23575" x="7045325" y="2039938"/>
          <p14:tracePt t="23581" x="7045325" y="2044700"/>
          <p14:tracePt t="23584" x="7038975" y="2044700"/>
          <p14:tracePt t="23588" x="7038975" y="2051050"/>
          <p14:tracePt t="23590" x="7038975" y="2057400"/>
          <p14:tracePt t="23594" x="7038975" y="2063750"/>
          <p14:tracePt t="23598" x="7032625" y="2063750"/>
          <p14:tracePt t="23600" x="7032625" y="2070100"/>
          <p14:tracePt t="23606" x="7032625" y="2074863"/>
          <p14:tracePt t="23611" x="7032625" y="2081213"/>
          <p14:tracePt t="23616" x="7032625" y="2087563"/>
          <p14:tracePt t="23622" x="7026275" y="2087563"/>
          <p14:tracePt t="23626" x="7026275" y="2093913"/>
          <p14:tracePt t="23646" x="7026275" y="2098675"/>
          <p14:tracePt t="23654" x="7026275" y="2105025"/>
          <p14:tracePt t="23658" x="7021513" y="2105025"/>
          <p14:tracePt t="23668" x="7021513" y="2111375"/>
          <p14:tracePt t="23682" x="7021513" y="2117725"/>
          <p14:tracePt t="23686" x="7015163" y="2117725"/>
          <p14:tracePt t="23694" x="7015163" y="2122488"/>
          <p14:tracePt t="23704" x="7015163" y="2128838"/>
          <p14:tracePt t="23706" x="7008813" y="2128838"/>
          <p14:tracePt t="23708" x="7008813" y="2135188"/>
          <p14:tracePt t="23716" x="7008813" y="2141538"/>
          <p14:tracePt t="23718" x="7002463" y="2141538"/>
          <p14:tracePt t="23724" x="7002463" y="2147888"/>
          <p14:tracePt t="23727" x="6997700" y="2147888"/>
          <p14:tracePt t="23734" x="6997700" y="2152650"/>
          <p14:tracePt t="23739" x="6997700" y="2159000"/>
          <p14:tracePt t="23748" x="6991350" y="2165350"/>
          <p14:tracePt t="23758" x="6991350" y="2171700"/>
          <p14:tracePt t="23768" x="6991350" y="2176463"/>
          <p14:tracePt t="23770" x="6985000" y="2176463"/>
          <p14:tracePt t="23772" x="6985000" y="2182813"/>
          <p14:tracePt t="23778" x="6985000" y="2189163"/>
          <p14:tracePt t="23786" x="6985000" y="2195513"/>
          <p14:tracePt t="23789" x="6978650" y="2195513"/>
          <p14:tracePt t="23790" x="6978650" y="2200275"/>
          <p14:tracePt t="23794" x="6973888" y="2206625"/>
          <p14:tracePt t="23798" x="6973888" y="2212975"/>
          <p14:tracePt t="23802" x="6967538" y="2219325"/>
          <p14:tracePt t="23804" x="6967538" y="2224088"/>
          <p14:tracePt t="23808" x="6967538" y="2230438"/>
          <p14:tracePt t="23810" x="6961188" y="2230438"/>
          <p14:tracePt t="23812" x="6954838" y="2236788"/>
          <p14:tracePt t="23814" x="6954838" y="2243138"/>
          <p14:tracePt t="23816" x="6954838" y="2249488"/>
          <p14:tracePt t="23818" x="6948488" y="2249488"/>
          <p14:tracePt t="23820" x="6948488" y="2254250"/>
          <p14:tracePt t="23824" x="6943725" y="2266950"/>
          <p14:tracePt t="23828" x="6937375" y="2273300"/>
          <p14:tracePt t="23831" x="6937375" y="2278063"/>
          <p14:tracePt t="23832" x="6931025" y="2284413"/>
          <p14:tracePt t="23836" x="6924675" y="2290763"/>
          <p14:tracePt t="23838" x="6924675" y="2301875"/>
          <p14:tracePt t="23842" x="6919913" y="2314575"/>
          <p14:tracePt t="23846" x="6913563" y="2320925"/>
          <p14:tracePt t="23848" x="6913563" y="2332038"/>
          <p14:tracePt t="23850" x="6907213" y="2332038"/>
          <p14:tracePt t="23852" x="6907213" y="2338388"/>
          <p14:tracePt t="23854" x="6907213" y="2344738"/>
          <p14:tracePt t="23856" x="6900863" y="2351088"/>
          <p14:tracePt t="23858" x="6896100" y="2355850"/>
          <p14:tracePt t="23860" x="6896100" y="2362200"/>
          <p14:tracePt t="23862" x="6889750" y="2368550"/>
          <p14:tracePt t="23866" x="6883400" y="2379663"/>
          <p14:tracePt t="23870" x="6883400" y="2386013"/>
          <p14:tracePt t="23872" x="6877050" y="2392363"/>
          <p14:tracePt t="23874" x="6877050" y="2398713"/>
          <p14:tracePt t="23876" x="6877050" y="2405063"/>
          <p14:tracePt t="23879" x="6870700" y="2405063"/>
          <p14:tracePt t="23880" x="6870700" y="2409825"/>
          <p14:tracePt t="23885" x="6870700" y="2416175"/>
          <p14:tracePt t="23886" x="6870700" y="2422525"/>
          <p14:tracePt t="23890" x="6870700" y="2428875"/>
          <p14:tracePt t="23892" x="6865938" y="2428875"/>
          <p14:tracePt t="23897" x="6859588" y="2433638"/>
          <p14:tracePt t="23904" x="6859588" y="2439988"/>
          <p14:tracePt t="23906" x="6859588" y="2446338"/>
          <p14:tracePt t="23912" x="6853238" y="2446338"/>
          <p14:tracePt t="23915" x="6853238" y="2452688"/>
          <p14:tracePt t="23918" x="6853238" y="2457450"/>
          <p14:tracePt t="23924" x="6853238" y="2463800"/>
          <p14:tracePt t="23927" x="6853238" y="2470150"/>
          <p14:tracePt t="23928" x="6846888" y="2470150"/>
          <p14:tracePt t="23933" x="6846888" y="2476500"/>
          <p14:tracePt t="23939" x="6846888" y="2481263"/>
          <p14:tracePt t="23940" x="6842125" y="2481263"/>
          <p14:tracePt t="23942" x="6835775" y="2481263"/>
          <p14:tracePt t="23945" x="6835775" y="2487613"/>
          <p14:tracePt t="23946" x="6835775" y="2493963"/>
          <p14:tracePt t="23951" x="6829425" y="2493963"/>
          <p14:tracePt t="23952" x="6829425" y="2500313"/>
          <p14:tracePt t="23958" x="6829425" y="2506663"/>
          <p14:tracePt t="23960" x="6823075" y="2506663"/>
          <p14:tracePt t="23963" x="6823075" y="2511425"/>
          <p14:tracePt t="23966" x="6818313" y="2517775"/>
          <p14:tracePt t="23970" x="6811963" y="2517775"/>
          <p14:tracePt t="23972" x="6811963" y="2524125"/>
          <p14:tracePt t="23978" x="6805613" y="2524125"/>
          <p14:tracePt t="23990" x="6805613" y="2530475"/>
          <p14:tracePt t="23994" x="6799263" y="2530475"/>
          <p14:tracePt t="24065" x="6794500" y="2530475"/>
          <p14:tracePt t="24077" x="6788150" y="2530475"/>
          <p14:tracePt t="24101" x="6781800" y="2530475"/>
          <p14:tracePt t="24123" x="6775450" y="2530475"/>
          <p14:tracePt t="24137" x="6769100" y="2530475"/>
          <p14:tracePt t="24147" x="6764338" y="2530475"/>
          <p14:tracePt t="24155" x="6757988" y="2530475"/>
          <p14:tracePt t="24165" x="6751638" y="2530475"/>
          <p14:tracePt t="24175" x="6745288" y="2530475"/>
          <p14:tracePt t="24185" x="6740525" y="2530475"/>
          <p14:tracePt t="24192" x="6734175" y="2530475"/>
          <p14:tracePt t="24215" x="6727825" y="2530475"/>
          <p14:tracePt t="24223" x="6727825" y="2535238"/>
          <p14:tracePt t="24236" x="6721475" y="2535238"/>
          <p14:tracePt t="24246" x="6721475" y="2541588"/>
          <p14:tracePt t="24260" x="6716713" y="2541588"/>
          <p14:tracePt t="24266" x="6710363" y="2541588"/>
          <p14:tracePt t="24291" x="6704013" y="2541588"/>
          <p14:tracePt t="24294" x="6704013" y="2547938"/>
          <p14:tracePt t="24341" x="6697663" y="2547938"/>
          <p14:tracePt t="24363" x="6691313" y="2547938"/>
          <p14:tracePt t="24375" x="6686550" y="2547938"/>
          <p14:tracePt t="24421" x="6680200" y="2547938"/>
          <p14:tracePt t="24451" x="6673850" y="2547938"/>
          <p14:tracePt t="24473" x="6667500" y="2547938"/>
          <p14:tracePt t="24485" x="6662738" y="2547938"/>
          <p14:tracePt t="24507" x="6656388" y="2547938"/>
          <p14:tracePt t="24544" x="6650038" y="2547938"/>
          <p14:tracePt t="24563" x="6643688" y="2547938"/>
          <p14:tracePt t="24574" x="6638925" y="2547938"/>
          <p14:tracePt t="24596" x="6638925" y="2554288"/>
          <p14:tracePt t="24607" x="6632575" y="2554288"/>
          <p14:tracePt t="25359" x="6632575" y="2547938"/>
          <p14:tracePt t="25363" x="6638925" y="2547938"/>
          <p14:tracePt t="25369" x="6643688" y="2547938"/>
          <p14:tracePt t="29463" x="6643688" y="2541588"/>
          <p14:tracePt t="29533" x="6638925" y="2541588"/>
          <p14:tracePt t="29542" x="6632575" y="2541588"/>
          <p14:tracePt t="29544" x="6632575" y="2547938"/>
          <p14:tracePt t="29548" x="6626225" y="2547938"/>
          <p14:tracePt t="29551" x="6626225" y="2554288"/>
          <p14:tracePt t="29557" x="6626225" y="2559050"/>
          <p14:tracePt t="29561" x="6619875" y="2565400"/>
          <p14:tracePt t="29567" x="6613525" y="2571750"/>
          <p14:tracePt t="29572" x="6613525" y="2578100"/>
          <p14:tracePt t="29577" x="6613525" y="2584450"/>
          <p14:tracePt t="29580" x="6613525" y="2589213"/>
          <p14:tracePt t="29585" x="6613525" y="2595563"/>
          <p14:tracePt t="29589" x="6608763" y="2601913"/>
          <p14:tracePt t="29595" x="6608763" y="2608263"/>
          <p14:tracePt t="29598" x="6602413" y="2608263"/>
          <p14:tracePt t="29601" x="6602413" y="2613025"/>
          <p14:tracePt t="29603" x="6602413" y="2619375"/>
          <p14:tracePt t="29605" x="6596063" y="2619375"/>
          <p14:tracePt t="29607" x="6589713" y="2619375"/>
          <p14:tracePt t="29609" x="6589713" y="2625725"/>
          <p14:tracePt t="29611" x="6584950" y="2625725"/>
          <p14:tracePt t="29613" x="6584950" y="2632075"/>
          <p14:tracePt t="29615" x="6578600" y="2632075"/>
          <p14:tracePt t="29619" x="6565900" y="2632075"/>
          <p14:tracePt t="29621" x="6565900" y="2636838"/>
          <p14:tracePt t="29623" x="6561138" y="2643188"/>
          <p14:tracePt t="29625" x="6554788" y="2643188"/>
          <p14:tracePt t="29629" x="6548438" y="2649538"/>
          <p14:tracePt t="29631" x="6542088" y="2649538"/>
          <p14:tracePt t="29633" x="6537325" y="2649538"/>
          <p14:tracePt t="29635" x="6537325" y="2655888"/>
          <p14:tracePt t="29637" x="6524625" y="2662238"/>
          <p14:tracePt t="29642" x="6518275" y="2662238"/>
          <p14:tracePt t="29643" x="6511925" y="2662238"/>
          <p14:tracePt t="29645" x="6507163" y="2667000"/>
          <p14:tracePt t="29649" x="6500813" y="2667000"/>
          <p14:tracePt t="29651" x="6494463" y="2673350"/>
          <p14:tracePt t="29653" x="6488113" y="2673350"/>
          <p14:tracePt t="29655" x="6488113" y="2679700"/>
          <p14:tracePt t="29657" x="6483350" y="2679700"/>
          <p14:tracePt t="29660" x="6477000" y="2686050"/>
          <p14:tracePt t="29661" x="6470650" y="2686050"/>
          <p14:tracePt t="29663" x="6464300" y="2697163"/>
          <p14:tracePt t="29667" x="6459538" y="2703513"/>
          <p14:tracePt t="29669" x="6453188" y="2703513"/>
          <p14:tracePt t="29671" x="6446838" y="2714625"/>
          <p14:tracePt t="29675" x="6440488" y="2720975"/>
          <p14:tracePt t="29677" x="6434138" y="2727325"/>
          <p14:tracePt t="29679" x="6434138" y="2733675"/>
          <p14:tracePt t="29681" x="6429375" y="2733675"/>
          <p14:tracePt t="29683" x="6423025" y="2744788"/>
          <p14:tracePt t="29687" x="6423025" y="2751138"/>
          <p14:tracePt t="29689" x="6416675" y="2757488"/>
          <p14:tracePt t="29691" x="6416675" y="2763838"/>
          <p14:tracePt t="29693" x="6410325" y="2763838"/>
          <p14:tracePt t="29695" x="6410325" y="2768600"/>
          <p14:tracePt t="29697" x="6405563" y="2768600"/>
          <p14:tracePt t="29699" x="6405563" y="2774950"/>
          <p14:tracePt t="29701" x="6399213" y="2774950"/>
          <p14:tracePt t="29703" x="6399213" y="2781300"/>
          <p14:tracePt t="29706" x="6399213" y="2787650"/>
          <p14:tracePt t="29707" x="6386513" y="2787650"/>
          <p14:tracePt t="29709" x="6386513" y="2792413"/>
          <p14:tracePt t="29713" x="6381750" y="2798763"/>
          <p14:tracePt t="29718" x="6381750" y="2805113"/>
          <p14:tracePt t="29720" x="6375400" y="2805113"/>
          <p14:tracePt t="29724" x="6375400" y="2811463"/>
          <p14:tracePt t="29725" x="6369050" y="2811463"/>
          <p14:tracePt t="29735" x="6369050" y="2816225"/>
          <p14:tracePt t="29737" x="6362700" y="2816225"/>
          <p14:tracePt t="29739" x="6356350" y="2816225"/>
          <p14:tracePt t="29751" x="6356350" y="2822575"/>
          <p14:tracePt t="29754" x="6351588" y="2822575"/>
          <p14:tracePt t="29760" x="6351588" y="2828925"/>
          <p14:tracePt t="29767" x="6345238" y="2828925"/>
          <p14:tracePt t="29769" x="6345238" y="2835275"/>
          <p14:tracePt t="29775" x="6345238" y="2841625"/>
          <p14:tracePt t="29777" x="6338888" y="2841625"/>
          <p14:tracePt t="29781" x="6332538" y="2846388"/>
          <p14:tracePt t="29783" x="6332538" y="2852738"/>
          <p14:tracePt t="29787" x="6327775" y="2859088"/>
          <p14:tracePt t="29791" x="6327775" y="2865438"/>
          <p14:tracePt t="29795" x="6321425" y="2870200"/>
          <p14:tracePt t="29797" x="6315075" y="2876550"/>
          <p14:tracePt t="29799" x="6315075" y="2882900"/>
          <p14:tracePt t="29803" x="6308725" y="2889250"/>
          <p14:tracePt t="29805" x="6308725" y="2894013"/>
          <p14:tracePt t="29807" x="6303963" y="2900363"/>
          <p14:tracePt t="29809" x="6303963" y="2906713"/>
          <p14:tracePt t="29811" x="6297613" y="2913063"/>
          <p14:tracePt t="29813" x="6291263" y="2913063"/>
          <p14:tracePt t="29815" x="6291263" y="2919413"/>
          <p14:tracePt t="29817" x="6284913" y="2924175"/>
          <p14:tracePt t="29819" x="6284913" y="2930525"/>
          <p14:tracePt t="29822" x="6280150" y="2930525"/>
          <p14:tracePt t="29823" x="6273800" y="2936875"/>
          <p14:tracePt t="29825" x="6273800" y="2943225"/>
          <p14:tracePt t="29827" x="6267450" y="2947988"/>
          <p14:tracePt t="29831" x="6267450" y="2954338"/>
          <p14:tracePt t="29833" x="6261100" y="2954338"/>
          <p14:tracePt t="29835" x="6261100" y="2960688"/>
          <p14:tracePt t="29840" x="6254750" y="2960688"/>
          <p14:tracePt t="29841" x="6254750" y="2967038"/>
          <p14:tracePt t="29845" x="6249988" y="2971800"/>
          <p14:tracePt t="29853" x="6243638" y="2978150"/>
          <p14:tracePt t="29861" x="6237288" y="2984500"/>
          <p14:tracePt t="29869" x="6230938" y="2990850"/>
          <p14:tracePt t="29873" x="6226175" y="2990850"/>
          <p14:tracePt t="29877" x="6226175" y="2995613"/>
          <p14:tracePt t="29879" x="6226175" y="3001963"/>
          <p14:tracePt t="29883" x="6219825" y="3001963"/>
          <p14:tracePt t="29885" x="6219825" y="3008313"/>
          <p14:tracePt t="29889" x="6219825" y="3014663"/>
          <p14:tracePt t="29891" x="6213475" y="3014663"/>
          <p14:tracePt t="29894" x="6213475" y="3021013"/>
          <p14:tracePt t="29897" x="6213475" y="3025775"/>
          <p14:tracePt t="29901" x="6213475" y="3032125"/>
          <p14:tracePt t="29903" x="6207125" y="3032125"/>
          <p14:tracePt t="29906" x="6207125" y="3038475"/>
          <p14:tracePt t="29907" x="6202363" y="3038475"/>
          <p14:tracePt t="29909" x="6202363" y="3049588"/>
          <p14:tracePt t="29913" x="6202363" y="3055938"/>
          <p14:tracePt t="29918" x="6202363" y="3062288"/>
          <p14:tracePt t="29919" x="6202363" y="3068638"/>
          <p14:tracePt t="29924" x="6202363" y="3073400"/>
          <p14:tracePt t="29927" x="6202363" y="3079750"/>
          <p14:tracePt t="29931" x="6202363" y="3086100"/>
          <p14:tracePt t="29937" x="6202363" y="3092450"/>
          <p14:tracePt t="29943" x="6202363" y="3098800"/>
          <p14:tracePt t="29949" x="6202363" y="3103563"/>
          <p14:tracePt t="29963" x="6207125" y="3103563"/>
          <p14:tracePt t="29966" x="6207125" y="3109913"/>
          <p14:tracePt t="29970" x="6213475" y="3109913"/>
          <p14:tracePt t="29975" x="6219825" y="3109913"/>
          <p14:tracePt t="29977" x="6219825" y="3116263"/>
          <p14:tracePt t="29980" x="6226175" y="3116263"/>
          <p14:tracePt t="29981" x="6230938" y="3122613"/>
          <p14:tracePt t="29985" x="6237288" y="3122613"/>
          <p14:tracePt t="29989" x="6243638" y="3122613"/>
          <p14:tracePt t="29991" x="6249988" y="3122613"/>
          <p14:tracePt t="29993" x="6249988" y="3127375"/>
          <p14:tracePt t="29995" x="6254750" y="3127375"/>
          <p14:tracePt t="29999" x="6261100" y="3127375"/>
          <p14:tracePt t="30003" x="6267450" y="3127375"/>
          <p14:tracePt t="30005" x="6273800" y="3127375"/>
          <p14:tracePt t="30007" x="6273800" y="3133725"/>
          <p14:tracePt t="30011" x="6280150" y="3133725"/>
          <p14:tracePt t="30017" x="6284913" y="3133725"/>
          <p14:tracePt t="30025" x="6291263" y="3133725"/>
          <p14:tracePt t="30157" x="6297613" y="3133725"/>
          <p14:tracePt t="30163" x="6303963" y="3133725"/>
          <p14:tracePt t="30191" x="6308725" y="3133725"/>
          <p14:tracePt t="30196" x="6315075" y="3133725"/>
          <p14:tracePt t="30199" x="6315075" y="3140075"/>
          <p14:tracePt t="30202" x="6321425" y="3140075"/>
          <p14:tracePt t="30203" x="6327775" y="3140075"/>
          <p14:tracePt t="30207" x="6332538" y="3140075"/>
          <p14:tracePt t="30211" x="6338888" y="3140075"/>
          <p14:tracePt t="30215" x="6345238" y="3140075"/>
          <p14:tracePt t="30217" x="6351588" y="3140075"/>
          <p14:tracePt t="30219" x="6356350" y="3140075"/>
          <p14:tracePt t="30221" x="6362700" y="3140075"/>
          <p14:tracePt t="30223" x="6369050" y="3140075"/>
          <p14:tracePt t="30227" x="6375400" y="3140075"/>
          <p14:tracePt t="30229" x="6386513" y="3140075"/>
          <p14:tracePt t="30231" x="6392863" y="3140075"/>
          <p14:tracePt t="30233" x="6399213" y="3140075"/>
          <p14:tracePt t="30235" x="6405563" y="3140075"/>
          <p14:tracePt t="30237" x="6410325" y="3140075"/>
          <p14:tracePt t="30239" x="6416675" y="3140075"/>
          <p14:tracePt t="30241" x="6429375" y="3140075"/>
          <p14:tracePt t="30245" x="6434138" y="3140075"/>
          <p14:tracePt t="30247" x="6440488" y="3140075"/>
          <p14:tracePt t="30249" x="6446838" y="3140075"/>
          <p14:tracePt t="30252" x="6453188" y="3140075"/>
          <p14:tracePt t="30255" x="6459538" y="3140075"/>
          <p14:tracePt t="30259" x="6464300" y="3140075"/>
          <p14:tracePt t="30261" x="6470650" y="3140075"/>
          <p14:tracePt t="30265" x="6477000" y="3140075"/>
          <p14:tracePt t="30270" x="6483350" y="3140075"/>
          <p14:tracePt t="30271" x="6488113" y="3140075"/>
          <p14:tracePt t="30276" x="6494463" y="3140075"/>
          <p14:tracePt t="30283" x="6500813" y="3140075"/>
          <p14:tracePt t="30289" x="6507163" y="3140075"/>
          <p14:tracePt t="30291" x="6511925" y="3140075"/>
          <p14:tracePt t="30295" x="6518275" y="3140075"/>
          <p14:tracePt t="30303" x="6524625" y="3140075"/>
          <p14:tracePt t="30307" x="6530975" y="3140075"/>
          <p14:tracePt t="30318" x="6537325" y="3140075"/>
          <p14:tracePt t="30487" x="6537325" y="3146425"/>
          <p14:tracePt t="31112" x="6537325" y="3151188"/>
          <p14:tracePt t="31126" x="6537325" y="3157538"/>
          <p14:tracePt t="31132" x="6530975" y="3157538"/>
          <p14:tracePt t="31139" x="6524625" y="3157538"/>
          <p14:tracePt t="31145" x="6524625" y="3163888"/>
          <p14:tracePt t="31155" x="6524625" y="3170238"/>
          <p14:tracePt t="31166" x="6518275" y="3170238"/>
          <p14:tracePt t="31265" x="6518275" y="3176588"/>
          <p14:tracePt t="31268" x="6511925" y="3176588"/>
          <p14:tracePt t="31285" x="6507163" y="3176588"/>
          <p14:tracePt t="31641" x="6507163" y="3181350"/>
          <p14:tracePt t="31649" x="6511925" y="3181350"/>
          <p14:tracePt t="31653" x="6518275" y="3194050"/>
          <p14:tracePt t="31658" x="6524625" y="3194050"/>
          <p14:tracePt t="31659" x="6530975" y="3200400"/>
          <p14:tracePt t="31663" x="6537325" y="3205163"/>
          <p14:tracePt t="31665" x="6542088" y="3205163"/>
          <p14:tracePt t="31667" x="6542088" y="3211513"/>
          <p14:tracePt t="31669" x="6554788" y="3217863"/>
          <p14:tracePt t="31673" x="6565900" y="3228975"/>
          <p14:tracePt t="31677" x="6572250" y="3235325"/>
          <p14:tracePt t="31679" x="6578600" y="3235325"/>
          <p14:tracePt t="31681" x="6584950" y="3241675"/>
          <p14:tracePt t="31684" x="6589713" y="3248025"/>
          <p14:tracePt t="31685" x="6596063" y="3248025"/>
          <p14:tracePt t="31687" x="6602413" y="3259138"/>
          <p14:tracePt t="31689" x="6608763" y="3259138"/>
          <p14:tracePt t="31691" x="6613525" y="3265488"/>
          <p14:tracePt t="31693" x="6619875" y="3265488"/>
          <p14:tracePt t="31695" x="6626225" y="3271838"/>
          <p14:tracePt t="31697" x="6632575" y="3278188"/>
          <p14:tracePt t="31699" x="6638925" y="3278188"/>
          <p14:tracePt t="31701" x="6643688" y="3282950"/>
          <p14:tracePt t="31703" x="6656388" y="3282950"/>
          <p14:tracePt t="31705" x="6662738" y="3289300"/>
          <p14:tracePt t="31707" x="6673850" y="3295650"/>
          <p14:tracePt t="31709" x="6680200" y="3295650"/>
          <p14:tracePt t="31711" x="6686550" y="3302000"/>
          <p14:tracePt t="31713" x="6697663" y="3306763"/>
          <p14:tracePt t="31715" x="6710363" y="3306763"/>
          <p14:tracePt t="31717" x="6721475" y="3313113"/>
          <p14:tracePt t="31719" x="6734175" y="3319463"/>
          <p14:tracePt t="31721" x="6740525" y="3325813"/>
          <p14:tracePt t="31723" x="6751638" y="3325813"/>
          <p14:tracePt t="31725" x="6764338" y="3325813"/>
          <p14:tracePt t="31727" x="6775450" y="3330575"/>
          <p14:tracePt t="31729" x="6788150" y="3330575"/>
          <p14:tracePt t="31731" x="6799263" y="3336925"/>
          <p14:tracePt t="31733" x="6811963" y="3336925"/>
          <p14:tracePt t="31735" x="6818313" y="3336925"/>
          <p14:tracePt t="31737" x="6835775" y="3343275"/>
          <p14:tracePt t="31739" x="6842125" y="3343275"/>
          <p14:tracePt t="31741" x="6846888" y="3349625"/>
          <p14:tracePt t="31743" x="6859588" y="3349625"/>
          <p14:tracePt t="31745" x="6870700" y="3349625"/>
          <p14:tracePt t="31747" x="6877050" y="3349625"/>
          <p14:tracePt t="31749" x="6883400" y="3349625"/>
          <p14:tracePt t="31751" x="6896100" y="3349625"/>
          <p14:tracePt t="31753" x="6900863" y="3349625"/>
          <p14:tracePt t="31755" x="6907213" y="3349625"/>
          <p14:tracePt t="31757" x="6913563" y="3349625"/>
          <p14:tracePt t="31759" x="6924675" y="3349625"/>
          <p14:tracePt t="31761" x="6931025" y="3349625"/>
          <p14:tracePt t="31763" x="6937375" y="3349625"/>
          <p14:tracePt t="31765" x="6943725" y="3349625"/>
          <p14:tracePt t="31768" x="6948488" y="3349625"/>
          <p14:tracePt t="31769" x="6954838" y="3349625"/>
          <p14:tracePt t="31771" x="6967538" y="3349625"/>
          <p14:tracePt t="31775" x="6973888" y="3349625"/>
          <p14:tracePt t="31777" x="6985000" y="3349625"/>
          <p14:tracePt t="31781" x="6991350" y="3349625"/>
          <p14:tracePt t="31783" x="7002463" y="3349625"/>
          <p14:tracePt t="31786" x="7008813" y="3349625"/>
          <p14:tracePt t="31787" x="7015163" y="3349625"/>
          <p14:tracePt t="31789" x="7021513" y="3349625"/>
          <p14:tracePt t="31793" x="7032625" y="3349625"/>
          <p14:tracePt t="31795" x="7038975" y="3349625"/>
          <p14:tracePt t="31798" x="7045325" y="3349625"/>
          <p14:tracePt t="31799" x="7056438" y="3349625"/>
          <p14:tracePt t="31804" x="7062788" y="3349625"/>
          <p14:tracePt t="31805" x="7075488" y="3349625"/>
          <p14:tracePt t="31807" x="7080250" y="3349625"/>
          <p14:tracePt t="31811" x="7092950" y="3343275"/>
          <p14:tracePt t="31813" x="7099300" y="3343275"/>
          <p14:tracePt t="31816" x="7104063" y="3343275"/>
          <p14:tracePt t="31817" x="7110413" y="3336925"/>
          <p14:tracePt t="31819" x="7116763" y="3336925"/>
          <p14:tracePt t="31822" x="7123113" y="3336925"/>
          <p14:tracePt t="31825" x="7127875" y="3336925"/>
          <p14:tracePt t="31828" x="7134225" y="3330575"/>
          <p14:tracePt t="31829" x="7140575" y="3330575"/>
          <p14:tracePt t="31831" x="7146925" y="3330575"/>
          <p14:tracePt t="31835" x="7158038" y="3325813"/>
          <p14:tracePt t="31840" x="7164388" y="3325813"/>
          <p14:tracePt t="31841" x="7164388" y="3319463"/>
          <p14:tracePt t="31843" x="7170738" y="3319463"/>
          <p14:tracePt t="31847" x="7177088" y="3319463"/>
          <p14:tracePt t="31849" x="7181850" y="3313113"/>
          <p14:tracePt t="31853" x="7194550" y="3313113"/>
          <p14:tracePt t="31857" x="7200900" y="3306763"/>
          <p14:tracePt t="31859" x="7200900" y="3302000"/>
          <p14:tracePt t="31861" x="7205663" y="3302000"/>
          <p14:tracePt t="31865" x="7212013" y="3302000"/>
          <p14:tracePt t="31867" x="7218363" y="3295650"/>
          <p14:tracePt t="31871" x="7224713" y="3295650"/>
          <p14:tracePt t="31873" x="7224713" y="3289300"/>
          <p14:tracePt t="31875" x="7231063" y="3289300"/>
          <p14:tracePt t="31879" x="7235825" y="3289300"/>
          <p14:tracePt t="31881" x="7242175" y="3282950"/>
          <p14:tracePt t="31885" x="7248525" y="3282950"/>
          <p14:tracePt t="31887" x="7248525" y="3278188"/>
          <p14:tracePt t="31889" x="7254875" y="3271838"/>
          <p14:tracePt t="31895" x="7265988" y="3265488"/>
          <p14:tracePt t="31901" x="7272338" y="3259138"/>
          <p14:tracePt t="31907" x="7278688" y="3252788"/>
          <p14:tracePt t="31911" x="7283450" y="3252788"/>
          <p14:tracePt t="31913" x="7289800" y="3248025"/>
          <p14:tracePt t="31919" x="7289800" y="3241675"/>
          <p14:tracePt t="31921" x="7296150" y="3241675"/>
          <p14:tracePt t="31927" x="7302500" y="3235325"/>
          <p14:tracePt t="31929" x="7302500" y="3228975"/>
          <p14:tracePt t="31933" x="7307263" y="3228975"/>
          <p14:tracePt t="31935" x="7313613" y="3224213"/>
          <p14:tracePt t="31939" x="7313613" y="3217863"/>
          <p14:tracePt t="31944" x="7319963" y="3217863"/>
          <p14:tracePt t="31945" x="7319963" y="3211513"/>
          <p14:tracePt t="31947" x="7326313" y="3211513"/>
          <p14:tracePt t="31949" x="7332663" y="3205163"/>
          <p14:tracePt t="31956" x="7337425" y="3200400"/>
          <p14:tracePt t="31959" x="7337425" y="3194050"/>
          <p14:tracePt t="31961" x="7343775" y="3194050"/>
          <p14:tracePt t="31963" x="7343775" y="3187700"/>
          <p14:tracePt t="31965" x="7350125" y="3187700"/>
          <p14:tracePt t="31969" x="7356475" y="3181350"/>
          <p14:tracePt t="31974" x="7361238" y="3181350"/>
          <p14:tracePt t="31975" x="7361238" y="3176588"/>
          <p14:tracePt t="31977" x="7367588" y="3176588"/>
          <p14:tracePt t="31981" x="7367588" y="3170238"/>
          <p14:tracePt t="31983" x="7380288" y="3163888"/>
          <p14:tracePt t="31987" x="7385050" y="3163888"/>
          <p14:tracePt t="31989" x="7385050" y="3157538"/>
          <p14:tracePt t="31992" x="7391400" y="3157538"/>
          <p14:tracePt t="31995" x="7397750" y="3151188"/>
          <p14:tracePt t="31998" x="7404100" y="3146425"/>
          <p14:tracePt t="31999" x="7410450" y="3146425"/>
          <p14:tracePt t="32001" x="7410450" y="3140075"/>
          <p14:tracePt t="32004" x="7415213" y="3140075"/>
          <p14:tracePt t="32005" x="7421563" y="3140075"/>
          <p14:tracePt t="32007" x="7427913" y="3127375"/>
          <p14:tracePt t="32011" x="7434263" y="3127375"/>
          <p14:tracePt t="32013" x="7439025" y="3122613"/>
          <p14:tracePt t="32016" x="7445375" y="3116263"/>
          <p14:tracePt t="32017" x="7451725" y="3116263"/>
          <p14:tracePt t="32019" x="7462838" y="3116263"/>
          <p14:tracePt t="32022" x="7462838" y="3109913"/>
          <p14:tracePt t="32023" x="7475538" y="3109913"/>
          <p14:tracePt t="32025" x="7486650" y="3103563"/>
          <p14:tracePt t="32028" x="7493000" y="3098800"/>
          <p14:tracePt t="32029" x="7499350" y="3098800"/>
          <p14:tracePt t="32031" x="7512050" y="3098800"/>
          <p14:tracePt t="32034" x="7516813" y="3092450"/>
          <p14:tracePt t="32035" x="7529513" y="3092450"/>
          <p14:tracePt t="32037" x="7535863" y="3086100"/>
          <p14:tracePt t="32039" x="7553325" y="3086100"/>
          <p14:tracePt t="32041" x="7559675" y="3086100"/>
          <p14:tracePt t="32043" x="7570788" y="3079750"/>
          <p14:tracePt t="32045" x="7577138" y="3079750"/>
          <p14:tracePt t="32047" x="7589838" y="3073400"/>
          <p14:tracePt t="32049" x="7600950" y="3073400"/>
          <p14:tracePt t="32051" x="7613650" y="3068638"/>
          <p14:tracePt t="32053" x="7618413" y="3068638"/>
          <p14:tracePt t="32055" x="7631113" y="3068638"/>
          <p14:tracePt t="32057" x="7642225" y="3068638"/>
          <p14:tracePt t="32059" x="7648575" y="3062288"/>
          <p14:tracePt t="32061" x="7661275" y="3062288"/>
          <p14:tracePt t="32063" x="7667625" y="3055938"/>
          <p14:tracePt t="32065" x="7678738" y="3055938"/>
          <p14:tracePt t="32067" x="7685088" y="3055938"/>
          <p14:tracePt t="32069" x="7696200" y="3055938"/>
          <p14:tracePt t="32071" x="7702550" y="3055938"/>
          <p14:tracePt t="32073" x="7708900" y="3049588"/>
          <p14:tracePt t="32075" x="7726363" y="3049588"/>
          <p14:tracePt t="32077" x="7732713" y="3049588"/>
          <p14:tracePt t="32079" x="7739063" y="3049588"/>
          <p14:tracePt t="32081" x="7743825" y="3049588"/>
          <p14:tracePt t="32083" x="7756525" y="3044825"/>
          <p14:tracePt t="32085" x="7762875" y="3044825"/>
          <p14:tracePt t="32087" x="7769225" y="3044825"/>
          <p14:tracePt t="32089" x="7780338" y="3044825"/>
          <p14:tracePt t="32091" x="7793038" y="3044825"/>
          <p14:tracePt t="32093" x="7797800" y="3044825"/>
          <p14:tracePt t="32095" x="7804150" y="3044825"/>
          <p14:tracePt t="32097" x="7810500" y="3044825"/>
          <p14:tracePt t="32099" x="7816850" y="3044825"/>
          <p14:tracePt t="32101" x="7821613" y="3044825"/>
          <p14:tracePt t="32103" x="7834313" y="3044825"/>
          <p14:tracePt t="32105" x="7840663" y="3044825"/>
          <p14:tracePt t="32107" x="7847013" y="3044825"/>
          <p14:tracePt t="32109" x="7851775" y="3044825"/>
          <p14:tracePt t="32111" x="7864475" y="3044825"/>
          <p14:tracePt t="32113" x="7870825" y="3044825"/>
          <p14:tracePt t="32115" x="7875588" y="3044825"/>
          <p14:tracePt t="32117" x="7888288" y="3044825"/>
          <p14:tracePt t="32119" x="7894638" y="3044825"/>
          <p14:tracePt t="32124" x="7905750" y="3044825"/>
          <p14:tracePt t="32127" x="7912100" y="3044825"/>
          <p14:tracePt t="32129" x="7923213" y="3044825"/>
          <p14:tracePt t="32133" x="7929563" y="3044825"/>
          <p14:tracePt t="32135" x="7935913" y="3044825"/>
          <p14:tracePt t="32139" x="7942263" y="3044825"/>
          <p14:tracePt t="32144" x="7948613" y="3038475"/>
          <p14:tracePt t="32147" x="7953375" y="3038475"/>
          <p14:tracePt t="32150" x="7959725" y="3038475"/>
          <p14:tracePt t="32156" x="7966075" y="3038475"/>
          <p14:tracePt t="32160" x="7972425" y="3038475"/>
          <p14:tracePt t="32161" x="7972425" y="3032125"/>
          <p14:tracePt t="32163" x="7977188" y="3032125"/>
          <p14:tracePt t="32165" x="7977188" y="3025775"/>
          <p14:tracePt t="32168" x="7983538" y="3025775"/>
          <p14:tracePt t="32174" x="7989888" y="3025775"/>
          <p14:tracePt t="32175" x="7996238" y="3021013"/>
          <p14:tracePt t="32181" x="8007350" y="3021013"/>
          <p14:tracePt t="32183" x="8007350" y="3014663"/>
          <p14:tracePt t="32186" x="8013700" y="3014663"/>
          <p14:tracePt t="32189" x="8020050" y="3014663"/>
          <p14:tracePt t="32192" x="8026400" y="3014663"/>
          <p14:tracePt t="32193" x="8026400" y="3008313"/>
          <p14:tracePt t="32195" x="8031163" y="3001963"/>
          <p14:tracePt t="32199" x="8037513" y="3001963"/>
          <p14:tracePt t="32204" x="8037513" y="2995613"/>
          <p14:tracePt t="32205" x="8043863" y="2995613"/>
          <p14:tracePt t="32210" x="8050213" y="2995613"/>
          <p14:tracePt t="32211" x="8054975" y="2990850"/>
          <p14:tracePt t="32216" x="8061325" y="2990850"/>
          <p14:tracePt t="32217" x="8067675" y="2984500"/>
          <p14:tracePt t="32223" x="8074025" y="2978150"/>
          <p14:tracePt t="32225" x="8078788" y="2978150"/>
          <p14:tracePt t="32227" x="8078788" y="2971800"/>
          <p14:tracePt t="32229" x="8085138" y="2971800"/>
          <p14:tracePt t="32233" x="8091488" y="2967038"/>
          <p14:tracePt t="32238" x="8097838" y="2967038"/>
          <p14:tracePt t="32239" x="8097838" y="2960688"/>
          <p14:tracePt t="32243" x="8104188" y="2954338"/>
          <p14:tracePt t="32245" x="8108950" y="2954338"/>
          <p14:tracePt t="32247" x="8108950" y="2947988"/>
          <p14:tracePt t="32251" x="8108950" y="2943225"/>
          <p14:tracePt t="32253" x="8115300" y="2943225"/>
          <p14:tracePt t="32257" x="8115300" y="2936875"/>
          <p14:tracePt t="32259" x="8115300" y="2930525"/>
          <p14:tracePt t="32261" x="8121650" y="2930525"/>
          <p14:tracePt t="32265" x="8121650" y="2924175"/>
          <p14:tracePt t="32269" x="8128000" y="2919413"/>
          <p14:tracePt t="32273" x="8128000" y="2913063"/>
          <p14:tracePt t="32275" x="8132763" y="2906713"/>
          <p14:tracePt t="32279" x="8132763" y="2900363"/>
          <p14:tracePt t="32283" x="8132763" y="2894013"/>
          <p14:tracePt t="32286" x="8139113" y="2894013"/>
          <p14:tracePt t="32287" x="8139113" y="2889250"/>
          <p14:tracePt t="32289" x="8145463" y="2882900"/>
          <p14:tracePt t="32293" x="8145463" y="2876550"/>
          <p14:tracePt t="32295" x="8145463" y="2870200"/>
          <p14:tracePt t="32297" x="8151813" y="2865438"/>
          <p14:tracePt t="32301" x="8151813" y="2859088"/>
          <p14:tracePt t="32305" x="8156575" y="2852738"/>
          <p14:tracePt t="32307" x="8162925" y="2846388"/>
          <p14:tracePt t="32309" x="8162925" y="2841625"/>
          <p14:tracePt t="32311" x="8162925" y="2835275"/>
          <p14:tracePt t="32313" x="8169275" y="2835275"/>
          <p14:tracePt t="32315" x="8169275" y="2828925"/>
          <p14:tracePt t="32317" x="8169275" y="2822575"/>
          <p14:tracePt t="32319" x="8175625" y="2816225"/>
          <p14:tracePt t="32321" x="8180388" y="2811463"/>
          <p14:tracePt t="32323" x="8180388" y="2805113"/>
          <p14:tracePt t="32325" x="8186738" y="2798763"/>
          <p14:tracePt t="32329" x="8186738" y="2792413"/>
          <p14:tracePt t="32331" x="8193088" y="2787650"/>
          <p14:tracePt t="32333" x="8199438" y="2781300"/>
          <p14:tracePt t="32335" x="8199438" y="2774950"/>
          <p14:tracePt t="32337" x="8199438" y="2768600"/>
          <p14:tracePt t="32339" x="8205788" y="2768600"/>
          <p14:tracePt t="32341" x="8205788" y="2763838"/>
          <p14:tracePt t="32345" x="8210550" y="2757488"/>
          <p14:tracePt t="32347" x="8210550" y="2751138"/>
          <p14:tracePt t="32349" x="8210550" y="2744788"/>
          <p14:tracePt t="32351" x="8216900" y="2744788"/>
          <p14:tracePt t="32353" x="8223250" y="2738438"/>
          <p14:tracePt t="32355" x="8223250" y="2733675"/>
          <p14:tracePt t="32357" x="8223250" y="2727325"/>
          <p14:tracePt t="32359" x="8229600" y="2720975"/>
          <p14:tracePt t="32362" x="8229600" y="2714625"/>
          <p14:tracePt t="32363" x="8234363" y="2709863"/>
          <p14:tracePt t="32365" x="8240713" y="2697163"/>
          <p14:tracePt t="32369" x="8247063" y="2686050"/>
          <p14:tracePt t="32371" x="8253413" y="2679700"/>
          <p14:tracePt t="32374" x="8253413" y="2673350"/>
          <p14:tracePt t="32376" x="8258175" y="2667000"/>
          <p14:tracePt t="32377" x="8258175" y="2662238"/>
          <p14:tracePt t="32380" x="8258175" y="2655888"/>
          <p14:tracePt t="32381" x="8264525" y="2649538"/>
          <p14:tracePt t="32383" x="8270875" y="2643188"/>
          <p14:tracePt t="32386" x="8270875" y="2632075"/>
          <p14:tracePt t="32389" x="8277225" y="2625725"/>
          <p14:tracePt t="32392" x="8283575" y="2613025"/>
          <p14:tracePt t="32395" x="8288338" y="2601913"/>
          <p14:tracePt t="32399" x="8294688" y="2595563"/>
          <p14:tracePt t="32401" x="8294688" y="2584450"/>
          <p14:tracePt t="32405" x="8294688" y="2571750"/>
          <p14:tracePt t="32407" x="8301038" y="2565400"/>
          <p14:tracePt t="32411" x="8301038" y="2554288"/>
          <p14:tracePt t="32416" x="8301038" y="2547938"/>
          <p14:tracePt t="32417" x="8301038" y="2535238"/>
          <p14:tracePt t="32421" x="8301038" y="2524125"/>
          <p14:tracePt t="32425" x="8301038" y="2517775"/>
          <p14:tracePt t="32427" x="8301038" y="2511425"/>
          <p14:tracePt t="32431" x="8301038" y="2506663"/>
          <p14:tracePt t="32433" x="8301038" y="2500313"/>
          <p14:tracePt t="32437" x="8301038" y="2493963"/>
          <p14:tracePt t="32441" x="8301038" y="2487613"/>
          <p14:tracePt t="32449" x="8301038" y="2481263"/>
          <p14:tracePt t="32453" x="8301038" y="2476500"/>
          <p14:tracePt t="32459" x="8301038" y="2470150"/>
          <p14:tracePt t="32465" x="8301038" y="2463800"/>
          <p14:tracePt t="32471" x="8301038" y="2457450"/>
          <p14:tracePt t="32475" x="8301038" y="2452688"/>
          <p14:tracePt t="32481" x="8301038" y="2446338"/>
          <p14:tracePt t="32487" x="8301038" y="2439988"/>
          <p14:tracePt t="32491" x="8301038" y="2433638"/>
          <p14:tracePt t="32493" x="8301038" y="2428875"/>
          <p14:tracePt t="32497" x="8301038" y="2422525"/>
          <p14:tracePt t="32501" x="8301038" y="2416175"/>
          <p14:tracePt t="32503" x="8301038" y="2409825"/>
          <p14:tracePt t="32505" x="8301038" y="2405063"/>
          <p14:tracePt t="32509" x="8301038" y="2398713"/>
          <p14:tracePt t="32511" x="8294688" y="2392363"/>
          <p14:tracePt t="32513" x="8294688" y="2386013"/>
          <p14:tracePt t="32515" x="8288338" y="2374900"/>
          <p14:tracePt t="32517" x="8288338" y="2368550"/>
          <p14:tracePt t="32521" x="8283575" y="2355850"/>
          <p14:tracePt t="32523" x="8277225" y="2351088"/>
          <p14:tracePt t="32525" x="8277225" y="2344738"/>
          <p14:tracePt t="32527" x="8277225" y="2338388"/>
          <p14:tracePt t="32532" x="8270875" y="2327275"/>
          <p14:tracePt t="32533" x="8270875" y="2320925"/>
          <p14:tracePt t="32535" x="8270875" y="2314575"/>
          <p14:tracePt t="32538" x="8264525" y="2308225"/>
          <p14:tracePt t="32539" x="8264525" y="2301875"/>
          <p14:tracePt t="32541" x="8264525" y="2297113"/>
          <p14:tracePt t="32544" x="8258175" y="2290763"/>
          <p14:tracePt t="32545" x="8258175" y="2284413"/>
          <p14:tracePt t="32547" x="8258175" y="2278063"/>
          <p14:tracePt t="32549" x="8258175" y="2273300"/>
          <p14:tracePt t="32551" x="8258175" y="2266950"/>
          <p14:tracePt t="32553" x="8258175" y="2254250"/>
          <p14:tracePt t="32557" x="8258175" y="2243138"/>
          <p14:tracePt t="32559" x="8258175" y="2236788"/>
          <p14:tracePt t="32562" x="8258175" y="2230438"/>
          <p14:tracePt t="32563" x="8258175" y="2224088"/>
          <p14:tracePt t="32565" x="8258175" y="2212975"/>
          <p14:tracePt t="32569" x="8258175" y="2200275"/>
          <p14:tracePt t="32571" x="8253413" y="2195513"/>
          <p14:tracePt t="32574" x="8253413" y="2182813"/>
          <p14:tracePt t="32577" x="8253413" y="2171700"/>
          <p14:tracePt t="32579" x="8253413" y="2165350"/>
          <p14:tracePt t="32582" x="8247063" y="2159000"/>
          <p14:tracePt t="32583" x="8247063" y="2152650"/>
          <p14:tracePt t="32586" x="8247063" y="2141538"/>
          <p14:tracePt t="32587" x="8247063" y="2135188"/>
          <p14:tracePt t="32589" x="8247063" y="2128838"/>
          <p14:tracePt t="32592" x="8247063" y="2117725"/>
          <p14:tracePt t="32595" x="8247063" y="2111375"/>
          <p14:tracePt t="32598" x="8247063" y="2098675"/>
          <p14:tracePt t="32599" x="8240713" y="2093913"/>
          <p14:tracePt t="32601" x="8240713" y="2087563"/>
          <p14:tracePt t="32603" x="8240713" y="2081213"/>
          <p14:tracePt t="32607" x="8240713" y="2070100"/>
          <p14:tracePt t="32611" x="8240713" y="2063750"/>
          <p14:tracePt t="32613" x="8234363" y="2057400"/>
          <p14:tracePt t="32615" x="8234363" y="2051050"/>
          <p14:tracePt t="32619" x="8234363" y="2044700"/>
          <p14:tracePt t="32621" x="8234363" y="2039938"/>
          <p14:tracePt t="32625" x="8234363" y="2027238"/>
          <p14:tracePt t="32631" x="8234363" y="2020888"/>
          <p14:tracePt t="32633" x="8234363" y="2016125"/>
          <p14:tracePt t="32635" x="8234363" y="2009775"/>
          <p14:tracePt t="32639" x="8234363" y="2003425"/>
          <p14:tracePt t="32643" x="8234363" y="1997075"/>
          <p14:tracePt t="32649" x="8234363" y="1992313"/>
          <p14:tracePt t="32651" x="8234363" y="1985963"/>
          <p14:tracePt t="32655" x="8234363" y="1979613"/>
          <p14:tracePt t="32657" x="8229600" y="1979613"/>
          <p14:tracePt t="32661" x="8229600" y="1973263"/>
          <p14:tracePt t="32665" x="8229600" y="1966913"/>
          <p14:tracePt t="32669" x="8229600" y="1962150"/>
          <p14:tracePt t="32675" x="8229600" y="1955800"/>
          <p14:tracePt t="32681" x="8229600" y="1949450"/>
          <p14:tracePt t="32685" x="8229600" y="1943100"/>
          <p14:tracePt t="32689" x="8223250" y="1943100"/>
          <p14:tracePt t="32693" x="8223250" y="1938338"/>
          <p14:tracePt t="32699" x="8216900" y="1938338"/>
          <p14:tracePt t="32705" x="8216900" y="1931988"/>
          <p14:tracePt t="32719" x="8216900" y="1925638"/>
          <p14:tracePt t="32725" x="8210550" y="1925638"/>
          <p14:tracePt t="32727" x="8210550" y="1919288"/>
          <p14:tracePt t="32739" x="8210550" y="1914525"/>
          <p14:tracePt t="32741" x="8205788" y="1914525"/>
          <p14:tracePt t="32749" x="8199438" y="1914525"/>
          <p14:tracePt t="32751" x="8199438" y="1908175"/>
          <p14:tracePt t="32753" x="8193088" y="1908175"/>
          <p14:tracePt t="32759" x="8186738" y="1908175"/>
          <p14:tracePt t="32763" x="8186738" y="1901825"/>
          <p14:tracePt t="32768" x="8180388" y="1901825"/>
          <p14:tracePt t="32771" x="8180388" y="1895475"/>
          <p14:tracePt t="32775" x="8175625" y="1895475"/>
          <p14:tracePt t="32780" x="8169275" y="1895475"/>
          <p14:tracePt t="32786" x="8169275" y="1890713"/>
          <p14:tracePt t="32793" x="8162925" y="1890713"/>
          <p14:tracePt t="32803" x="8156575" y="1890713"/>
          <p14:tracePt t="32811" x="8151813" y="1890713"/>
          <p14:tracePt t="32815" x="8145463" y="1890713"/>
          <p14:tracePt t="32825" x="8139113" y="1890713"/>
          <p14:tracePt t="32833" x="8132763" y="1890713"/>
          <p14:tracePt t="32841" x="8128000" y="1890713"/>
          <p14:tracePt t="32845" x="8121650" y="1890713"/>
          <p14:tracePt t="32853" x="8115300" y="1890713"/>
          <p14:tracePt t="32855" x="8115300" y="1884363"/>
          <p14:tracePt t="32861" x="8108950" y="1884363"/>
          <p14:tracePt t="32867" x="8104188" y="1884363"/>
          <p14:tracePt t="32876" x="8097838" y="1884363"/>
          <p14:tracePt t="32879" x="8091488" y="1884363"/>
          <p14:tracePt t="32889" x="8085138" y="1884363"/>
          <p14:tracePt t="32915" x="8078788" y="1884363"/>
          <p14:tracePt t="32929" x="8074025" y="1884363"/>
          <p14:tracePt t="32933" x="8067675" y="1878013"/>
          <p14:tracePt t="32939" x="8061325" y="1878013"/>
          <p14:tracePt t="32945" x="8054975" y="1878013"/>
          <p14:tracePt t="32951" x="8050213" y="1878013"/>
          <p14:tracePt t="32957" x="8043863" y="1878013"/>
          <p14:tracePt t="32965" x="8037513" y="1878013"/>
          <p14:tracePt t="32974" x="8031163" y="1878013"/>
          <p14:tracePt t="32977" x="8026400" y="1878013"/>
          <p14:tracePt t="32985" x="8020050" y="1878013"/>
          <p14:tracePt t="32993" x="8013700" y="1878013"/>
          <p14:tracePt t="32997" x="8013700" y="1871663"/>
          <p14:tracePt t="32999" x="8007350" y="1871663"/>
          <p14:tracePt t="33003" x="8001000" y="1871663"/>
          <p14:tracePt t="33009" x="7996238" y="1871663"/>
          <p14:tracePt t="33013" x="7989888" y="1871663"/>
          <p14:tracePt t="33017" x="7989888" y="1865313"/>
          <p14:tracePt t="33019" x="7983538" y="1865313"/>
          <p14:tracePt t="33023" x="7977188" y="1865313"/>
          <p14:tracePt t="33029" x="7966075" y="1865313"/>
          <p14:tracePt t="33031" x="7966075" y="1860550"/>
          <p14:tracePt t="33037" x="7959725" y="1860550"/>
          <p14:tracePt t="33045" x="7953375" y="1860550"/>
          <p14:tracePt t="33049" x="7953375" y="1854200"/>
          <p14:tracePt t="33055" x="7948613" y="1854200"/>
          <p14:tracePt t="33059" x="7942263" y="1847850"/>
          <p14:tracePt t="33079" x="7935913" y="1847850"/>
          <p14:tracePt t="33085" x="7935913" y="1841500"/>
          <p14:tracePt t="33154" x="7929563" y="1841500"/>
          <p14:tracePt t="33176" x="7923213" y="1841500"/>
          <p14:tracePt t="33188" x="7918450" y="1841500"/>
          <p14:tracePt t="33366" x="7912100" y="1841500"/>
          <p14:tracePt t="33374" x="7905750" y="1841500"/>
          <p14:tracePt t="33382" x="7894638" y="1841500"/>
          <p14:tracePt t="33388" x="7888288" y="1841500"/>
          <p14:tracePt t="33393" x="7881938" y="1841500"/>
          <p14:tracePt t="33399" x="7875588" y="1836738"/>
          <p14:tracePt t="33400" x="7870825" y="1836738"/>
          <p14:tracePt t="33407" x="7864475" y="1836738"/>
          <p14:tracePt t="33411" x="7864475" y="1830388"/>
          <p14:tracePt t="33520" x="7858125" y="1830388"/>
          <p14:tracePt t="33562" x="7851775" y="1830388"/>
          <p14:tracePt t="33592" x="7847013" y="1830388"/>
          <p14:tracePt t="33603" x="7847013" y="1836738"/>
          <p14:tracePt t="33606" x="7840663" y="1836738"/>
          <p14:tracePt t="33628" x="7834313" y="1836738"/>
          <p14:tracePt t="33647" x="7827963" y="1841500"/>
          <p14:tracePt t="33658" x="7821613" y="1841500"/>
          <p14:tracePt t="33665" x="7816850" y="1841500"/>
          <p14:tracePt t="33671" x="7816850" y="1847850"/>
          <p14:tracePt t="33675" x="7810500" y="1847850"/>
          <p14:tracePt t="33678" x="7810500" y="1854200"/>
          <p14:tracePt t="33687" x="7804150" y="1854200"/>
          <p14:tracePt t="33690" x="7804150" y="1860550"/>
          <p14:tracePt t="33693" x="7797800" y="1860550"/>
          <p14:tracePt t="33697" x="7793038" y="1860550"/>
          <p14:tracePt t="33703" x="7786688" y="1865313"/>
          <p14:tracePt t="33709" x="7780338" y="1865313"/>
          <p14:tracePt t="33715" x="7773988" y="1871663"/>
          <p14:tracePt t="33720" x="7769225" y="1871663"/>
          <p14:tracePt t="33723" x="7762875" y="1871663"/>
          <p14:tracePt t="33727" x="7762875" y="1878013"/>
          <p14:tracePt t="33733" x="7756525" y="1878013"/>
          <p14:tracePt t="33739" x="7756525" y="1884363"/>
          <p14:tracePt t="33741" x="7750175" y="1884363"/>
          <p14:tracePt t="33745" x="7743825" y="1884363"/>
          <p14:tracePt t="33761" x="7739063" y="1884363"/>
          <p14:tracePt t="34098" x="7739063" y="1890713"/>
          <p14:tracePt t="34139" x="7743825" y="1890713"/>
          <p14:tracePt t="34208" x="7750175" y="1890713"/>
          <p14:tracePt t="34508" x="7756525" y="1890713"/>
          <p14:tracePt t="34518" x="7762875" y="1890713"/>
          <p14:tracePt t="34522" x="7769225" y="1890713"/>
          <p14:tracePt t="34525" x="7773988" y="1890713"/>
          <p14:tracePt t="34531" x="7780338" y="1890713"/>
          <p14:tracePt t="34537" x="7786688" y="1890713"/>
          <p14:tracePt t="34545" x="7793038" y="1890713"/>
          <p14:tracePt t="34547" x="7793038" y="1884363"/>
          <p14:tracePt t="34549" x="7797800" y="1884363"/>
          <p14:tracePt t="34557" x="7804150" y="1884363"/>
          <p14:tracePt t="34563" x="7804150" y="1878013"/>
          <p14:tracePt t="34567" x="7810500" y="1878013"/>
          <p14:tracePt t="34581" x="7810500" y="1871663"/>
          <p14:tracePt t="34583" x="7816850" y="1871663"/>
          <p14:tracePt t="34589" x="7821613" y="1871663"/>
          <p14:tracePt t="34611" x="7827963" y="1871663"/>
          <p14:tracePt t="34713" x="7834313" y="1871663"/>
          <p14:tracePt t="34716" x="7834313" y="1865313"/>
          <p14:tracePt t="34740" x="7840663" y="1865313"/>
          <p14:tracePt t="34749" x="7847013" y="1865313"/>
          <p14:tracePt t="34775" x="7851775" y="1865313"/>
          <p14:tracePt t="34795" x="7858125" y="1865313"/>
          <p14:tracePt t="34811" x="7864475" y="1865313"/>
          <p14:tracePt t="34830" x="7870825" y="1865313"/>
          <p14:tracePt t="34849" x="7875588" y="1865313"/>
          <p14:tracePt t="34902" x="7881938" y="1865313"/>
          <p14:tracePt t="34920" x="7888288" y="1865313"/>
          <p14:tracePt t="34940" x="7894638" y="1865313"/>
          <p14:tracePt t="34960" x="7899400" y="1865313"/>
          <p14:tracePt t="34984" x="7905750" y="1865313"/>
          <p14:tracePt t="34998" x="7912100" y="1865313"/>
          <p14:tracePt t="35016" x="7918450" y="1865313"/>
          <p14:tracePt t="35024" x="7923213" y="1865313"/>
          <p14:tracePt t="35042" x="7929563" y="1865313"/>
          <p14:tracePt t="35055" x="7935913" y="1865313"/>
          <p14:tracePt t="35075" x="7942263" y="1865313"/>
          <p14:tracePt t="35098" x="7948613" y="1865313"/>
          <p14:tracePt t="35360" x="7953375" y="1865313"/>
          <p14:tracePt t="35382" x="7959725" y="1865313"/>
          <p14:tracePt t="35399" x="7966075" y="1865313"/>
          <p14:tracePt t="35453" x="7972425" y="1865313"/>
          <p14:tracePt t="35469" x="7972425" y="1860550"/>
          <p14:tracePt t="39300" x="7966075" y="1860550"/>
          <p14:tracePt t="39306" x="7959725" y="1860550"/>
          <p14:tracePt t="39308" x="7953375" y="1860550"/>
          <p14:tracePt t="39312" x="7948613" y="1860550"/>
          <p14:tracePt t="39314" x="7942263" y="1860550"/>
          <p14:tracePt t="39318" x="7935913" y="1860550"/>
          <p14:tracePt t="39320" x="7929563" y="1860550"/>
          <p14:tracePt t="39324" x="7923213" y="1854200"/>
          <p14:tracePt t="39326" x="7918450" y="1854200"/>
          <p14:tracePt t="39330" x="7912100" y="1854200"/>
          <p14:tracePt t="39332" x="7905750" y="1854200"/>
          <p14:tracePt t="39336" x="7899400" y="1854200"/>
          <p14:tracePt t="39338" x="7894638" y="1854200"/>
          <p14:tracePt t="39342" x="7888288" y="1854200"/>
          <p14:tracePt t="39344" x="7881938" y="1854200"/>
          <p14:tracePt t="39346" x="7875588" y="1854200"/>
          <p14:tracePt t="39350" x="7870825" y="1854200"/>
          <p14:tracePt t="39352" x="7864475" y="1854200"/>
          <p14:tracePt t="39355" x="7858125" y="1854200"/>
          <p14:tracePt t="39356" x="7851775" y="1854200"/>
          <p14:tracePt t="39358" x="7851775" y="1860550"/>
          <p14:tracePt t="39361" x="7847013" y="1860550"/>
          <p14:tracePt t="39362" x="7840663" y="1860550"/>
          <p14:tracePt t="39364" x="7834313" y="1865313"/>
          <p14:tracePt t="39366" x="7827963" y="1865313"/>
          <p14:tracePt t="39368" x="7821613" y="1865313"/>
          <p14:tracePt t="39370" x="7816850" y="1865313"/>
          <p14:tracePt t="39372" x="7810500" y="1871663"/>
          <p14:tracePt t="39374" x="7804150" y="1871663"/>
          <p14:tracePt t="39376" x="7797800" y="1878013"/>
          <p14:tracePt t="39378" x="7793038" y="1878013"/>
          <p14:tracePt t="39380" x="7786688" y="1884363"/>
          <p14:tracePt t="39382" x="7780338" y="1890713"/>
          <p14:tracePt t="39384" x="7773988" y="1890713"/>
          <p14:tracePt t="39386" x="7762875" y="1895475"/>
          <p14:tracePt t="39388" x="7756525" y="1901825"/>
          <p14:tracePt t="39391" x="7743825" y="1908175"/>
          <p14:tracePt t="39392" x="7739063" y="1914525"/>
          <p14:tracePt t="39394" x="7726363" y="1919288"/>
          <p14:tracePt t="39396" x="7715250" y="1925638"/>
          <p14:tracePt t="39398" x="7708900" y="1931988"/>
          <p14:tracePt t="39400" x="7696200" y="1938338"/>
          <p14:tracePt t="39402" x="7685088" y="1949450"/>
          <p14:tracePt t="39404" x="7678738" y="1955800"/>
          <p14:tracePt t="39406" x="7667625" y="1966913"/>
          <p14:tracePt t="39408" x="7648575" y="1966913"/>
          <p14:tracePt t="39410" x="7642225" y="1979613"/>
          <p14:tracePt t="39412" x="7624763" y="1985963"/>
          <p14:tracePt t="39414" x="7613650" y="1997075"/>
          <p14:tracePt t="39416" x="7600950" y="2003425"/>
          <p14:tracePt t="39418" x="7583488" y="2016125"/>
          <p14:tracePt t="39420" x="7570788" y="2020888"/>
          <p14:tracePt t="39422" x="7559675" y="2033588"/>
          <p14:tracePt t="39424" x="7540625" y="2039938"/>
          <p14:tracePt t="39426" x="7523163" y="2044700"/>
          <p14:tracePt t="39428" x="7512050" y="2057400"/>
          <p14:tracePt t="39430" x="7493000" y="2063750"/>
          <p14:tracePt t="39432" x="7475538" y="2074863"/>
          <p14:tracePt t="39434" x="7451725" y="2081213"/>
          <p14:tracePt t="39436" x="7434263" y="2087563"/>
          <p14:tracePt t="39438" x="7415213" y="2098675"/>
          <p14:tracePt t="39440" x="7397750" y="2105025"/>
          <p14:tracePt t="39442" x="7367588" y="2111375"/>
          <p14:tracePt t="39444" x="7350125" y="2122488"/>
          <p14:tracePt t="39446" x="7319963" y="2135188"/>
          <p14:tracePt t="39448" x="7302500" y="2141538"/>
          <p14:tracePt t="39450" x="7278688" y="2147888"/>
          <p14:tracePt t="39452" x="7248525" y="2152650"/>
          <p14:tracePt t="39454" x="7224713" y="2165350"/>
          <p14:tracePt t="39456" x="7194550" y="2176463"/>
          <p14:tracePt t="39458" x="7170738" y="2182813"/>
          <p14:tracePt t="39460" x="7146925" y="2195513"/>
          <p14:tracePt t="39462" x="7116763" y="2200275"/>
          <p14:tracePt t="39464" x="7080250" y="2212975"/>
          <p14:tracePt t="39466" x="7056438" y="2224088"/>
          <p14:tracePt t="39468" x="7021513" y="2243138"/>
          <p14:tracePt t="39470" x="6991350" y="2254250"/>
          <p14:tracePt t="39472" x="6967538" y="2266950"/>
          <p14:tracePt t="39474" x="6931025" y="2278063"/>
          <p14:tracePt t="39476" x="6896100" y="2297113"/>
          <p14:tracePt t="39478" x="6859588" y="2301875"/>
          <p14:tracePt t="39480" x="6823075" y="2320925"/>
          <p14:tracePt t="39482" x="6794500" y="2338388"/>
          <p14:tracePt t="39484" x="6757988" y="2355850"/>
          <p14:tracePt t="39487" x="6727825" y="2374900"/>
          <p14:tracePt t="39488" x="6686550" y="2386013"/>
          <p14:tracePt t="39490" x="6650038" y="2405063"/>
          <p14:tracePt t="39493" x="6613525" y="2422525"/>
          <p14:tracePt t="39495" x="6572250" y="2433638"/>
          <p14:tracePt t="39496" x="6537325" y="2452688"/>
          <p14:tracePt t="39499" x="6500813" y="2470150"/>
          <p14:tracePt t="39501" x="6464300" y="2487613"/>
          <p14:tracePt t="39502" x="6423025" y="2500313"/>
          <p14:tracePt t="39505" x="6392863" y="2517775"/>
          <p14:tracePt t="39506" x="6351588" y="2530475"/>
          <p14:tracePt t="39508" x="6315075" y="2541588"/>
          <p14:tracePt t="39511" x="6280150" y="2554288"/>
          <p14:tracePt t="39512" x="6243638" y="2571750"/>
          <p14:tracePt t="39514" x="6202363" y="2584450"/>
          <p14:tracePt t="39517" x="6176963" y="2589213"/>
          <p14:tracePt t="39518" x="6142038" y="2601913"/>
          <p14:tracePt t="39520" x="6105525" y="2608263"/>
          <p14:tracePt t="39523" x="6070600" y="2625725"/>
          <p14:tracePt t="39524" x="6046788" y="2632075"/>
          <p14:tracePt t="39526" x="6010275" y="2643188"/>
          <p14:tracePt t="39529" x="5986463" y="2655888"/>
          <p14:tracePt t="39530" x="5949950" y="2662238"/>
          <p14:tracePt t="39532" x="5926138" y="2667000"/>
          <p14:tracePt t="39534" x="5895975" y="2673350"/>
          <p14:tracePt t="39536" x="5872163" y="2679700"/>
          <p14:tracePt t="39538" x="5837238" y="2686050"/>
          <p14:tracePt t="39540" x="5818188" y="2697163"/>
          <p14:tracePt t="39542" x="5794375" y="2703513"/>
          <p14:tracePt t="39544" x="5765800" y="2709863"/>
          <p14:tracePt t="39546" x="5740400" y="2714625"/>
          <p14:tracePt t="39548" x="5716588" y="2714625"/>
          <p14:tracePt t="39550" x="5692775" y="2727325"/>
          <p14:tracePt t="39552" x="5675313" y="2733675"/>
          <p14:tracePt t="39554" x="5651500" y="2738438"/>
          <p14:tracePt t="39556" x="5634038" y="2744788"/>
          <p14:tracePt t="39558" x="5621338" y="2744788"/>
          <p14:tracePt t="39560" x="5603875" y="2744788"/>
          <p14:tracePt t="39562" x="5586413" y="2751138"/>
          <p14:tracePt t="39564" x="5561013" y="2757488"/>
          <p14:tracePt t="39566" x="5543550" y="2763838"/>
          <p14:tracePt t="39568" x="5532438" y="2763838"/>
          <p14:tracePt t="39570" x="5519738" y="2763838"/>
          <p14:tracePt t="39572" x="5502275" y="2763838"/>
          <p14:tracePt t="39574" x="5489575" y="2774950"/>
          <p14:tracePt t="39576" x="5478463" y="2774950"/>
          <p14:tracePt t="39578" x="5459413" y="2781300"/>
          <p14:tracePt t="39580" x="5448300" y="2781300"/>
          <p14:tracePt t="39582" x="5435600" y="2781300"/>
          <p14:tracePt t="39584" x="5424488" y="2787650"/>
          <p14:tracePt t="39586" x="5418138" y="2792413"/>
          <p14:tracePt t="39588" x="5400675" y="2792413"/>
          <p14:tracePt t="39590" x="5394325" y="2792413"/>
          <p14:tracePt t="39592" x="5381625" y="2798763"/>
          <p14:tracePt t="39594" x="5370513" y="2805113"/>
          <p14:tracePt t="39596" x="5357813" y="2805113"/>
          <p14:tracePt t="39598" x="5353050" y="2811463"/>
          <p14:tracePt t="39600" x="5346700" y="2816225"/>
          <p14:tracePt t="39602" x="5334000" y="2822575"/>
          <p14:tracePt t="39604" x="5329238" y="2822575"/>
          <p14:tracePt t="39606" x="5316538" y="2828925"/>
          <p14:tracePt t="39608" x="5310188" y="2835275"/>
          <p14:tracePt t="39610" x="5303838" y="2835275"/>
          <p14:tracePt t="39612" x="5292725" y="2846388"/>
          <p14:tracePt t="39614" x="5286375" y="2846388"/>
          <p14:tracePt t="39616" x="5280025" y="2846388"/>
          <p14:tracePt t="39618" x="5275263" y="2852738"/>
          <p14:tracePt t="39620" x="5268913" y="2859088"/>
          <p14:tracePt t="39622" x="5262563" y="2865438"/>
          <p14:tracePt t="39624" x="5256213" y="2870200"/>
          <p14:tracePt t="39626" x="5251450" y="2870200"/>
          <p14:tracePt t="39628" x="5238750" y="2876550"/>
          <p14:tracePt t="39630" x="5232400" y="2882900"/>
          <p14:tracePt t="39632" x="5227638" y="2882900"/>
          <p14:tracePt t="39634" x="5214938" y="2894013"/>
          <p14:tracePt t="39638" x="5202238" y="2894013"/>
          <p14:tracePt t="39640" x="5197475" y="2900363"/>
          <p14:tracePt t="39642" x="5191125" y="2906713"/>
          <p14:tracePt t="39644" x="5173663" y="2906713"/>
          <p14:tracePt t="39646" x="5167313" y="2913063"/>
          <p14:tracePt t="39648" x="5160963" y="2919413"/>
          <p14:tracePt t="39650" x="5149850" y="2919413"/>
          <p14:tracePt t="39652" x="5143500" y="2924175"/>
          <p14:tracePt t="39654" x="5137150" y="2930525"/>
          <p14:tracePt t="39656" x="5119688" y="2936875"/>
          <p14:tracePt t="39658" x="5113338" y="2936875"/>
          <p14:tracePt t="39660" x="5106988" y="2943225"/>
          <p14:tracePt t="39662" x="5089525" y="2947988"/>
          <p14:tracePt t="39664" x="5076825" y="2947988"/>
          <p14:tracePt t="39666" x="5072063" y="2947988"/>
          <p14:tracePt t="39669" x="5059363" y="2954338"/>
          <p14:tracePt t="39670" x="5046663" y="2960688"/>
          <p14:tracePt t="39672" x="5029200" y="2967038"/>
          <p14:tracePt t="39675" x="5018088" y="2967038"/>
          <p14:tracePt t="39676" x="5005388" y="2967038"/>
          <p14:tracePt t="39678" x="4994275" y="2971800"/>
          <p14:tracePt t="39681" x="4981575" y="2978150"/>
          <p14:tracePt t="39682" x="4964113" y="2984500"/>
          <p14:tracePt t="39684" x="4945063" y="2984500"/>
          <p14:tracePt t="39687" x="4927600" y="2990850"/>
          <p14:tracePt t="39688" x="4916488" y="2995613"/>
          <p14:tracePt t="39690" x="4897438" y="3001963"/>
          <p14:tracePt t="39694" x="4862513" y="3008313"/>
          <p14:tracePt t="39696" x="4843463" y="3014663"/>
          <p14:tracePt t="39699" x="4826000" y="3021013"/>
          <p14:tracePt t="39700" x="4808538" y="3021013"/>
          <p14:tracePt t="39702" x="4784725" y="3025775"/>
          <p14:tracePt t="39705" x="4765675" y="3032125"/>
          <p14:tracePt t="39706" x="4741863" y="3038475"/>
          <p14:tracePt t="39708" x="4724400" y="3044825"/>
          <p14:tracePt t="39711" x="4706938" y="3044825"/>
          <p14:tracePt t="39712" x="4683125" y="3049588"/>
          <p14:tracePt t="39714" x="4659313" y="3055938"/>
          <p14:tracePt t="39716" x="4640263" y="3062288"/>
          <p14:tracePt t="39718" x="4622800" y="3068638"/>
          <p14:tracePt t="39720" x="4605338" y="3068638"/>
          <p14:tracePt t="39722" x="4586288" y="3073400"/>
          <p14:tracePt t="39724" x="4562475" y="3086100"/>
          <p14:tracePt t="39726" x="4538663" y="3092450"/>
          <p14:tracePt t="39728" x="4527550" y="3092450"/>
          <p14:tracePt t="39730" x="4508500" y="3103563"/>
          <p14:tracePt t="39732" x="4484688" y="3109913"/>
          <p14:tracePt t="39734" x="4467225" y="3116263"/>
          <p14:tracePt t="39736" x="4449763" y="3116263"/>
          <p14:tracePt t="39738" x="4425950" y="3122613"/>
          <p14:tracePt t="39740" x="4406900" y="3127375"/>
          <p14:tracePt t="39742" x="4389438" y="3133725"/>
          <p14:tracePt t="39744" x="4365625" y="3140075"/>
          <p14:tracePt t="39746" x="4348163" y="3140075"/>
          <p14:tracePt t="39748" x="4329113" y="3151188"/>
          <p14:tracePt t="39750" x="4305300" y="3157538"/>
          <p14:tracePt t="39752" x="4287838" y="3157538"/>
          <p14:tracePt t="39754" x="4270375" y="3163888"/>
          <p14:tracePt t="39756" x="4246563" y="3170238"/>
          <p14:tracePt t="39758" x="4227513" y="3176588"/>
          <p14:tracePt t="39760" x="4210050" y="3176588"/>
          <p14:tracePt t="39762" x="4186238" y="3181350"/>
          <p14:tracePt t="39764" x="4168775" y="3187700"/>
          <p14:tracePt t="39766" x="4149725" y="3187700"/>
          <p14:tracePt t="39768" x="4125913" y="3194050"/>
          <p14:tracePt t="39770" x="4108450" y="3194050"/>
          <p14:tracePt t="39772" x="4090988" y="3200400"/>
          <p14:tracePt t="39774" x="4071938" y="3205163"/>
          <p14:tracePt t="39776" x="4054475" y="3205163"/>
          <p14:tracePt t="39778" x="4037013" y="3205163"/>
          <p14:tracePt t="39780" x="4019550" y="3205163"/>
          <p14:tracePt t="39782" x="4006850" y="3211513"/>
          <p14:tracePt t="39784" x="3989388" y="3211513"/>
          <p14:tracePt t="39786" x="3976688" y="3217863"/>
          <p14:tracePt t="39788" x="3959225" y="3217863"/>
          <p14:tracePt t="39790" x="3946525" y="3224213"/>
          <p14:tracePt t="39792" x="3929063" y="3224213"/>
          <p14:tracePt t="39794" x="3916363" y="3224213"/>
          <p14:tracePt t="39796" x="3898900" y="3224213"/>
          <p14:tracePt t="39798" x="3892550" y="3228975"/>
          <p14:tracePt t="39800" x="3875088" y="3228975"/>
          <p14:tracePt t="39802" x="3868738" y="3235325"/>
          <p14:tracePt t="39804" x="3851275" y="3235325"/>
          <p14:tracePt t="39806" x="3840163" y="3235325"/>
          <p14:tracePt t="39808" x="3833813" y="3235325"/>
          <p14:tracePt t="39810" x="3821113" y="3235325"/>
          <p14:tracePt t="39812" x="3810000" y="3235325"/>
          <p14:tracePt t="39815" x="3797300" y="3241675"/>
          <p14:tracePt t="39816" x="3790950" y="3241675"/>
          <p14:tracePt t="39818" x="3779838" y="3241675"/>
          <p14:tracePt t="39820" x="3773488" y="3241675"/>
          <p14:tracePt t="39822" x="3762375" y="3241675"/>
          <p14:tracePt t="39824" x="3756025" y="3241675"/>
          <p14:tracePt t="39826" x="3749675" y="3248025"/>
          <p14:tracePt t="39828" x="3736975" y="3248025"/>
          <p14:tracePt t="39830" x="3732213" y="3248025"/>
          <p14:tracePt t="39832" x="3725863" y="3252788"/>
          <p14:tracePt t="39834" x="3713163" y="3252788"/>
          <p14:tracePt t="39836" x="3708400" y="3252788"/>
          <p14:tracePt t="39839" x="3695700" y="3252788"/>
          <p14:tracePt t="39840" x="3689350" y="3252788"/>
          <p14:tracePt t="39842" x="3684588" y="3252788"/>
          <p14:tracePt t="39845" x="3678238" y="3252788"/>
          <p14:tracePt t="39846" x="3671888" y="3259138"/>
          <p14:tracePt t="39848" x="3660775" y="3259138"/>
          <p14:tracePt t="39851" x="3654425" y="3265488"/>
          <p14:tracePt t="39852" x="3648075" y="3265488"/>
          <p14:tracePt t="39854" x="3635375" y="3265488"/>
          <p14:tracePt t="39857" x="3630613" y="3271838"/>
          <p14:tracePt t="39858" x="3624263" y="3271838"/>
          <p14:tracePt t="39860" x="3611563" y="3271838"/>
          <p14:tracePt t="39863" x="3606800" y="3278188"/>
          <p14:tracePt t="39864" x="3600450" y="3278188"/>
          <p14:tracePt t="39866" x="3587750" y="3278188"/>
          <p14:tracePt t="39869" x="3582988" y="3278188"/>
          <p14:tracePt t="39870" x="3576638" y="3282950"/>
          <p14:tracePt t="39872" x="3563938" y="3282950"/>
          <p14:tracePt t="39875" x="3557588" y="3282950"/>
          <p14:tracePt t="39876" x="3552825" y="3289300"/>
          <p14:tracePt t="39878" x="3546475" y="3289300"/>
          <p14:tracePt t="39882" x="3533775" y="3289300"/>
          <p14:tracePt t="39887" x="3529013" y="3289300"/>
          <p14:tracePt t="39888" x="3522663" y="3295650"/>
          <p14:tracePt t="39893" x="3516313" y="3295650"/>
          <p14:tracePt t="39900" x="3509963" y="3302000"/>
          <p14:tracePt t="39914" x="3505200" y="3302000"/>
          <p14:tracePt t="39924" x="3498850" y="3302000"/>
          <p14:tracePt t="39930" x="3492500" y="3302000"/>
          <p14:tracePt t="39938" x="3486150" y="3306763"/>
          <p14:tracePt t="39944" x="3479800" y="3306763"/>
          <p14:tracePt t="39950" x="3475038" y="3306763"/>
          <p14:tracePt t="39952" x="3468688" y="3313113"/>
          <p14:tracePt t="39956" x="3462338" y="3313113"/>
          <p14:tracePt t="39960" x="3455988" y="3313113"/>
          <p14:tracePt t="39962" x="3455988" y="3319463"/>
          <p14:tracePt t="39964" x="3451225" y="3325813"/>
          <p14:tracePt t="39966" x="3444875" y="3325813"/>
          <p14:tracePt t="39968" x="3438525" y="3325813"/>
          <p14:tracePt t="39970" x="3432175" y="3325813"/>
          <p14:tracePt t="39972" x="3427413" y="3325813"/>
          <p14:tracePt t="39974" x="3421063" y="3330575"/>
          <p14:tracePt t="39976" x="3414713" y="3330575"/>
          <p14:tracePt t="39978" x="3408363" y="3330575"/>
          <p14:tracePt t="39980" x="3403600" y="3336925"/>
          <p14:tracePt t="39982" x="3397250" y="3343275"/>
          <p14:tracePt t="39984" x="3390900" y="3343275"/>
          <p14:tracePt t="39986" x="3378200" y="3349625"/>
          <p14:tracePt t="39988" x="3373438" y="3355975"/>
          <p14:tracePt t="39990" x="3367088" y="3355975"/>
          <p14:tracePt t="39992" x="3354388" y="3355975"/>
          <p14:tracePt t="39994" x="3343275" y="3360738"/>
          <p14:tracePt t="39996" x="3336925" y="3373438"/>
          <p14:tracePt t="39998" x="3325813" y="3373438"/>
          <p14:tracePt t="40000" x="3319463" y="3373438"/>
          <p14:tracePt t="40002" x="3313113" y="3379788"/>
          <p14:tracePt t="40004" x="3300413" y="3384550"/>
          <p14:tracePt t="40006" x="3289300" y="3384550"/>
          <p14:tracePt t="40008" x="3282950" y="3390900"/>
          <p14:tracePt t="40010" x="3271838" y="3397250"/>
          <p14:tracePt t="40012" x="3265488" y="3397250"/>
          <p14:tracePt t="40014" x="3252788" y="3403600"/>
          <p14:tracePt t="40016" x="3248025" y="3408363"/>
          <p14:tracePt t="40018" x="3235325" y="3408363"/>
          <p14:tracePt t="40020" x="3228975" y="3408363"/>
          <p14:tracePt t="40022" x="3217863" y="3414713"/>
          <p14:tracePt t="40024" x="3211513" y="3421063"/>
          <p14:tracePt t="40026" x="3198813" y="3421063"/>
          <p14:tracePt t="40028" x="3194050" y="3421063"/>
          <p14:tracePt t="40030" x="3175000" y="3421063"/>
          <p14:tracePt t="40033" x="3170238" y="3427413"/>
          <p14:tracePt t="40034" x="3163888" y="3433763"/>
          <p14:tracePt t="40036" x="3151188" y="3433763"/>
          <p14:tracePt t="40039" x="3140075" y="3438525"/>
          <p14:tracePt t="40040" x="3133725" y="3438525"/>
          <p14:tracePt t="40042" x="3127375" y="3438525"/>
          <p14:tracePt t="40044" x="3116263" y="3438525"/>
          <p14:tracePt t="40046" x="3109913" y="3438525"/>
          <p14:tracePt t="40048" x="3103563" y="3438525"/>
          <p14:tracePt t="40051" x="3092450" y="3444875"/>
          <p14:tracePt t="40052" x="3086100" y="3444875"/>
          <p14:tracePt t="40054" x="3079750" y="3444875"/>
          <p14:tracePt t="40057" x="3073400" y="3444875"/>
          <p14:tracePt t="40058" x="3068638" y="3444875"/>
          <p14:tracePt t="40060" x="3062288" y="3451225"/>
          <p14:tracePt t="40063" x="3049588" y="3451225"/>
          <p14:tracePt t="40064" x="3043238" y="3451225"/>
          <p14:tracePt t="40069" x="3038475" y="3451225"/>
          <p14:tracePt t="40070" x="3032125" y="3451225"/>
          <p14:tracePt t="40072" x="3025775" y="3451225"/>
          <p14:tracePt t="40075" x="3019425" y="3451225"/>
          <p14:tracePt t="40076" x="3014663" y="3451225"/>
          <p14:tracePt t="40078" x="3001963" y="3451225"/>
          <p14:tracePt t="40082" x="2995613" y="3451225"/>
          <p14:tracePt t="40084" x="2990850" y="3451225"/>
          <p14:tracePt t="40087" x="2984500" y="3451225"/>
          <p14:tracePt t="40088" x="2978150" y="3451225"/>
          <p14:tracePt t="40090" x="2971800" y="3451225"/>
          <p14:tracePt t="40094" x="2967038" y="3451225"/>
          <p14:tracePt t="40095" x="2960688" y="3451225"/>
          <p14:tracePt t="40099" x="2947988" y="3451225"/>
          <p14:tracePt t="40100" x="2941638" y="3451225"/>
          <p14:tracePt t="40104" x="2930525" y="3451225"/>
          <p14:tracePt t="40106" x="2924175" y="3451225"/>
          <p14:tracePt t="40108" x="2917825" y="3451225"/>
          <p14:tracePt t="40110" x="2906713" y="3457575"/>
          <p14:tracePt t="40112" x="2900363" y="3457575"/>
          <p14:tracePt t="40114" x="2894013" y="3462338"/>
          <p14:tracePt t="40116" x="2889250" y="3462338"/>
          <p14:tracePt t="40118" x="2876550" y="3462338"/>
          <p14:tracePt t="40120" x="2863850" y="3462338"/>
          <p14:tracePt t="40122" x="2859088" y="3462338"/>
          <p14:tracePt t="40124" x="2846388" y="3468688"/>
          <p14:tracePt t="40126" x="2835275" y="3468688"/>
          <p14:tracePt t="40128" x="2822575" y="3468688"/>
          <p14:tracePt t="40130" x="2811463" y="3475038"/>
          <p14:tracePt t="40132" x="2805113" y="3475038"/>
          <p14:tracePt t="40136" x="2774950" y="3475038"/>
          <p14:tracePt t="40138" x="2768600" y="3481388"/>
          <p14:tracePt t="40140" x="2757488" y="3481388"/>
          <p14:tracePt t="40142" x="2744788" y="3481388"/>
          <p14:tracePt t="40144" x="2733675" y="3486150"/>
          <p14:tracePt t="40146" x="2720975" y="3486150"/>
          <p14:tracePt t="40148" x="2709863" y="3492500"/>
          <p14:tracePt t="40150" x="2697163" y="3492500"/>
          <p14:tracePt t="40152" x="2690813" y="3492500"/>
          <p14:tracePt t="40154" x="2673350" y="3492500"/>
          <p14:tracePt t="40156" x="2667000" y="3492500"/>
          <p14:tracePt t="40158" x="2660650" y="3492500"/>
          <p14:tracePt t="40160" x="2655888" y="3492500"/>
          <p14:tracePt t="40162" x="2643188" y="3492500"/>
          <p14:tracePt t="40164" x="2636838" y="3492500"/>
          <p14:tracePt t="40166" x="2625725" y="3492500"/>
          <p14:tracePt t="40168" x="2619375" y="3492500"/>
          <p14:tracePt t="40170" x="2613025" y="3492500"/>
          <p14:tracePt t="40172" x="2601913" y="3492500"/>
          <p14:tracePt t="40174" x="2595563" y="3492500"/>
          <p14:tracePt t="40176" x="2589213" y="3492500"/>
          <p14:tracePt t="40180" x="2578100" y="3492500"/>
          <p14:tracePt t="40184" x="2571750" y="3492500"/>
          <p14:tracePt t="40186" x="2565400" y="3492500"/>
          <p14:tracePt t="40188" x="2559050" y="3492500"/>
          <p14:tracePt t="40190" x="2554288" y="3492500"/>
          <p14:tracePt t="40194" x="2547938" y="3492500"/>
          <p14:tracePt t="40198" x="2541588" y="3486150"/>
          <p14:tracePt t="40204" x="2535238" y="3486150"/>
          <p14:tracePt t="40206" x="2530475" y="3486150"/>
          <p14:tracePt t="40224" x="2524125" y="3486150"/>
          <p14:tracePt t="40491" x="2524125" y="3481388"/>
          <p14:tracePt t="40496" x="2530475" y="3481388"/>
          <p14:tracePt t="40500" x="2535238" y="3481388"/>
          <p14:tracePt t="40505" x="2541588" y="3481388"/>
          <p14:tracePt t="40513" x="2547938" y="3481388"/>
          <p14:tracePt t="40518" x="2554288" y="3481388"/>
          <p14:tracePt t="40533" x="2559050" y="3481388"/>
          <p14:tracePt t="40536" x="2565400" y="3475038"/>
          <p14:tracePt t="40554" x="2571750" y="3475038"/>
          <p14:tracePt t="40576" x="2578100" y="3475038"/>
          <p14:tracePt t="40596" x="2582863" y="3475038"/>
          <p14:tracePt t="40604" x="2589213" y="3475038"/>
          <p14:tracePt t="40640" x="2595563" y="3475038"/>
          <p14:tracePt t="40664" x="2601913" y="3475038"/>
          <p14:tracePt t="40678" x="2606675" y="3475038"/>
          <p14:tracePt t="40682" x="2613025" y="3475038"/>
          <p14:tracePt t="40692" x="2619375" y="3475038"/>
          <p14:tracePt t="40702" x="2625725" y="3475038"/>
          <p14:tracePt t="40712" x="2632075" y="3475038"/>
          <p14:tracePt t="40716" x="2636838" y="3475038"/>
          <p14:tracePt t="40724" x="2643188" y="3475038"/>
          <p14:tracePt t="40732" x="2649538" y="3475038"/>
          <p14:tracePt t="40738" x="2655888" y="3475038"/>
          <p14:tracePt t="40742" x="2660650" y="3475038"/>
          <p14:tracePt t="40744" x="2660650" y="3468688"/>
          <p14:tracePt t="40746" x="2667000" y="3468688"/>
          <p14:tracePt t="40752" x="2673350" y="3462338"/>
          <p14:tracePt t="40756" x="2679700" y="3462338"/>
          <p14:tracePt t="40758" x="2684463" y="3462338"/>
          <p14:tracePt t="40762" x="2690813" y="3462338"/>
          <p14:tracePt t="40766" x="2697163" y="3462338"/>
          <p14:tracePt t="40768" x="2703513" y="3462338"/>
          <p14:tracePt t="40772" x="2709863" y="3457575"/>
          <p14:tracePt t="40776" x="2714625" y="3457575"/>
          <p14:tracePt t="40779" x="2720975" y="3457575"/>
          <p14:tracePt t="40780" x="2727325" y="3457575"/>
          <p14:tracePt t="40785" x="2733675" y="3457575"/>
          <p14:tracePt t="40788" x="2744788" y="3457575"/>
          <p14:tracePt t="40792" x="2751138" y="3457575"/>
          <p14:tracePt t="40797" x="2762250" y="3451225"/>
          <p14:tracePt t="40800" x="2768600" y="3451225"/>
          <p14:tracePt t="40804" x="2774950" y="3451225"/>
          <p14:tracePt t="40806" x="2781300" y="3451225"/>
          <p14:tracePt t="40809" x="2787650" y="3451225"/>
          <p14:tracePt t="40812" x="2792413" y="3451225"/>
          <p14:tracePt t="40815" x="2798763" y="3451225"/>
          <p14:tracePt t="40818" x="2805113" y="3451225"/>
          <p14:tracePt t="40821" x="2811463" y="3451225"/>
          <p14:tracePt t="40824" x="2816225" y="3451225"/>
          <p14:tracePt t="40828" x="2822575" y="3451225"/>
          <p14:tracePt t="40829" x="2828925" y="3451225"/>
          <p14:tracePt t="40830" x="2835275" y="3451225"/>
          <p14:tracePt t="40834" x="2840038" y="3444875"/>
          <p14:tracePt t="40840" x="2852738" y="3444875"/>
          <p14:tracePt t="40842" x="2859088" y="3444875"/>
          <p14:tracePt t="40846" x="2870200" y="3444875"/>
          <p14:tracePt t="40851" x="2876550" y="3444875"/>
          <p14:tracePt t="40852" x="2882900" y="3444875"/>
          <p14:tracePt t="40856" x="2889250" y="3444875"/>
          <p14:tracePt t="40858" x="2894013" y="3438525"/>
          <p14:tracePt t="40862" x="2900363" y="3438525"/>
          <p14:tracePt t="40866" x="2906713" y="3438525"/>
          <p14:tracePt t="40868" x="2913063" y="3438525"/>
          <p14:tracePt t="40870" x="2917825" y="3438525"/>
          <p14:tracePt t="40874" x="2924175" y="3438525"/>
          <p14:tracePt t="40878" x="2930525" y="3438525"/>
          <p14:tracePt t="40882" x="2936875" y="3438525"/>
          <p14:tracePt t="40888" x="2941638" y="3438525"/>
          <p14:tracePt t="40894" x="2947988" y="3438525"/>
          <p14:tracePt t="40898" x="2954338" y="3438525"/>
          <p14:tracePt t="40904" x="2960688" y="3438525"/>
          <p14:tracePt t="40914" x="2967038" y="3438525"/>
          <p14:tracePt t="40928" x="2967038" y="3433763"/>
          <p14:tracePt t="40931" x="2971800" y="3433763"/>
          <p14:tracePt t="40938" x="2978150" y="3433763"/>
          <p14:tracePt t="40948" x="2984500" y="3433763"/>
          <p14:tracePt t="40956" x="2990850" y="3433763"/>
          <p14:tracePt t="40964" x="2995613" y="3433763"/>
          <p14:tracePt t="40966" x="3001963" y="3433763"/>
          <p14:tracePt t="40972" x="3008313" y="3433763"/>
          <p14:tracePt t="40978" x="3014663" y="3433763"/>
          <p14:tracePt t="40984" x="3019425" y="3433763"/>
          <p14:tracePt t="40986" x="3025775" y="3433763"/>
          <p14:tracePt t="40992" x="3032125" y="3433763"/>
          <p14:tracePt t="40998" x="3038475" y="3433763"/>
          <p14:tracePt t="41004" x="3043238" y="3433763"/>
          <p14:tracePt t="41009" x="3049588" y="3433763"/>
          <p14:tracePt t="41015" x="3055938" y="3433763"/>
          <p14:tracePt t="41022" x="3062288" y="3433763"/>
          <p14:tracePt t="41038" x="3068638" y="3433763"/>
          <p14:tracePt t="41066" x="3073400" y="3433763"/>
          <p14:tracePt t="41088" x="3079750" y="3433763"/>
          <p14:tracePt t="41110" x="3086100" y="3433763"/>
          <p14:tracePt t="41126" x="3092450" y="3433763"/>
          <p14:tracePt t="48967" x="3097213" y="3433763"/>
          <p14:tracePt t="48969" x="3103563" y="3433763"/>
          <p14:tracePt t="48972" x="3103563" y="3427413"/>
          <p14:tracePt t="48975" x="3109913" y="3427413"/>
          <p14:tracePt t="48979" x="3116263" y="3427413"/>
          <p14:tracePt t="48984" x="3121025" y="3427413"/>
          <p14:tracePt t="48985" x="3127375" y="3427413"/>
          <p14:tracePt t="48987" x="3127375" y="3421063"/>
          <p14:tracePt t="48989" x="3133725" y="3421063"/>
          <p14:tracePt t="48993" x="3140075" y="3421063"/>
          <p14:tracePt t="48997" x="3146425" y="3421063"/>
          <p14:tracePt t="48999" x="3151188" y="3421063"/>
          <p14:tracePt t="49002" x="3151188" y="3414713"/>
          <p14:tracePt t="49003" x="3157538" y="3414713"/>
          <p14:tracePt t="49005" x="3163888" y="3414713"/>
          <p14:tracePt t="49009" x="3170238" y="3414713"/>
          <p14:tracePt t="49011" x="3175000" y="3414713"/>
          <p14:tracePt t="49013" x="3181350" y="3414713"/>
          <p14:tracePt t="49015" x="3187700" y="3414713"/>
          <p14:tracePt t="49017" x="3194050" y="3414713"/>
          <p14:tracePt t="49021" x="3205163" y="3414713"/>
          <p14:tracePt t="49023" x="3211513" y="3414713"/>
          <p14:tracePt t="49025" x="3217863" y="3408363"/>
          <p14:tracePt t="49027" x="3224213" y="3408363"/>
          <p14:tracePt t="49029" x="3235325" y="3408363"/>
          <p14:tracePt t="49032" x="3241675" y="3408363"/>
          <p14:tracePt t="49033" x="3248025" y="3408363"/>
          <p14:tracePt t="49035" x="3259138" y="3408363"/>
          <p14:tracePt t="49038" x="3271838" y="3403600"/>
          <p14:tracePt t="49039" x="3276600" y="3403600"/>
          <p14:tracePt t="49041" x="3282950" y="3403600"/>
          <p14:tracePt t="49043" x="3295650" y="3403600"/>
          <p14:tracePt t="49045" x="3306763" y="3403600"/>
          <p14:tracePt t="49047" x="3313113" y="3403600"/>
          <p14:tracePt t="49050" x="3319463" y="3403600"/>
          <p14:tracePt t="49051" x="3330575" y="3403600"/>
          <p14:tracePt t="49053" x="3336925" y="3403600"/>
          <p14:tracePt t="49056" x="3343275" y="3403600"/>
          <p14:tracePt t="49057" x="3349625" y="3403600"/>
          <p14:tracePt t="49059" x="3360738" y="3403600"/>
          <p14:tracePt t="49063" x="3373438" y="3397250"/>
          <p14:tracePt t="49068" x="3378200" y="3397250"/>
          <p14:tracePt t="49069" x="3384550" y="3397250"/>
          <p14:tracePt t="49071" x="3390900" y="3397250"/>
          <p14:tracePt t="49075" x="3397250" y="3397250"/>
          <p14:tracePt t="49080" x="3408363" y="3397250"/>
          <p14:tracePt t="49083" x="3414713" y="3397250"/>
          <p14:tracePt t="49089" x="3421063" y="3397250"/>
          <p14:tracePt t="49095" x="3427413" y="3397250"/>
          <p14:tracePt t="49098" x="3432175" y="3397250"/>
          <p14:tracePt t="49103" x="3438525" y="3397250"/>
          <p14:tracePt t="49107" x="3444875" y="3397250"/>
          <p14:tracePt t="49113" x="3451225" y="3397250"/>
          <p14:tracePt t="49115" x="3455988" y="3397250"/>
          <p14:tracePt t="49119" x="3462338" y="3397250"/>
          <p14:tracePt t="49125" x="3468688" y="3397250"/>
          <p14:tracePt t="49129" x="3475038" y="3397250"/>
          <p14:tracePt t="49131" x="3479800" y="3397250"/>
          <p14:tracePt t="49135" x="3486150" y="3397250"/>
          <p14:tracePt t="49141" x="3492500" y="3397250"/>
          <p14:tracePt t="49143" x="3498850" y="3397250"/>
          <p14:tracePt t="49145" x="3505200" y="3397250"/>
          <p14:tracePt t="49147" x="3509963" y="3397250"/>
          <p14:tracePt t="49151" x="3516313" y="3397250"/>
          <p14:tracePt t="49155" x="3522663" y="3397250"/>
          <p14:tracePt t="49157" x="3529013" y="3397250"/>
          <p14:tracePt t="49161" x="3533775" y="3397250"/>
          <p14:tracePt t="49163" x="3540125" y="3397250"/>
          <p14:tracePt t="49165" x="3546475" y="3397250"/>
          <p14:tracePt t="49169" x="3546475" y="3390900"/>
          <p14:tracePt t="49171" x="3552825" y="3390900"/>
          <p14:tracePt t="49175" x="3557588" y="3390900"/>
          <p14:tracePt t="49179" x="3563938" y="3390900"/>
          <p14:tracePt t="49183" x="3570288" y="3390900"/>
          <p14:tracePt t="49189" x="3576638" y="3384550"/>
          <p14:tracePt t="49197" x="3582988" y="3384550"/>
          <p14:tracePt t="49207" x="3587750" y="3384550"/>
          <p14:tracePt t="49211" x="3594100" y="3384550"/>
          <p14:tracePt t="49217" x="3600450" y="3384550"/>
          <p14:tracePt t="49225" x="3606800" y="3384550"/>
          <p14:tracePt t="49233" x="3611563" y="3384550"/>
          <p14:tracePt t="49239" x="3617913" y="3384550"/>
          <p14:tracePt t="49241" x="3624263" y="3390900"/>
          <p14:tracePt t="49247" x="3630613" y="3390900"/>
          <p14:tracePt t="49253" x="3635375" y="3390900"/>
          <p14:tracePt t="49259" x="3641725" y="3390900"/>
          <p14:tracePt t="49262" x="3648075" y="3390900"/>
          <p14:tracePt t="49265" x="3654425" y="3390900"/>
          <p14:tracePt t="49269" x="3660775" y="3397250"/>
          <p14:tracePt t="49274" x="3665538" y="3397250"/>
          <p14:tracePt t="49280" x="3671888" y="3397250"/>
          <p14:tracePt t="49286" x="3678238" y="3397250"/>
          <p14:tracePt t="49293" x="3684588" y="3397250"/>
          <p14:tracePt t="49295" x="3689350" y="3397250"/>
          <p14:tracePt t="49303" x="3695700" y="3397250"/>
          <p14:tracePt t="49311" x="3702050" y="3397250"/>
          <p14:tracePt t="49319" x="3708400" y="3397250"/>
          <p14:tracePt t="49321" x="3713163" y="3397250"/>
          <p14:tracePt t="49329" x="3719513" y="3397250"/>
          <p14:tracePt t="49335" x="3725863" y="3397250"/>
          <p14:tracePt t="49339" x="3732213" y="3397250"/>
          <p14:tracePt t="49341" x="3736975" y="3397250"/>
          <p14:tracePt t="49347" x="3743325" y="3397250"/>
          <p14:tracePt t="49349" x="3743325" y="3403600"/>
          <p14:tracePt t="49351" x="3749675" y="3403600"/>
          <p14:tracePt t="49355" x="3756025" y="3403600"/>
          <p14:tracePt t="49359" x="3767138" y="3403600"/>
          <p14:tracePt t="49365" x="3773488" y="3403600"/>
          <p14:tracePt t="49367" x="3779838" y="3408363"/>
          <p14:tracePt t="49369" x="3786188" y="3408363"/>
          <p14:tracePt t="49373" x="3790950" y="3408363"/>
          <p14:tracePt t="49375" x="3797300" y="3408363"/>
          <p14:tracePt t="49379" x="3803650" y="3414713"/>
          <p14:tracePt t="49384" x="3810000" y="3414713"/>
          <p14:tracePt t="49387" x="3814763" y="3414713"/>
          <p14:tracePt t="49389" x="3821113" y="3414713"/>
          <p14:tracePt t="49391" x="3827463" y="3414713"/>
          <p14:tracePt t="49395" x="3827463" y="3421063"/>
          <p14:tracePt t="49397" x="3833813" y="3421063"/>
          <p14:tracePt t="49401" x="3840163" y="3421063"/>
          <p14:tracePt t="49405" x="3851275" y="3421063"/>
          <p14:tracePt t="49409" x="3857625" y="3421063"/>
          <p14:tracePt t="49414" x="3868738" y="3427413"/>
          <p14:tracePt t="49417" x="3875088" y="3427413"/>
          <p14:tracePt t="49421" x="3887788" y="3427413"/>
          <p14:tracePt t="49423" x="3892550" y="3433763"/>
          <p14:tracePt t="49427" x="3898900" y="3433763"/>
          <p14:tracePt t="49429" x="3905250" y="3433763"/>
          <p14:tracePt t="49432" x="3911600" y="3433763"/>
          <p14:tracePt t="49435" x="3916363" y="3433763"/>
          <p14:tracePt t="49438" x="3922713" y="3433763"/>
          <p14:tracePt t="49439" x="3929063" y="3438525"/>
          <p14:tracePt t="49441" x="3935413" y="3438525"/>
          <p14:tracePt t="49444" x="3941763" y="3438525"/>
          <p14:tracePt t="49445" x="3946525" y="3438525"/>
          <p14:tracePt t="49450" x="3952875" y="3438525"/>
          <p14:tracePt t="49453" x="3959225" y="3438525"/>
          <p14:tracePt t="49456" x="3965575" y="3444875"/>
          <p14:tracePt t="49457" x="3970338" y="3444875"/>
          <p14:tracePt t="49463" x="3976688" y="3444875"/>
          <p14:tracePt t="49465" x="3983038" y="3444875"/>
          <p14:tracePt t="49469" x="3989388" y="3444875"/>
          <p14:tracePt t="49475" x="3994150" y="3444875"/>
          <p14:tracePt t="49477" x="3994150" y="3451225"/>
          <p14:tracePt t="49536" x="4000500" y="3451225"/>
          <p14:tracePt t="49546" x="4006850" y="3451225"/>
          <p14:tracePt t="49571" x="4013200" y="3451225"/>
          <p14:tracePt t="49626" x="4019550" y="3451225"/>
          <p14:tracePt t="49644" x="4024313" y="3451225"/>
          <p14:tracePt t="49652" x="4030663" y="3451225"/>
          <p14:tracePt t="49668" x="4037013" y="3451225"/>
          <p14:tracePt t="49677" x="4043363" y="3451225"/>
          <p14:tracePt t="49685" x="4048125" y="3451225"/>
          <p14:tracePt t="49687" x="4054475" y="3451225"/>
          <p14:tracePt t="49693" x="4060825" y="3451225"/>
          <p14:tracePt t="49699" x="4067175" y="3451225"/>
          <p14:tracePt t="49707" x="4071938" y="3451225"/>
          <p14:tracePt t="49710" x="4078288" y="3451225"/>
          <p14:tracePt t="49717" x="4084638" y="3451225"/>
          <p14:tracePt t="49727" x="4090988" y="3451225"/>
          <p14:tracePt t="49753" x="4097338" y="3451225"/>
          <p14:tracePt t="49815" x="4102100" y="3451225"/>
          <p14:tracePt t="49821" x="4108450" y="3451225"/>
          <p14:tracePt t="49844" x="4114800" y="3451225"/>
          <p14:tracePt t="51588" x="4121150" y="3451225"/>
          <p14:tracePt t="51599" x="4125913" y="3451225"/>
          <p14:tracePt t="51607" x="4132263" y="3451225"/>
          <p14:tracePt t="51623" x="4138613" y="3451225"/>
          <p14:tracePt t="51714" x="4138613" y="3457575"/>
          <p14:tracePt t="51740" x="4144963" y="3457575"/>
          <p14:tracePt t="51744" x="4144963" y="3462338"/>
          <p14:tracePt t="51755" x="4149725" y="3462338"/>
          <p14:tracePt t="51758" x="4156075" y="3468688"/>
          <p14:tracePt t="51763" x="4156075" y="3475038"/>
          <p14:tracePt t="51766" x="4162425" y="3475038"/>
          <p14:tracePt t="51771" x="4168775" y="3481388"/>
          <p14:tracePt t="51775" x="4173538" y="3481388"/>
          <p14:tracePt t="51777" x="4179888" y="3486150"/>
          <p14:tracePt t="51780" x="4186238" y="3486150"/>
          <p14:tracePt t="51783" x="4192588" y="3486150"/>
          <p14:tracePt t="51787" x="4203700" y="3492500"/>
          <p14:tracePt t="51789" x="4210050" y="3498850"/>
          <p14:tracePt t="51791" x="4216400" y="3498850"/>
          <p14:tracePt t="51793" x="4222750" y="3498850"/>
          <p14:tracePt t="51795" x="4227513" y="3505200"/>
          <p14:tracePt t="51797" x="4240213" y="3505200"/>
          <p14:tracePt t="51799" x="4251325" y="3509963"/>
          <p14:tracePt t="51803" x="4264025" y="3509963"/>
          <p14:tracePt t="51805" x="4276725" y="3509963"/>
          <p14:tracePt t="51807" x="4294188" y="3516313"/>
          <p14:tracePt t="51809" x="4305300" y="3516313"/>
          <p14:tracePt t="51811" x="4311650" y="3522663"/>
          <p14:tracePt t="51813" x="4329113" y="3529013"/>
          <p14:tracePt t="51815" x="4341813" y="3529013"/>
          <p14:tracePt t="51817" x="4352925" y="3529013"/>
          <p14:tracePt t="51819" x="4371975" y="3529013"/>
          <p14:tracePt t="51820" x="4383088" y="3529013"/>
          <p14:tracePt t="51823" x="4395788" y="3529013"/>
          <p14:tracePt t="51825" x="4413250" y="3535363"/>
          <p14:tracePt t="51827" x="4425950" y="3535363"/>
          <p14:tracePt t="51829" x="4443413" y="3535363"/>
          <p14:tracePt t="51831" x="4456113" y="3540125"/>
          <p14:tracePt t="51834" x="4467225" y="3540125"/>
          <p14:tracePt t="51835" x="4484688" y="3540125"/>
          <p14:tracePt t="51837" x="4503738" y="3546475"/>
          <p14:tracePt t="51839" x="4514850" y="3546475"/>
          <p14:tracePt t="51841" x="4527550" y="3546475"/>
          <p14:tracePt t="51843" x="4538663" y="3546475"/>
          <p14:tracePt t="51845" x="4551363" y="3546475"/>
          <p14:tracePt t="51847" x="4562475" y="3546475"/>
          <p14:tracePt t="51849" x="4575175" y="3546475"/>
          <p14:tracePt t="51851" x="4592638" y="3546475"/>
          <p14:tracePt t="51853" x="4605338" y="3552825"/>
          <p14:tracePt t="51855" x="4616450" y="3552825"/>
          <p14:tracePt t="51857" x="4622800" y="3552825"/>
          <p14:tracePt t="51859" x="4635500" y="3552825"/>
          <p14:tracePt t="51861" x="4646613" y="3552825"/>
          <p14:tracePt t="51863" x="4659313" y="3552825"/>
          <p14:tracePt t="51865" x="4670425" y="3552825"/>
          <p14:tracePt t="51867" x="4683125" y="3552825"/>
          <p14:tracePt t="51869" x="4687888" y="3552825"/>
          <p14:tracePt t="51871" x="4706938" y="3559175"/>
          <p14:tracePt t="51873" x="4718050" y="3559175"/>
          <p14:tracePt t="51876" x="4730750" y="3559175"/>
          <p14:tracePt t="51877" x="4741863" y="3559175"/>
          <p14:tracePt t="51879" x="4754563" y="3559175"/>
          <p14:tracePt t="51881" x="4765675" y="3563938"/>
          <p14:tracePt t="51883" x="4778375" y="3563938"/>
          <p14:tracePt t="51885" x="4795838" y="3563938"/>
          <p14:tracePt t="51888" x="4814888" y="3563938"/>
          <p14:tracePt t="51889" x="4826000" y="3563938"/>
          <p14:tracePt t="51891" x="4843463" y="3563938"/>
          <p14:tracePt t="51893" x="4862513" y="3563938"/>
          <p14:tracePt t="51895" x="4879975" y="3563938"/>
          <p14:tracePt t="51897" x="4897438" y="3563938"/>
          <p14:tracePt t="51899" x="4921250" y="3563938"/>
          <p14:tracePt t="51901" x="4940300" y="3563938"/>
          <p14:tracePt t="51903" x="4964113" y="3563938"/>
          <p14:tracePt t="51905" x="4987925" y="3563938"/>
          <p14:tracePt t="51907" x="5018088" y="3563938"/>
          <p14:tracePt t="51909" x="5041900" y="3563938"/>
          <p14:tracePt t="51911" x="5072063" y="3563938"/>
          <p14:tracePt t="51913" x="5095875" y="3563938"/>
          <p14:tracePt t="51915" x="5124450" y="3563938"/>
          <p14:tracePt t="51918" x="5149850" y="3563938"/>
          <p14:tracePt t="51919" x="5184775" y="3563938"/>
          <p14:tracePt t="51921" x="5208588" y="3563938"/>
          <p14:tracePt t="51924" x="5238750" y="3563938"/>
          <p14:tracePt t="51925" x="5262563" y="3563938"/>
          <p14:tracePt t="51927" x="5299075" y="3563938"/>
          <p14:tracePt t="51930" x="5329238" y="3563938"/>
          <p14:tracePt t="51931" x="5353050" y="3563938"/>
          <p14:tracePt t="51933" x="5387975" y="3563938"/>
          <p14:tracePt t="51936" x="5418138" y="3563938"/>
          <p14:tracePt t="51937" x="5454650" y="3570288"/>
          <p14:tracePt t="51939" x="5478463" y="3570288"/>
          <p14:tracePt t="51942" x="5508625" y="3570288"/>
          <p14:tracePt t="51943" x="5537200" y="3576638"/>
          <p14:tracePt t="51945" x="5567363" y="3576638"/>
          <p14:tracePt t="51947" x="5603875" y="3582988"/>
          <p14:tracePt t="51949" x="5634038" y="3582988"/>
          <p14:tracePt t="51951" x="5668963" y="3582988"/>
          <p14:tracePt t="51953" x="5699125" y="3587750"/>
          <p14:tracePt t="51955" x="5722938" y="3587750"/>
          <p14:tracePt t="51957" x="5759450" y="3594100"/>
          <p14:tracePt t="51959" x="5789613" y="3594100"/>
          <p14:tracePt t="51961" x="5824538" y="3594100"/>
          <p14:tracePt t="51963" x="5848350" y="3600450"/>
          <p14:tracePt t="51965" x="5884863" y="3600450"/>
          <p14:tracePt t="51967" x="5915025" y="3606800"/>
          <p14:tracePt t="51969" x="5938838" y="3606800"/>
          <p14:tracePt t="51971" x="5969000" y="3613150"/>
          <p14:tracePt t="51974" x="5997575" y="3613150"/>
          <p14:tracePt t="51975" x="6016625" y="3613150"/>
          <p14:tracePt t="51977" x="6051550" y="3613150"/>
          <p14:tracePt t="51979" x="6070600" y="3617913"/>
          <p14:tracePt t="51981" x="6088063" y="3624263"/>
          <p14:tracePt t="51983" x="6111875" y="3624263"/>
          <p14:tracePt t="51985" x="6129338" y="3630613"/>
          <p14:tracePt t="51987" x="6148388" y="3630613"/>
          <p14:tracePt t="51989" x="6165850" y="3630613"/>
          <p14:tracePt t="51991" x="6176963" y="3630613"/>
          <p14:tracePt t="51993" x="6196013" y="3630613"/>
          <p14:tracePt t="51995" x="6213475" y="3630613"/>
          <p14:tracePt t="51996" x="6230938" y="3636963"/>
          <p14:tracePt t="51999" x="6243638" y="3636963"/>
          <p14:tracePt t="52001" x="6261100" y="3636963"/>
          <p14:tracePt t="52003" x="6273800" y="3636963"/>
          <p14:tracePt t="52005" x="6291263" y="3641725"/>
          <p14:tracePt t="52007" x="6308725" y="3641725"/>
          <p14:tracePt t="52009" x="6321425" y="3641725"/>
          <p14:tracePt t="52011" x="6338888" y="3641725"/>
          <p14:tracePt t="52013" x="6351588" y="3641725"/>
          <p14:tracePt t="52015" x="6369050" y="3641725"/>
          <p14:tracePt t="52017" x="6381750" y="3641725"/>
          <p14:tracePt t="52019" x="6392863" y="3641725"/>
          <p14:tracePt t="52021" x="6405563" y="3641725"/>
          <p14:tracePt t="52023" x="6416675" y="3641725"/>
          <p14:tracePt t="52025" x="6434138" y="3641725"/>
          <p14:tracePt t="52027" x="6446838" y="3641725"/>
          <p14:tracePt t="52029" x="6464300" y="3641725"/>
          <p14:tracePt t="52031" x="6470650" y="3641725"/>
          <p14:tracePt t="52033" x="6488113" y="3641725"/>
          <p14:tracePt t="52035" x="6494463" y="3641725"/>
          <p14:tracePt t="52037" x="6507163" y="3641725"/>
          <p14:tracePt t="52039" x="6524625" y="3641725"/>
          <p14:tracePt t="52041" x="6530975" y="3641725"/>
          <p14:tracePt t="52043" x="6542088" y="3641725"/>
          <p14:tracePt t="52045" x="6548438" y="3641725"/>
          <p14:tracePt t="52047" x="6565900" y="3641725"/>
          <p14:tracePt t="52049" x="6578600" y="3641725"/>
          <p14:tracePt t="52051" x="6584950" y="3636963"/>
          <p14:tracePt t="52053" x="6589713" y="3636963"/>
          <p14:tracePt t="52055" x="6602413" y="3636963"/>
          <p14:tracePt t="52057" x="6608763" y="3630613"/>
          <p14:tracePt t="52059" x="6613525" y="3630613"/>
          <p14:tracePt t="52061" x="6626225" y="3630613"/>
          <p14:tracePt t="52064" x="6632575" y="3630613"/>
          <p14:tracePt t="52065" x="6638925" y="3630613"/>
          <p14:tracePt t="52067" x="6650038" y="3624263"/>
          <p14:tracePt t="52069" x="6656388" y="3624263"/>
          <p14:tracePt t="52071" x="6656388" y="3617913"/>
          <p14:tracePt t="52073" x="6667500" y="3617913"/>
          <p14:tracePt t="52077" x="6673850" y="3617913"/>
          <p14:tracePt t="52079" x="6680200" y="3617913"/>
          <p14:tracePt t="52081" x="6686550" y="3613150"/>
          <p14:tracePt t="52085" x="6691313" y="3613150"/>
          <p14:tracePt t="52089" x="6697663" y="3606800"/>
          <p14:tracePt t="52094" x="6704013" y="3606800"/>
          <p14:tracePt t="52097" x="6710363" y="3600450"/>
          <p14:tracePt t="52103" x="6716713" y="3600450"/>
          <p14:tracePt t="52113" x="6721475" y="3600450"/>
          <p14:tracePt t="52127" x="6727825" y="3600450"/>
          <p14:tracePt t="52131" x="6727825" y="3594100"/>
          <p14:tracePt t="52133" x="6734175" y="3594100"/>
          <p14:tracePt t="52143" x="6740525" y="3594100"/>
          <p14:tracePt t="52149" x="6745288" y="3594100"/>
          <p14:tracePt t="52151" x="6745288" y="3587750"/>
          <p14:tracePt t="52157" x="6751638" y="3587750"/>
          <p14:tracePt t="52163" x="6757988" y="3587750"/>
          <p14:tracePt t="52165" x="6764338" y="3587750"/>
          <p14:tracePt t="52171" x="6769100" y="3587750"/>
          <p14:tracePt t="52172" x="6769100" y="3582988"/>
          <p14:tracePt t="52175" x="6775450" y="3582988"/>
          <p14:tracePt t="52178" x="6781800" y="3582988"/>
          <p14:tracePt t="52181" x="6788150" y="3576638"/>
          <p14:tracePt t="52184" x="6794500" y="3576638"/>
          <p14:tracePt t="52189" x="6799263" y="3576638"/>
          <p14:tracePt t="52193" x="6805613" y="3576638"/>
          <p14:tracePt t="52195" x="6811963" y="3576638"/>
          <p14:tracePt t="52199" x="6818313" y="3576638"/>
          <p14:tracePt t="52203" x="6823075" y="3576638"/>
          <p14:tracePt t="52205" x="6823075" y="3570288"/>
          <p14:tracePt t="52209" x="6829425" y="3570288"/>
          <p14:tracePt t="52211" x="6835775" y="3570288"/>
          <p14:tracePt t="52215" x="6842125" y="3570288"/>
          <p14:tracePt t="52219" x="6846888" y="3570288"/>
          <p14:tracePt t="52225" x="6859588" y="3570288"/>
          <p14:tracePt t="52233" x="6865938" y="3570288"/>
          <p14:tracePt t="52238" x="6870700" y="3570288"/>
          <p14:tracePt t="52245" x="6877050" y="3570288"/>
          <p14:tracePt t="52257" x="6883400" y="3570288"/>
          <p14:tracePt t="52265" x="6889750" y="3570288"/>
          <p14:tracePt t="52271" x="6896100" y="3570288"/>
          <p14:tracePt t="52273" x="6900863" y="3570288"/>
          <p14:tracePt t="52277" x="6907213" y="3563938"/>
          <p14:tracePt t="52281" x="6913563" y="3563938"/>
          <p14:tracePt t="52283" x="6919913" y="3563938"/>
          <p14:tracePt t="52285" x="6924675" y="3563938"/>
          <p14:tracePt t="52288" x="6931025" y="3563938"/>
          <p14:tracePt t="52291" x="6937375" y="3563938"/>
          <p14:tracePt t="52294" x="6943725" y="3563938"/>
          <p14:tracePt t="52295" x="6948488" y="3563938"/>
          <p14:tracePt t="52297" x="6954838" y="3563938"/>
          <p14:tracePt t="52301" x="6961188" y="3563938"/>
          <p14:tracePt t="52303" x="6967538" y="3563938"/>
          <p14:tracePt t="52306" x="6973888" y="3563938"/>
          <p14:tracePt t="52309" x="6985000" y="3563938"/>
          <p14:tracePt t="52313" x="6991350" y="3563938"/>
          <p14:tracePt t="52315" x="6997700" y="3563938"/>
          <p14:tracePt t="52318" x="7002463" y="3563938"/>
          <p14:tracePt t="52321" x="7008813" y="3563938"/>
          <p14:tracePt t="52325" x="7015163" y="3563938"/>
          <p14:tracePt t="52329" x="7021513" y="3563938"/>
          <p14:tracePt t="52333" x="7026275" y="3563938"/>
          <p14:tracePt t="52339" x="7032625" y="3563938"/>
          <p14:tracePt t="52347" x="7038975" y="3563938"/>
          <p14:tracePt t="52381" x="7045325" y="3563938"/>
          <p14:tracePt t="52387" x="7050088" y="3563938"/>
          <p14:tracePt t="52397" x="7056438" y="3563938"/>
          <p14:tracePt t="52405" x="7062788" y="3563938"/>
          <p14:tracePt t="52414" x="7069138" y="3563938"/>
          <p14:tracePt t="52420" x="7075488" y="3563938"/>
          <p14:tracePt t="52430" x="7080250" y="3563938"/>
          <p14:tracePt t="52444" x="7086600" y="3563938"/>
          <p14:tracePt t="52458" x="7092950" y="3563938"/>
          <p14:tracePt t="52464" x="7092950" y="3559175"/>
          <p14:tracePt t="52469" x="7099300" y="3559175"/>
          <p14:tracePt t="52478" x="7104063" y="3559175"/>
          <p14:tracePt t="52490" x="7110413" y="3559175"/>
          <p14:tracePt t="52500" x="7116763" y="3559175"/>
          <p14:tracePt t="52502" x="7116763" y="3552825"/>
          <p14:tracePt t="52508" x="7123113" y="3552825"/>
          <p14:tracePt t="52510" x="7127875" y="3552825"/>
          <p14:tracePt t="52514" x="7134225" y="3552825"/>
          <p14:tracePt t="52520" x="7140575" y="3552825"/>
          <p14:tracePt t="52524" x="7146925" y="3552825"/>
          <p14:tracePt t="52526" x="7153275" y="3552825"/>
          <p14:tracePt t="52528" x="7153275" y="3546475"/>
          <p14:tracePt t="52530" x="7158038" y="3546475"/>
          <p14:tracePt t="52534" x="7164388" y="3546475"/>
          <p14:tracePt t="52538" x="7170738" y="3546475"/>
          <p14:tracePt t="52540" x="7177088" y="3546475"/>
          <p14:tracePt t="52544" x="7181850" y="3546475"/>
          <p14:tracePt t="52548" x="7194550" y="3546475"/>
          <p14:tracePt t="52554" x="7200900" y="3546475"/>
          <p14:tracePt t="52556" x="7200900" y="3540125"/>
          <p14:tracePt t="52558" x="7205663" y="3540125"/>
          <p14:tracePt t="52561" x="7212013" y="3540125"/>
          <p14:tracePt t="52564" x="7218363" y="3540125"/>
          <p14:tracePt t="52570" x="7224713" y="3540125"/>
          <p14:tracePt t="52576" x="7231063" y="3540125"/>
          <p14:tracePt t="52582" x="7235825" y="3540125"/>
          <p14:tracePt t="52585" x="7242175" y="3540125"/>
          <p14:tracePt t="52591" x="7248525" y="3540125"/>
          <p14:tracePt t="52597" x="7254875" y="3540125"/>
          <p14:tracePt t="52603" x="7259638" y="3540125"/>
          <p14:tracePt t="52604" x="7265988" y="3540125"/>
          <p14:tracePt t="52609" x="7272338" y="3540125"/>
          <p14:tracePt t="52614" x="7278688" y="3540125"/>
          <p14:tracePt t="52616" x="7283450" y="3540125"/>
          <p14:tracePt t="52620" x="7289800" y="3540125"/>
          <p14:tracePt t="52622" x="7296150" y="3540125"/>
          <p14:tracePt t="52626" x="7302500" y="3540125"/>
          <p14:tracePt t="52628" x="7307263" y="3540125"/>
          <p14:tracePt t="52630" x="7313613" y="3540125"/>
          <p14:tracePt t="52634" x="7319963" y="3540125"/>
          <p14:tracePt t="52636" x="7326313" y="3540125"/>
          <p14:tracePt t="52638" x="7332663" y="3540125"/>
          <p14:tracePt t="52642" x="7337425" y="3540125"/>
          <p14:tracePt t="52644" x="7343775" y="3540125"/>
          <p14:tracePt t="52645" x="7350125" y="3540125"/>
          <p14:tracePt t="52650" x="7356475" y="3540125"/>
          <p14:tracePt t="52651" x="7361238" y="3540125"/>
          <p14:tracePt t="52654" x="7367588" y="3540125"/>
          <p14:tracePt t="52656" x="7373938" y="3540125"/>
          <p14:tracePt t="52660" x="7380288" y="3540125"/>
          <p14:tracePt t="52664" x="7391400" y="3540125"/>
          <p14:tracePt t="52668" x="7397750" y="3540125"/>
          <p14:tracePt t="52672" x="7410450" y="3540125"/>
          <p14:tracePt t="52676" x="7415213" y="3540125"/>
          <p14:tracePt t="52680" x="7421563" y="3540125"/>
          <p14:tracePt t="52684" x="7427913" y="3540125"/>
          <p14:tracePt t="52686" x="7434263" y="3540125"/>
          <p14:tracePt t="52688" x="7439025" y="3540125"/>
          <p14:tracePt t="52694" x="7445375" y="3540125"/>
          <p14:tracePt t="52698" x="7451725" y="3540125"/>
          <p14:tracePt t="52702" x="7458075" y="3540125"/>
          <p14:tracePt t="52706" x="7462838" y="3540125"/>
          <p14:tracePt t="52712" x="7469188" y="3540125"/>
          <p14:tracePt t="52719" x="7475538" y="3540125"/>
          <p14:tracePt t="52722" x="7481888" y="3540125"/>
          <p14:tracePt t="52728" x="7486650" y="3540125"/>
          <p14:tracePt t="52732" x="7493000" y="3540125"/>
          <p14:tracePt t="52736" x="7499350" y="3540125"/>
          <p14:tracePt t="52740" x="7505700" y="3540125"/>
          <p14:tracePt t="52744" x="7512050" y="3540125"/>
          <p14:tracePt t="52746" x="7512050" y="3535363"/>
          <p14:tracePt t="52748" x="7516813" y="3535363"/>
          <p14:tracePt t="52752" x="7529513" y="3535363"/>
          <p14:tracePt t="52756" x="7535863" y="3535363"/>
          <p14:tracePt t="52758" x="7535863" y="3529013"/>
          <p14:tracePt t="52761" x="7546975" y="3529013"/>
          <p14:tracePt t="52764" x="7553325" y="3529013"/>
          <p14:tracePt t="52767" x="7559675" y="3529013"/>
          <p14:tracePt t="52770" x="7564438" y="3529013"/>
          <p14:tracePt t="52774" x="7570788" y="3529013"/>
          <p14:tracePt t="52779" x="7583488" y="3522663"/>
          <p14:tracePt t="52782" x="7589838" y="3522663"/>
          <p14:tracePt t="52785" x="7594600" y="3522663"/>
          <p14:tracePt t="52786" x="7600950" y="3522663"/>
          <p14:tracePt t="52791" x="7607300" y="3516313"/>
          <p14:tracePt t="52794" x="7613650" y="3516313"/>
          <p14:tracePt t="52798" x="7624763" y="3516313"/>
          <p14:tracePt t="52804" x="7631113" y="3516313"/>
          <p14:tracePt t="52808" x="7637463" y="3516313"/>
          <p14:tracePt t="52809" x="7642225" y="3516313"/>
          <p14:tracePt t="52814" x="7648575" y="3509963"/>
          <p14:tracePt t="52820" x="7654925" y="3509963"/>
          <p14:tracePt t="52826" x="7661275" y="3509963"/>
          <p14:tracePt t="52828" x="7667625" y="3509963"/>
          <p14:tracePt t="52836" x="7667625" y="3505200"/>
          <p14:tracePt t="52838" x="7672388" y="3505200"/>
          <p14:tracePt t="52854" x="7678738" y="3505200"/>
          <p14:tracePt t="52866" x="7685088" y="3505200"/>
          <p14:tracePt t="52872" x="7691438" y="3505200"/>
          <p14:tracePt t="52878" x="7696200" y="3505200"/>
          <p14:tracePt t="52884" x="7702550" y="3505200"/>
          <p14:tracePt t="52888" x="7708900" y="3505200"/>
          <p14:tracePt t="52892" x="7715250" y="3505200"/>
          <p14:tracePt t="52894" x="7720013" y="3505200"/>
          <p14:tracePt t="52898" x="7726363" y="3505200"/>
          <p14:tracePt t="52904" x="7732713" y="3498850"/>
          <p14:tracePt t="52906" x="7739063" y="3498850"/>
          <p14:tracePt t="52910" x="7743825" y="3498850"/>
          <p14:tracePt t="52912" x="7750175" y="3498850"/>
          <p14:tracePt t="52914" x="7756525" y="3498850"/>
          <p14:tracePt t="52918" x="7762875" y="3498850"/>
          <p14:tracePt t="52922" x="7769225" y="3498850"/>
          <p14:tracePt t="52925" x="7769225" y="3492500"/>
          <p14:tracePt t="52928" x="7773988" y="3492500"/>
          <p14:tracePt t="52930" x="7780338" y="3492500"/>
          <p14:tracePt t="52938" x="7786688" y="3492500"/>
          <p14:tracePt t="52995" x="7786688" y="3486150"/>
          <p14:tracePt t="52998" x="7793038" y="3486150"/>
          <p14:tracePt t="53004" x="7793038" y="3481388"/>
          <p14:tracePt t="53018" x="7797800" y="3481388"/>
          <p14:tracePt t="53026" x="7804150" y="3481388"/>
          <p14:tracePt t="53042" x="7804150" y="3475038"/>
          <p14:tracePt t="53044" x="7810500" y="3475038"/>
          <p14:tracePt t="53099" x="7810500" y="3468688"/>
          <p14:tracePt t="53103" x="7816850" y="3468688"/>
          <p14:tracePt t="53113" x="7816850" y="3462338"/>
          <p14:tracePt t="53121" x="7821613" y="3462338"/>
          <p14:tracePt t="53124" x="7821613" y="3457575"/>
          <p14:tracePt t="53134" x="7821613" y="3451225"/>
          <p14:tracePt t="53164" x="7821613" y="3444875"/>
          <p14:tracePt t="58687" x="7827963" y="3444875"/>
          <p14:tracePt t="58691" x="7834313" y="3444875"/>
          <p14:tracePt t="58696" x="7840663" y="3444875"/>
          <p14:tracePt t="58703" x="7851775" y="3438525"/>
          <p14:tracePt t="58705" x="7858125" y="3438525"/>
          <p14:tracePt t="58711" x="7864475" y="3433763"/>
          <p14:tracePt t="58718" x="7870825" y="3433763"/>
          <p14:tracePt t="58782" x="7870825" y="3427413"/>
          <p14:tracePt t="58918" x="7875588" y="3427413"/>
          <p14:tracePt t="58922" x="7881938" y="3427413"/>
          <p14:tracePt t="58928" x="7888288" y="3427413"/>
          <p14:tracePt t="58933" x="7888288" y="3421063"/>
          <p14:tracePt t="58934" x="7894638" y="3421063"/>
          <p14:tracePt t="58952" x="7899400" y="3421063"/>
          <p14:tracePt t="58955" x="7905750" y="3421063"/>
          <p14:tracePt t="58963" x="7912100" y="3421063"/>
          <p14:tracePt t="58967" x="7918450" y="3421063"/>
          <p14:tracePt t="58971" x="7923213" y="3421063"/>
          <p14:tracePt t="58973" x="7929563" y="3421063"/>
          <p14:tracePt t="58977" x="7935913" y="3421063"/>
          <p14:tracePt t="58979" x="7942263" y="3421063"/>
          <p14:tracePt t="58981" x="7948613" y="3421063"/>
          <p14:tracePt t="58985" x="7953375" y="3421063"/>
          <p14:tracePt t="58987" x="7959725" y="3421063"/>
          <p14:tracePt t="58989" x="7966075" y="3421063"/>
          <p14:tracePt t="58991" x="7972425" y="3421063"/>
          <p14:tracePt t="58995" x="7977188" y="3421063"/>
          <p14:tracePt t="58997" x="7983538" y="3421063"/>
          <p14:tracePt t="58999" x="7989888" y="3421063"/>
          <p14:tracePt t="59003" x="7996238" y="3421063"/>
          <p14:tracePt t="59005" x="8001000" y="3421063"/>
          <p14:tracePt t="59009" x="8007350" y="3421063"/>
          <p14:tracePt t="59011" x="8013700" y="3421063"/>
          <p14:tracePt t="59015" x="8020050" y="3421063"/>
          <p14:tracePt t="59021" x="8026400" y="3421063"/>
          <p14:tracePt t="59025" x="8031163" y="3421063"/>
          <p14:tracePt t="59027" x="8037513" y="3421063"/>
          <p14:tracePt t="59035" x="8043863" y="3421063"/>
          <p14:tracePt t="59043" x="8050213" y="3421063"/>
          <p14:tracePt t="59047" x="8054975" y="3421063"/>
          <p14:tracePt t="59059" x="8061325" y="3421063"/>
          <p14:tracePt t="59069" x="8067675" y="3421063"/>
          <p14:tracePt t="59075" x="8074025" y="3421063"/>
          <p14:tracePt t="59081" x="8078788" y="3421063"/>
          <p14:tracePt t="59085" x="8085138" y="3421063"/>
          <p14:tracePt t="59091" x="8091488" y="3421063"/>
          <p14:tracePt t="59097" x="8097838" y="3421063"/>
          <p14:tracePt t="59099" x="8104188" y="3421063"/>
          <p14:tracePt t="59107" x="8108950" y="3421063"/>
          <p14:tracePt t="59115" x="8115300" y="3421063"/>
          <p14:tracePt t="59133" x="8121650" y="3421063"/>
          <p14:tracePt t="59266" x="8115300" y="3421063"/>
          <p14:tracePt t="59271" x="8108950" y="3421063"/>
          <p14:tracePt t="59275" x="8104188" y="3421063"/>
          <p14:tracePt t="59277" x="8097838" y="3421063"/>
          <p14:tracePt t="59283" x="8091488" y="3421063"/>
          <p14:tracePt t="59286" x="8091488" y="3427413"/>
          <p14:tracePt t="59289" x="8085138" y="3427413"/>
          <p14:tracePt t="59297" x="8078788" y="3427413"/>
          <p14:tracePt t="59301" x="8074025" y="3427413"/>
          <p14:tracePt t="59309" x="8067675" y="3427413"/>
          <p14:tracePt t="59321" x="8061325" y="3427413"/>
          <p14:tracePt t="59349" x="8054975" y="3427413"/>
          <p14:tracePt t="59416" x="8050213" y="3427413"/>
          <p14:tracePt t="60243" x="8043863" y="3427413"/>
          <p14:tracePt t="60247" x="8037513" y="3427413"/>
          <p14:tracePt t="60251" x="8026400" y="3433763"/>
          <p14:tracePt t="60255" x="8020050" y="3433763"/>
          <p14:tracePt t="60257" x="8007350" y="3438525"/>
          <p14:tracePt t="60262" x="7996238" y="3438525"/>
          <p14:tracePt t="60263" x="7989888" y="3438525"/>
          <p14:tracePt t="60265" x="7983538" y="3438525"/>
          <p14:tracePt t="60269" x="7966075" y="3438525"/>
          <p14:tracePt t="60271" x="7959725" y="3438525"/>
          <p14:tracePt t="60274" x="7953375" y="3444875"/>
          <p14:tracePt t="60275" x="7942263" y="3444875"/>
          <p14:tracePt t="60277" x="7935913" y="3444875"/>
          <p14:tracePt t="60281" x="7912100" y="3451225"/>
          <p14:tracePt t="60283" x="7905750" y="3451225"/>
          <p14:tracePt t="60287" x="7894638" y="3451225"/>
          <p14:tracePt t="60289" x="7888288" y="3451225"/>
          <p14:tracePt t="60291" x="7888288" y="3457575"/>
          <p14:tracePt t="60293" x="7875588" y="3457575"/>
          <p14:tracePt t="60297" x="7870825" y="3457575"/>
          <p14:tracePt t="60299" x="7858125" y="3457575"/>
          <p14:tracePt t="60303" x="7851775" y="3457575"/>
          <p14:tracePt t="60305" x="7847013" y="3457575"/>
          <p14:tracePt t="60307" x="7840663" y="3457575"/>
          <p14:tracePt t="60311" x="7834313" y="3462338"/>
          <p14:tracePt t="60316" x="7827963" y="3462338"/>
          <p14:tracePt t="60323" x="7821613" y="3462338"/>
          <p14:tracePt t="60327" x="7816850" y="3462338"/>
          <p14:tracePt t="60331" x="7816850" y="3468688"/>
          <p14:tracePt t="60337" x="7810500" y="3468688"/>
          <p14:tracePt t="60345" x="7804150" y="3468688"/>
          <p14:tracePt t="60355" x="7797800" y="3468688"/>
          <p14:tracePt t="60359" x="7793038" y="3468688"/>
          <p14:tracePt t="60369" x="7786688" y="3468688"/>
          <p14:tracePt t="60370" x="7786688" y="3462338"/>
          <p14:tracePt t="60377" x="7780338" y="3462338"/>
          <p14:tracePt t="60383" x="7780338" y="3457575"/>
          <p14:tracePt t="60385" x="7773988" y="3457575"/>
          <p14:tracePt t="60387" x="7769225" y="3457575"/>
          <p14:tracePt t="60391" x="7762875" y="3457575"/>
          <p14:tracePt t="60395" x="7762875" y="3451225"/>
          <p14:tracePt t="60401" x="7756525" y="3451225"/>
          <p14:tracePt t="60887" x="7756525" y="3444875"/>
          <p14:tracePt t="60903" x="7762875" y="3444875"/>
          <p14:tracePt t="60925" x="7769225" y="3444875"/>
          <p14:tracePt t="60931" x="7769225" y="3438525"/>
          <p14:tracePt t="69482" x="7762875" y="3438525"/>
          <p14:tracePt t="69492" x="7756525" y="3438525"/>
          <p14:tracePt t="69496" x="7756525" y="3444875"/>
          <p14:tracePt t="69503" x="7750175" y="3444875"/>
          <p14:tracePt t="69507" x="7743825" y="3444875"/>
          <p14:tracePt t="69606" x="7739063" y="3451225"/>
          <p14:tracePt t="69615" x="7732713" y="3451225"/>
          <p14:tracePt t="69622" x="7726363" y="3451225"/>
          <p14:tracePt t="69625" x="7720013" y="3457575"/>
          <p14:tracePt t="69631" x="7715250" y="3457575"/>
          <p14:tracePt t="69637" x="7708900" y="3462338"/>
          <p14:tracePt t="69641" x="7702550" y="3462338"/>
          <p14:tracePt t="69643" x="7702550" y="3468688"/>
          <p14:tracePt t="69645" x="7696200" y="3468688"/>
          <p14:tracePt t="69651" x="7691438" y="3475038"/>
          <p14:tracePt t="69656" x="7685088" y="3475038"/>
          <p14:tracePt t="69659" x="7678738" y="3481388"/>
          <p14:tracePt t="69662" x="7672388" y="3481388"/>
          <p14:tracePt t="69663" x="7667625" y="3481388"/>
          <p14:tracePt t="69665" x="7667625" y="3486150"/>
          <p14:tracePt t="69668" x="7661275" y="3492500"/>
          <p14:tracePt t="69669" x="7654925" y="3492500"/>
          <p14:tracePt t="69671" x="7648575" y="3498850"/>
          <p14:tracePt t="69673" x="7642225" y="3498850"/>
          <p14:tracePt t="69675" x="7637463" y="3505200"/>
          <p14:tracePt t="69680" x="7631113" y="3509963"/>
          <p14:tracePt t="69681" x="7624763" y="3509963"/>
          <p14:tracePt t="69682" x="7618413" y="3509963"/>
          <p14:tracePt t="69685" x="7613650" y="3516313"/>
          <p14:tracePt t="69687" x="7607300" y="3522663"/>
          <p14:tracePt t="69688" x="7600950" y="3522663"/>
          <p14:tracePt t="69693" x="7589838" y="3529013"/>
          <p14:tracePt t="69697" x="7583488" y="3535363"/>
          <p14:tracePt t="69699" x="7577138" y="3540125"/>
          <p14:tracePt t="69701" x="7570788" y="3540125"/>
          <p14:tracePt t="69703" x="7564438" y="3546475"/>
          <p14:tracePt t="69705" x="7559675" y="3546475"/>
          <p14:tracePt t="69707" x="7553325" y="3552825"/>
          <p14:tracePt t="69709" x="7546975" y="3559175"/>
          <p14:tracePt t="69711" x="7535863" y="3559175"/>
          <p14:tracePt t="69712" x="7529513" y="3570288"/>
          <p14:tracePt t="69716" x="7523163" y="3570288"/>
          <p14:tracePt t="69717" x="7516813" y="3576638"/>
          <p14:tracePt t="69718" x="7505700" y="3582988"/>
          <p14:tracePt t="69721" x="7499350" y="3582988"/>
          <p14:tracePt t="69723" x="7493000" y="3587750"/>
          <p14:tracePt t="69725" x="7481888" y="3594100"/>
          <p14:tracePt t="69727" x="7481888" y="3600450"/>
          <p14:tracePt t="69729" x="7469188" y="3606800"/>
          <p14:tracePt t="69731" x="7462838" y="3606800"/>
          <p14:tracePt t="69733" x="7451725" y="3613150"/>
          <p14:tracePt t="69734" x="7445375" y="3613150"/>
          <p14:tracePt t="69737" x="7439025" y="3617913"/>
          <p14:tracePt t="69739" x="7434263" y="3617913"/>
          <p14:tracePt t="69740" x="7427913" y="3624263"/>
          <p14:tracePt t="69742" x="7421563" y="3630613"/>
          <p14:tracePt t="69745" x="7410450" y="3630613"/>
          <p14:tracePt t="69747" x="7404100" y="3636963"/>
          <p14:tracePt t="69748" x="7397750" y="3641725"/>
          <p14:tracePt t="69752" x="7391400" y="3641725"/>
          <p14:tracePt t="69753" x="7385050" y="3648075"/>
          <p14:tracePt t="69754" x="7373938" y="3654425"/>
          <p14:tracePt t="69757" x="7367588" y="3654425"/>
          <p14:tracePt t="69758" x="7361238" y="3660775"/>
          <p14:tracePt t="69760" x="7356475" y="3665538"/>
          <p14:tracePt t="69762" x="7350125" y="3665538"/>
          <p14:tracePt t="69765" x="7337425" y="3671888"/>
          <p14:tracePt t="69769" x="7332663" y="3678238"/>
          <p14:tracePt t="69770" x="7326313" y="3684588"/>
          <p14:tracePt t="69772" x="7313613" y="3684588"/>
          <p14:tracePt t="69777" x="7307263" y="3690938"/>
          <p14:tracePt t="69779" x="7302500" y="3690938"/>
          <p14:tracePt t="69781" x="7289800" y="3695700"/>
          <p14:tracePt t="69783" x="7283450" y="3702050"/>
          <p14:tracePt t="69784" x="7278688" y="3702050"/>
          <p14:tracePt t="69787" x="7278688" y="3708400"/>
          <p14:tracePt t="69788" x="7272338" y="3708400"/>
          <p14:tracePt t="69790" x="7259638" y="3714750"/>
          <p14:tracePt t="69795" x="7248525" y="3719513"/>
          <p14:tracePt t="69798" x="7242175" y="3725863"/>
          <p14:tracePt t="69801" x="7231063" y="3732213"/>
          <p14:tracePt t="69805" x="7224713" y="3732213"/>
          <p14:tracePt t="69806" x="7218363" y="3738563"/>
          <p14:tracePt t="69810" x="7212013" y="3738563"/>
          <p14:tracePt t="69811" x="7205663" y="3743325"/>
          <p14:tracePt t="69812" x="7205663" y="3749675"/>
          <p14:tracePt t="69814" x="7194550" y="3749675"/>
          <p14:tracePt t="69816" x="7188200" y="3749675"/>
          <p14:tracePt t="69819" x="7181850" y="3756025"/>
          <p14:tracePt t="69820" x="7177088" y="3762375"/>
          <p14:tracePt t="69822" x="7170738" y="3762375"/>
          <p14:tracePt t="69824" x="7164388" y="3762375"/>
          <p14:tracePt t="69826" x="7158038" y="3767138"/>
          <p14:tracePt t="69828" x="7153275" y="3767138"/>
          <p14:tracePt t="69830" x="7140575" y="3773488"/>
          <p14:tracePt t="69832" x="7140575" y="3779838"/>
          <p14:tracePt t="69834" x="7127875" y="3779838"/>
          <p14:tracePt t="69836" x="7123113" y="3779838"/>
          <p14:tracePt t="69839" x="7123113" y="3786188"/>
          <p14:tracePt t="69840" x="7110413" y="3792538"/>
          <p14:tracePt t="69843" x="7104063" y="3792538"/>
          <p14:tracePt t="69845" x="7099300" y="3797300"/>
          <p14:tracePt t="69846" x="7092950" y="3797300"/>
          <p14:tracePt t="69851" x="7080250" y="3797300"/>
          <p14:tracePt t="69853" x="7080250" y="3803650"/>
          <p14:tracePt t="69855" x="7075488" y="3810000"/>
          <p14:tracePt t="69857" x="7069138" y="3810000"/>
          <p14:tracePt t="69858" x="7062788" y="3810000"/>
          <p14:tracePt t="69861" x="7056438" y="3810000"/>
          <p14:tracePt t="69864" x="7045325" y="3816350"/>
          <p14:tracePt t="69869" x="7038975" y="3816350"/>
          <p14:tracePt t="69870" x="7032625" y="3821113"/>
          <p14:tracePt t="69873" x="7026275" y="3821113"/>
          <p14:tracePt t="69874" x="7021513" y="3821113"/>
          <p14:tracePt t="69877" x="7021513" y="3827463"/>
          <p14:tracePt t="69879" x="7015163" y="3827463"/>
          <p14:tracePt t="69881" x="7008813" y="3827463"/>
          <p14:tracePt t="69882" x="7002463" y="3827463"/>
          <p14:tracePt t="69885" x="6997700" y="3827463"/>
          <p14:tracePt t="69886" x="6991350" y="3833813"/>
          <p14:tracePt t="69888" x="6978650" y="3833813"/>
          <p14:tracePt t="69891" x="6973888" y="3833813"/>
          <p14:tracePt t="69892" x="6967538" y="3833813"/>
          <p14:tracePt t="69894" x="6954838" y="3840163"/>
          <p14:tracePt t="69897" x="6948488" y="3840163"/>
          <p14:tracePt t="69899" x="6943725" y="3844925"/>
          <p14:tracePt t="69900" x="6931025" y="3844925"/>
          <p14:tracePt t="69903" x="6924675" y="3851275"/>
          <p14:tracePt t="69905" x="6919913" y="3851275"/>
          <p14:tracePt t="69907" x="6907213" y="3851275"/>
          <p14:tracePt t="69909" x="6896100" y="3857625"/>
          <p14:tracePt t="69910" x="6889750" y="3863975"/>
          <p14:tracePt t="69912" x="6883400" y="3863975"/>
          <p14:tracePt t="69915" x="6865938" y="3863975"/>
          <p14:tracePt t="69917" x="6853238" y="3870325"/>
          <p14:tracePt t="69918" x="6846888" y="3875088"/>
          <p14:tracePt t="69921" x="6842125" y="3875088"/>
          <p14:tracePt t="69923" x="6823075" y="3881438"/>
          <p14:tracePt t="69925" x="6818313" y="3881438"/>
          <p14:tracePt t="69927" x="6811963" y="3881438"/>
          <p14:tracePt t="69929" x="6799263" y="3887788"/>
          <p14:tracePt t="69931" x="6788150" y="3894138"/>
          <p14:tracePt t="69933" x="6775450" y="3894138"/>
          <p14:tracePt t="69935" x="6769100" y="3894138"/>
          <p14:tracePt t="69936" x="6757988" y="3894138"/>
          <p14:tracePt t="69940" x="6745288" y="3905250"/>
          <p14:tracePt t="69940" x="6734175" y="3905250"/>
          <p14:tracePt t="69943" x="6727825" y="3905250"/>
          <p14:tracePt t="69946" x="6716713" y="3911600"/>
          <p14:tracePt t="69946" x="6704013" y="3911600"/>
          <p14:tracePt t="69949" x="6691313" y="3911600"/>
          <p14:tracePt t="69950" x="6686550" y="3911600"/>
          <p14:tracePt t="69953" x="6673850" y="3917950"/>
          <p14:tracePt t="69954" x="6662738" y="3922713"/>
          <p14:tracePt t="69956" x="6650038" y="3922713"/>
          <p14:tracePt t="69959" x="6643688" y="3922713"/>
          <p14:tracePt t="69960" x="6632575" y="3929063"/>
          <p14:tracePt t="69962" x="6613525" y="3929063"/>
          <p14:tracePt t="69965" x="6608763" y="3929063"/>
          <p14:tracePt t="69966" x="6596063" y="3935413"/>
          <p14:tracePt t="69968" x="6589713" y="3941763"/>
          <p14:tracePt t="69971" x="6572250" y="3941763"/>
          <p14:tracePt t="69972" x="6561138" y="3941763"/>
          <p14:tracePt t="69974" x="6548438" y="3948113"/>
          <p14:tracePt t="69976" x="6542088" y="3948113"/>
          <p14:tracePt t="69978" x="6530975" y="3952875"/>
          <p14:tracePt t="69980" x="6511925" y="3952875"/>
          <p14:tracePt t="69983" x="6500813" y="3952875"/>
          <p14:tracePt t="69984" x="6488113" y="3952875"/>
          <p14:tracePt t="69987" x="6483350" y="3959225"/>
          <p14:tracePt t="69988" x="6464300" y="3959225"/>
          <p14:tracePt t="69991" x="6453188" y="3959225"/>
          <p14:tracePt t="69993" x="6434138" y="3959225"/>
          <p14:tracePt t="69994" x="6429375" y="3965575"/>
          <p14:tracePt t="69997" x="6416675" y="3965575"/>
          <p14:tracePt t="69999" x="6405563" y="3965575"/>
          <p14:tracePt t="70001" x="6392863" y="3965575"/>
          <p14:tracePt t="70002" x="6381750" y="3965575"/>
          <p14:tracePt t="70004" x="6369050" y="3965575"/>
          <p14:tracePt t="70006" x="6356350" y="3965575"/>
          <p14:tracePt t="70009" x="6345238" y="3965575"/>
          <p14:tracePt t="70010" x="6338888" y="3965575"/>
          <p14:tracePt t="70012" x="6321425" y="3965575"/>
          <p14:tracePt t="70014" x="6303963" y="3965575"/>
          <p14:tracePt t="70016" x="6297613" y="3965575"/>
          <p14:tracePt t="70019" x="6284913" y="3965575"/>
          <p14:tracePt t="70021" x="6273800" y="3965575"/>
          <p14:tracePt t="70022" x="6261100" y="3965575"/>
          <p14:tracePt t="70024" x="6249988" y="3965575"/>
          <p14:tracePt t="70027" x="6237288" y="3971925"/>
          <p14:tracePt t="70028" x="6226175" y="3971925"/>
          <p14:tracePt t="70031" x="6213475" y="3971925"/>
          <p14:tracePt t="70032" x="6202363" y="3971925"/>
          <p14:tracePt t="70034" x="6196013" y="3976688"/>
          <p14:tracePt t="70037" x="6176963" y="3976688"/>
          <p14:tracePt t="70038" x="6165850" y="3976688"/>
          <p14:tracePt t="70040" x="6153150" y="3983038"/>
          <p14:tracePt t="70043" x="6142038" y="3983038"/>
          <p14:tracePt t="70045" x="6129338" y="3983038"/>
          <p14:tracePt t="70047" x="6118225" y="3983038"/>
          <p14:tracePt t="70049" x="6105525" y="3983038"/>
          <p14:tracePt t="70051" x="6094413" y="3983038"/>
          <p14:tracePt t="70053" x="6088063" y="3989388"/>
          <p14:tracePt t="70055" x="6070600" y="3989388"/>
          <p14:tracePt t="70057" x="6057900" y="3995738"/>
          <p14:tracePt t="70058" x="6046788" y="3995738"/>
          <p14:tracePt t="70061" x="6034088" y="3995738"/>
          <p14:tracePt t="70063" x="6022975" y="3995738"/>
          <p14:tracePt t="70064" x="6010275" y="3995738"/>
          <p14:tracePt t="70067" x="5997575" y="4006850"/>
          <p14:tracePt t="70068" x="5980113" y="4006850"/>
          <p14:tracePt t="70070" x="5969000" y="4013200"/>
          <p14:tracePt t="70073" x="5956300" y="4013200"/>
          <p14:tracePt t="70074" x="5945188" y="4013200"/>
          <p14:tracePt t="70076" x="5932488" y="4013200"/>
          <p14:tracePt t="70079" x="5919788" y="4019550"/>
          <p14:tracePt t="70080" x="5902325" y="4019550"/>
          <p14:tracePt t="70082" x="5891213" y="4024313"/>
          <p14:tracePt t="70085" x="5878513" y="4024313"/>
          <p14:tracePt t="70086" x="5867400" y="4030663"/>
          <p14:tracePt t="70088" x="5854700" y="4030663"/>
          <p14:tracePt t="70091" x="5848350" y="4030663"/>
          <p14:tracePt t="70092" x="5830888" y="4030663"/>
          <p14:tracePt t="70094" x="5818188" y="4030663"/>
          <p14:tracePt t="70097" x="5813425" y="4030663"/>
          <p14:tracePt t="70098" x="5800725" y="4037013"/>
          <p14:tracePt t="70100" x="5789613" y="4037013"/>
          <p14:tracePt t="70104" x="5776913" y="4037013"/>
          <p14:tracePt t="70104" x="5770563" y="4037013"/>
          <p14:tracePt t="70106" x="5765800" y="4037013"/>
          <p14:tracePt t="70109" x="5753100" y="4037013"/>
          <p14:tracePt t="70110" x="5746750" y="4037013"/>
          <p14:tracePt t="70112" x="5740400" y="4037013"/>
          <p14:tracePt t="70115" x="5735638" y="4037013"/>
          <p14:tracePt t="70117" x="5722938" y="4037013"/>
          <p14:tracePt t="70119" x="5711825" y="4037013"/>
          <p14:tracePt t="70122" x="5705475" y="4037013"/>
          <p14:tracePt t="70123" x="5699125" y="4037013"/>
          <p14:tracePt t="70125" x="5688013" y="4037013"/>
          <p14:tracePt t="70128" x="5675313" y="4037013"/>
          <p14:tracePt t="70129" x="5675313" y="4043363"/>
          <p14:tracePt t="70130" x="5664200" y="4043363"/>
          <p14:tracePt t="70134" x="5657850" y="4043363"/>
          <p14:tracePt t="70135" x="5645150" y="4043363"/>
          <p14:tracePt t="70140" x="5621338" y="4043363"/>
          <p14:tracePt t="70142" x="5610225" y="4043363"/>
          <p14:tracePt t="70144" x="5603875" y="4043363"/>
          <p14:tracePt t="70147" x="5591175" y="4043363"/>
          <p14:tracePt t="70148" x="5580063" y="4043363"/>
          <p14:tracePt t="70152" x="5573713" y="4043363"/>
          <p14:tracePt t="70153" x="5561013" y="4043363"/>
          <p14:tracePt t="70155" x="5549900" y="4043363"/>
          <p14:tracePt t="70156" x="5543550" y="4043363"/>
          <p14:tracePt t="70158" x="5532438" y="4043363"/>
          <p14:tracePt t="70160" x="5519738" y="4043363"/>
          <p14:tracePt t="70162" x="5508625" y="4043363"/>
          <p14:tracePt t="70165" x="5502275" y="4043363"/>
          <p14:tracePt t="70167" x="5483225" y="4043363"/>
          <p14:tracePt t="70169" x="5472113" y="4049713"/>
          <p14:tracePt t="70171" x="5459413" y="4049713"/>
          <p14:tracePt t="70173" x="5448300" y="4049713"/>
          <p14:tracePt t="70174" x="5441950" y="4054475"/>
          <p14:tracePt t="70177" x="5430838" y="4054475"/>
          <p14:tracePt t="70179" x="5411788" y="4054475"/>
          <p14:tracePt t="70181" x="5400675" y="4054475"/>
          <p14:tracePt t="70182" x="5387975" y="4054475"/>
          <p14:tracePt t="70185" x="5376863" y="4054475"/>
          <p14:tracePt t="70186" x="5364163" y="4060825"/>
          <p14:tracePt t="70188" x="5353050" y="4060825"/>
          <p14:tracePt t="70190" x="5334000" y="4060825"/>
          <p14:tracePt t="70192" x="5322888" y="4060825"/>
          <p14:tracePt t="70195" x="5310188" y="4067175"/>
          <p14:tracePt t="70197" x="5299075" y="4067175"/>
          <p14:tracePt t="70198" x="5286375" y="4073525"/>
          <p14:tracePt t="70201" x="5275263" y="4073525"/>
          <p14:tracePt t="70202" x="5262563" y="4073525"/>
          <p14:tracePt t="70204" x="5245100" y="4073525"/>
          <p14:tracePt t="70206" x="5232400" y="4073525"/>
          <p14:tracePt t="70208" x="5221288" y="4073525"/>
          <p14:tracePt t="70210" x="5214938" y="4073525"/>
          <p14:tracePt t="70212" x="5202238" y="4073525"/>
          <p14:tracePt t="70214" x="5184775" y="4073525"/>
          <p14:tracePt t="70216" x="5173663" y="4073525"/>
          <p14:tracePt t="70219" x="5160963" y="4073525"/>
          <p14:tracePt t="70221" x="5149850" y="4073525"/>
          <p14:tracePt t="70223" x="5137150" y="4073525"/>
          <p14:tracePt t="70225" x="5124450" y="4073525"/>
          <p14:tracePt t="70226" x="5113338" y="4073525"/>
          <p14:tracePt t="70228" x="5100638" y="4073525"/>
          <p14:tracePt t="70231" x="5089525" y="4073525"/>
          <p14:tracePt t="70232" x="5072063" y="4073525"/>
          <p14:tracePt t="70234" x="5065713" y="4073525"/>
          <p14:tracePt t="70237" x="5053013" y="4073525"/>
          <p14:tracePt t="70239" x="5041900" y="4073525"/>
          <p14:tracePt t="70240" x="5022850" y="4073525"/>
          <p14:tracePt t="70243" x="5011738" y="4073525"/>
          <p14:tracePt t="70245" x="4999038" y="4073525"/>
          <p14:tracePt t="70247" x="4987925" y="4073525"/>
          <p14:tracePt t="70249" x="4975225" y="4067175"/>
          <p14:tracePt t="70251" x="4970463" y="4067175"/>
          <p14:tracePt t="70252" x="4951413" y="4067175"/>
          <p14:tracePt t="70255" x="4933950" y="4060825"/>
          <p14:tracePt t="70257" x="4921250" y="4060825"/>
          <p14:tracePt t="70259" x="4916488" y="4060825"/>
          <p14:tracePt t="70261" x="4903788" y="4060825"/>
          <p14:tracePt t="70263" x="4892675" y="4060825"/>
          <p14:tracePt t="70264" x="4879975" y="4060825"/>
          <p14:tracePt t="70267" x="4867275" y="4060825"/>
          <p14:tracePt t="70269" x="4856163" y="4054475"/>
          <p14:tracePt t="70271" x="4843463" y="4054475"/>
          <p14:tracePt t="70273" x="4838700" y="4054475"/>
          <p14:tracePt t="70274" x="4826000" y="4054475"/>
          <p14:tracePt t="70276" x="4814888" y="4054475"/>
          <p14:tracePt t="70279" x="4802188" y="4049713"/>
          <p14:tracePt t="70280" x="4795838" y="4049713"/>
          <p14:tracePt t="70283" x="4784725" y="4049713"/>
          <p14:tracePt t="70285" x="4772025" y="4049713"/>
          <p14:tracePt t="70286" x="4765675" y="4049713"/>
          <p14:tracePt t="70288" x="4754563" y="4049713"/>
          <p14:tracePt t="70291" x="4748213" y="4049713"/>
          <p14:tracePt t="70292" x="4737100" y="4049713"/>
          <p14:tracePt t="70294" x="4730750" y="4049713"/>
          <p14:tracePt t="70297" x="4724400" y="4049713"/>
          <p14:tracePt t="70299" x="4713288" y="4049713"/>
          <p14:tracePt t="70300" x="4700588" y="4049713"/>
          <p14:tracePt t="70303" x="4694238" y="4049713"/>
          <p14:tracePt t="70304" x="4683125" y="4049713"/>
          <p14:tracePt t="70307" x="4676775" y="4049713"/>
          <p14:tracePt t="70309" x="4664075" y="4049713"/>
          <p14:tracePt t="70310" x="4652963" y="4049713"/>
          <p14:tracePt t="70312" x="4640263" y="4049713"/>
          <p14:tracePt t="70316" x="4635500" y="4049713"/>
          <p14:tracePt t="70316" x="4629150" y="4049713"/>
          <p14:tracePt t="70319" x="4616450" y="4049713"/>
          <p14:tracePt t="70322" x="4605338" y="4049713"/>
          <p14:tracePt t="70323" x="4598988" y="4049713"/>
          <p14:tracePt t="70325" x="4586288" y="4049713"/>
          <p14:tracePt t="70328" x="4575175" y="4049713"/>
          <p14:tracePt t="70329" x="4568825" y="4049713"/>
          <p14:tracePt t="70331" x="4557713" y="4054475"/>
          <p14:tracePt t="70334" x="4551363" y="4054475"/>
          <p14:tracePt t="70335" x="4538663" y="4054475"/>
          <p14:tracePt t="70336" x="4533900" y="4054475"/>
          <p14:tracePt t="70339" x="4527550" y="4054475"/>
          <p14:tracePt t="70341" x="4514850" y="4054475"/>
          <p14:tracePt t="70343" x="4508500" y="4054475"/>
          <p14:tracePt t="70345" x="4503738" y="4054475"/>
          <p14:tracePt t="70346" x="4497388" y="4054475"/>
          <p14:tracePt t="70349" x="4484688" y="4054475"/>
          <p14:tracePt t="70351" x="4479925" y="4054475"/>
          <p14:tracePt t="70352" x="4473575" y="4054475"/>
          <p14:tracePt t="70354" x="4467225" y="4060825"/>
          <p14:tracePt t="70357" x="4460875" y="4060825"/>
          <p14:tracePt t="70358" x="4456113" y="4060825"/>
          <p14:tracePt t="70361" x="4449763" y="4060825"/>
          <p14:tracePt t="70365" x="4443413" y="4060825"/>
          <p14:tracePt t="70366" x="4437063" y="4060825"/>
          <p14:tracePt t="70368" x="4430713" y="4060825"/>
          <p14:tracePt t="70372" x="4425950" y="4060825"/>
          <p14:tracePt t="70376" x="4419600" y="4060825"/>
          <p14:tracePt t="70378" x="4413250" y="4060825"/>
          <p14:tracePt t="70382" x="4406900" y="4060825"/>
          <p14:tracePt t="70387" x="4402138" y="4060825"/>
          <p14:tracePt t="70393" x="4395788" y="4060825"/>
          <p14:tracePt t="70395" x="4389438" y="4060825"/>
          <p14:tracePt t="70401" x="4383088" y="4060825"/>
          <p14:tracePt t="70407" x="4378325" y="4060825"/>
          <p14:tracePt t="70413" x="4371975" y="4060825"/>
          <p14:tracePt t="70415" x="4365625" y="4060825"/>
          <p14:tracePt t="70419" x="4359275" y="4060825"/>
          <p14:tracePt t="70423" x="4352925" y="4060825"/>
          <p14:tracePt t="70426" x="4348163" y="4060825"/>
          <p14:tracePt t="70428" x="4341813" y="4060825"/>
          <p14:tracePt t="70433" x="4335463" y="4060825"/>
          <p14:tracePt t="70434" x="4329113" y="4060825"/>
          <p14:tracePt t="70439" x="4324350" y="4060825"/>
          <p14:tracePt t="70440" x="4318000" y="4060825"/>
          <p14:tracePt t="70443" x="4311650" y="4060825"/>
          <p14:tracePt t="70444" x="4305300" y="4060825"/>
          <p14:tracePt t="70446" x="4300538" y="4060825"/>
          <p14:tracePt t="70451" x="4294188" y="4060825"/>
          <p14:tracePt t="70453" x="4281488" y="4060825"/>
          <p14:tracePt t="70457" x="4276725" y="4060825"/>
          <p14:tracePt t="70459" x="4270375" y="4060825"/>
          <p14:tracePt t="70461" x="4264025" y="4060825"/>
          <p14:tracePt t="70462" x="4257675" y="4067175"/>
          <p14:tracePt t="70467" x="4246563" y="4067175"/>
          <p14:tracePt t="70470" x="4240213" y="4067175"/>
          <p14:tracePt t="70475" x="4233863" y="4067175"/>
          <p14:tracePt t="70477" x="4227513" y="4067175"/>
          <p14:tracePt t="70479" x="4222750" y="4067175"/>
          <p14:tracePt t="70482" x="4216400" y="4067175"/>
          <p14:tracePt t="70485" x="4210050" y="4067175"/>
          <p14:tracePt t="70486" x="4203700" y="4067175"/>
          <p14:tracePt t="70488" x="4198938" y="4067175"/>
          <p14:tracePt t="70492" x="4192588" y="4067175"/>
          <p14:tracePt t="70494" x="4186238" y="4067175"/>
          <p14:tracePt t="70497" x="4179888" y="4067175"/>
          <p14:tracePt t="70498" x="4173538" y="4067175"/>
          <p14:tracePt t="70503" x="4168775" y="4067175"/>
          <p14:tracePt t="70504" x="4162425" y="4067175"/>
          <p14:tracePt t="70506" x="4156075" y="4067175"/>
          <p14:tracePt t="70511" x="4149725" y="4067175"/>
          <p14:tracePt t="70515" x="4138613" y="4067175"/>
          <p14:tracePt t="70519" x="4132263" y="4067175"/>
          <p14:tracePt t="70521" x="4125913" y="4067175"/>
          <p14:tracePt t="70525" x="4121150" y="4067175"/>
          <p14:tracePt t="70531" x="4114800" y="4067175"/>
          <p14:tracePt t="70535" x="4108450" y="4067175"/>
          <p14:tracePt t="70539" x="4102100" y="4067175"/>
          <p14:tracePt t="70543" x="4102100" y="4060825"/>
          <p14:tracePt t="70545" x="4097338" y="4060825"/>
          <p14:tracePt t="70552" x="4090988" y="4060825"/>
          <p14:tracePt t="70636" x="4090988" y="4054475"/>
          <p14:tracePt t="70645" x="4090988" y="4049713"/>
          <p14:tracePt t="70671" x="4090988" y="4043363"/>
          <p14:tracePt t="70695" x="4090988" y="4037013"/>
          <p14:tracePt t="70704" x="4090988" y="4030663"/>
          <p14:tracePt t="70711" x="4097338" y="4030663"/>
          <p14:tracePt t="70715" x="4097338" y="4024313"/>
          <p14:tracePt t="70723" x="4097338" y="4019550"/>
          <p14:tracePt t="70731" x="4097338" y="4013200"/>
          <p14:tracePt t="70735" x="4102100" y="4006850"/>
          <p14:tracePt t="70747" x="4108450" y="4000500"/>
          <p14:tracePt t="70986" x="4102100" y="4000500"/>
          <p14:tracePt t="71040" x="4102100" y="3995738"/>
          <p14:tracePt t="71052" x="4102100" y="3989388"/>
          <p14:tracePt t="71057" x="4102100" y="3983038"/>
          <p14:tracePt t="71069" x="4102100" y="3976688"/>
          <p14:tracePt t="71133" x="4097338" y="3976688"/>
          <p14:tracePt t="71494" x="4090988" y="3976688"/>
          <p14:tracePt t="71497" x="4090988" y="3971925"/>
          <p14:tracePt t="71499" x="4084638" y="3971925"/>
          <p14:tracePt t="71501" x="4078288" y="3971925"/>
          <p14:tracePt t="71506" x="4071938" y="3965575"/>
          <p14:tracePt t="71510" x="4067175" y="3959225"/>
          <p14:tracePt t="71516" x="4060825" y="3959225"/>
          <p14:tracePt t="71521" x="4054475" y="3952875"/>
          <p14:tracePt t="71527" x="4048125" y="3952875"/>
          <p14:tracePt t="71581" x="4048125" y="3948113"/>
          <p14:tracePt t="71587" x="4054475" y="3948113"/>
          <p14:tracePt t="71591" x="4054475" y="3941763"/>
          <p14:tracePt t="71593" x="4060825" y="3941763"/>
          <p14:tracePt t="71595" x="4060825" y="3935413"/>
          <p14:tracePt t="71603" x="4067175" y="3935413"/>
          <p14:tracePt t="71607" x="4067175" y="3929063"/>
          <p14:tracePt t="71642" x="4071938" y="3929063"/>
          <p14:tracePt t="71652" x="4071938" y="3922713"/>
          <p14:tracePt t="71668" x="4078288" y="3922713"/>
          <p14:tracePt t="71672" x="4078288" y="3917950"/>
          <p14:tracePt t="71676" x="4078288" y="3911600"/>
          <p14:tracePt t="71681" x="4084638" y="3911600"/>
          <p14:tracePt t="71685" x="4084638" y="3905250"/>
          <p14:tracePt t="71687" x="4090988" y="3905250"/>
          <p14:tracePt t="71695" x="4090988" y="3898900"/>
          <p14:tracePt t="71697" x="4097338" y="3898900"/>
          <p14:tracePt t="71705" x="4097338" y="3894138"/>
          <p14:tracePt t="71707" x="4102100" y="3894138"/>
          <p14:tracePt t="71709" x="4102100" y="3887788"/>
          <p14:tracePt t="71713" x="4108450" y="3887788"/>
          <p14:tracePt t="71717" x="4108450" y="3881438"/>
          <p14:tracePt t="71723" x="4114800" y="3881438"/>
          <p14:tracePt t="71731" x="4114800" y="3875088"/>
          <p14:tracePt t="71763" x="4121150" y="3870325"/>
          <p14:tracePt t="71773" x="4121150" y="3863975"/>
          <p14:tracePt t="71791" x="4125913" y="3863975"/>
          <p14:tracePt t="71797" x="4125913" y="3857625"/>
          <p14:tracePt t="71815" x="4132263" y="3857625"/>
          <p14:tracePt t="71821" x="4132263" y="3851275"/>
          <p14:tracePt t="72220" x="4132263" y="3844925"/>
          <p14:tracePt t="72231" x="4125913" y="3844925"/>
          <p14:tracePt t="72398" x="4121150" y="3844925"/>
          <p14:tracePt t="72496" x="4121150" y="3840163"/>
          <p14:tracePt t="72510" x="4121150" y="38338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c 72">
            <a:extLst>
              <a:ext uri="{FF2B5EF4-FFF2-40B4-BE49-F238E27FC236}">
                <a16:creationId xmlns:a16="http://schemas.microsoft.com/office/drawing/2014/main" id="{30CADF0C-8F35-4167-87CD-691F93CABEA7}"/>
              </a:ext>
            </a:extLst>
          </p:cNvPr>
          <p:cNvSpPr/>
          <p:nvPr/>
        </p:nvSpPr>
        <p:spPr bwMode="auto">
          <a:xfrm>
            <a:off x="4185558" y="1919060"/>
            <a:ext cx="1054841" cy="1150227"/>
          </a:xfrm>
          <a:prstGeom prst="arc">
            <a:avLst>
              <a:gd name="adj1" fmla="val 8524436"/>
              <a:gd name="adj2" fmla="val 0"/>
            </a:avLst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B2FB1-1644-4817-A680-7A4A5FAB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4065215" cy="395878"/>
          </a:xfrm>
        </p:spPr>
        <p:txBody>
          <a:bodyPr/>
          <a:lstStyle/>
          <a:p>
            <a:r>
              <a:rPr lang="en-US"/>
              <a:t>Overview of our Approach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2AB474-29A0-4578-BA0C-95A38806BF28}"/>
              </a:ext>
            </a:extLst>
          </p:cNvPr>
          <p:cNvGrpSpPr/>
          <p:nvPr/>
        </p:nvGrpSpPr>
        <p:grpSpPr>
          <a:xfrm>
            <a:off x="3666479" y="1801000"/>
            <a:ext cx="2197510" cy="1386348"/>
            <a:chOff x="1300900" y="1153409"/>
            <a:chExt cx="2197510" cy="138634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872CF2B-2D05-4C83-B290-5DC352B08D04}"/>
                </a:ext>
              </a:extLst>
            </p:cNvPr>
            <p:cNvSpPr/>
            <p:nvPr/>
          </p:nvSpPr>
          <p:spPr>
            <a:xfrm>
              <a:off x="1300900" y="1153409"/>
              <a:ext cx="2197510" cy="138634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84B9F1-042F-4321-AA4A-35B493D8F13E}"/>
                    </a:ext>
                  </a:extLst>
                </p:cNvPr>
                <p:cNvSpPr txBox="1"/>
                <p:nvPr/>
              </p:nvSpPr>
              <p:spPr>
                <a:xfrm>
                  <a:off x="2126984" y="1511324"/>
                  <a:ext cx="545342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000">
                    <a:solidFill>
                      <a:schemeClr val="accent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84B9F1-042F-4321-AA4A-35B493D8F1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984" y="1511324"/>
                  <a:ext cx="545342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EC3CF7-161F-4EAC-BCE9-8F6B1B2E1A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1732" y="1412042"/>
              <a:ext cx="566522" cy="391709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0DD355-68FB-488D-B5EF-AD210B13EA6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91732" y="1803751"/>
              <a:ext cx="566522" cy="360856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03C1C86-9B66-40B9-83AD-D3D2CFEF092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30854" y="1412043"/>
              <a:ext cx="576724" cy="37628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267AF47-75EA-4574-A763-9CFA231B50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30854" y="1788324"/>
              <a:ext cx="576724" cy="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732EAE6-42A4-4678-B752-B2E6BBC5FD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30854" y="1788323"/>
              <a:ext cx="576724" cy="37628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6883379-0ADF-44E9-9477-A2F3928DE3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78019" y="1803750"/>
              <a:ext cx="576724" cy="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0556650B-C201-4976-8D5F-A87B4D6B39C0}"/>
              </a:ext>
            </a:extLst>
          </p:cNvPr>
          <p:cNvSpPr txBox="1"/>
          <p:nvPr/>
        </p:nvSpPr>
        <p:spPr>
          <a:xfrm>
            <a:off x="0" y="1370312"/>
            <a:ext cx="347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+mn-lt"/>
              </a:rPr>
              <a:t>Factorized Representation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BB9761A-793F-47B6-ACA7-238DF947922E}"/>
              </a:ext>
            </a:extLst>
          </p:cNvPr>
          <p:cNvSpPr txBox="1"/>
          <p:nvPr/>
        </p:nvSpPr>
        <p:spPr>
          <a:xfrm>
            <a:off x="177801" y="1841275"/>
            <a:ext cx="2988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+mn-lt"/>
              </a:rPr>
              <a:t>Compact</a:t>
            </a:r>
            <a:r>
              <a:rPr lang="en-US" sz="2000">
                <a:latin typeface="+mn-lt"/>
              </a:rPr>
              <a:t> representation of all query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6D14CB7-70E4-4BB2-8FAE-4CC15C9CDA90}"/>
                  </a:ext>
                </a:extLst>
              </p:cNvPr>
              <p:cNvSpPr txBox="1"/>
              <p:nvPr/>
            </p:nvSpPr>
            <p:spPr>
              <a:xfrm>
                <a:off x="0" y="2685172"/>
                <a:ext cx="2542619" cy="3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Size of full output: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6D14CB7-70E4-4BB2-8FAE-4CC15C9CD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85172"/>
                <a:ext cx="2542619" cy="379206"/>
              </a:xfrm>
              <a:prstGeom prst="rect">
                <a:avLst/>
              </a:prstGeom>
              <a:blipFill>
                <a:blip r:embed="rId7"/>
                <a:stretch>
                  <a:fillRect l="-19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ular Callout 102">
                <a:extLst>
                  <a:ext uri="{FF2B5EF4-FFF2-40B4-BE49-F238E27FC236}">
                    <a16:creationId xmlns:a16="http://schemas.microsoft.com/office/drawing/2014/main" id="{FD1A2202-26B4-4AEB-9912-120EE556D7E5}"/>
                  </a:ext>
                </a:extLst>
              </p:cNvPr>
              <p:cNvSpPr/>
              <p:nvPr/>
            </p:nvSpPr>
            <p:spPr>
              <a:xfrm>
                <a:off x="365489" y="4273874"/>
                <a:ext cx="1367267" cy="609801"/>
              </a:xfrm>
              <a:prstGeom prst="wedgeRoundRectCallout">
                <a:avLst>
                  <a:gd name="adj1" fmla="val -45807"/>
                  <a:gd name="adj2" fmla="val 10162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4763" defTabSz="274320"/>
                <a:r>
                  <a:rPr lang="en-US" sz="160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n = #tuples</a:t>
                </a:r>
              </a:p>
              <a:p>
                <a:pPr marL="4763" defTabSz="274320"/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>
                    <a:solidFill>
                      <a:schemeClr val="tx1"/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 = #relations</a:t>
                </a:r>
              </a:p>
            </p:txBody>
          </p:sp>
        </mc:Choice>
        <mc:Fallback xmlns="">
          <p:sp>
            <p:nvSpPr>
              <p:cNvPr id="67" name="Rounded Rectangular Callout 102">
                <a:extLst>
                  <a:ext uri="{FF2B5EF4-FFF2-40B4-BE49-F238E27FC236}">
                    <a16:creationId xmlns:a16="http://schemas.microsoft.com/office/drawing/2014/main" id="{FD1A2202-26B4-4AEB-9912-120EE556D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89" y="4273874"/>
                <a:ext cx="1367267" cy="609801"/>
              </a:xfrm>
              <a:prstGeom prst="wedgeRoundRectCallout">
                <a:avLst>
                  <a:gd name="adj1" fmla="val -45807"/>
                  <a:gd name="adj2" fmla="val 10162"/>
                  <a:gd name="adj3" fmla="val 16667"/>
                </a:avLst>
              </a:prstGeom>
              <a:blipFill>
                <a:blip r:embed="rId8"/>
                <a:stretch>
                  <a:fillRect l="-6696" t="-6000"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1A63C9A-C485-493E-A8AB-556D5CE610C6}"/>
                  </a:ext>
                </a:extLst>
              </p:cNvPr>
              <p:cNvSpPr txBox="1"/>
              <p:nvPr/>
            </p:nvSpPr>
            <p:spPr>
              <a:xfrm>
                <a:off x="2396" y="3402356"/>
                <a:ext cx="3822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>
                    <a:latin typeface="+mn-lt"/>
                  </a:rPr>
                  <a:t>Size of representation: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>
                  <a:latin typeface="+mn-lt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1A63C9A-C485-493E-A8AB-556D5CE61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" y="3402356"/>
                <a:ext cx="3822650" cy="369332"/>
              </a:xfrm>
              <a:prstGeom prst="rect">
                <a:avLst/>
              </a:prstGeom>
              <a:blipFill>
                <a:blip r:embed="rId9"/>
                <a:stretch>
                  <a:fillRect l="-127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6F5B321F-569F-4307-A097-6DBF1A1DB7DF}"/>
              </a:ext>
            </a:extLst>
          </p:cNvPr>
          <p:cNvSpPr txBox="1"/>
          <p:nvPr/>
        </p:nvSpPr>
        <p:spPr>
          <a:xfrm>
            <a:off x="6239838" y="1365644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+mn-lt"/>
              </a:rPr>
              <a:t>Any-k Algorithms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7FE15EC-DB64-418A-BABE-F7D5491E828E}"/>
              </a:ext>
            </a:extLst>
          </p:cNvPr>
          <p:cNvSpPr txBox="1"/>
          <p:nvPr/>
        </p:nvSpPr>
        <p:spPr>
          <a:xfrm>
            <a:off x="214808" y="852216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>
                <a:solidFill>
                  <a:schemeClr val="tx1"/>
                </a:solidFill>
                <a:latin typeface="+mn-lt"/>
              </a:rPr>
              <a:t>1. Preprocessing Phase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310183D-90EC-4ECC-9E27-5F9767B54943}"/>
              </a:ext>
            </a:extLst>
          </p:cNvPr>
          <p:cNvSpPr txBox="1"/>
          <p:nvPr/>
        </p:nvSpPr>
        <p:spPr>
          <a:xfrm>
            <a:off x="5943283" y="852216"/>
            <a:ext cx="2922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>
                <a:solidFill>
                  <a:schemeClr val="tx1"/>
                </a:solidFill>
                <a:latin typeface="+mn-lt"/>
              </a:rPr>
              <a:t>2. Enumeration Phase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EEFDDC-2576-4DCB-8312-E2849C308FC6}"/>
              </a:ext>
            </a:extLst>
          </p:cNvPr>
          <p:cNvSpPr txBox="1"/>
          <p:nvPr/>
        </p:nvSpPr>
        <p:spPr>
          <a:xfrm>
            <a:off x="5910108" y="1841275"/>
            <a:ext cx="2988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n-lt"/>
              </a:rPr>
              <a:t>Traverse the representation, </a:t>
            </a:r>
            <a:br>
              <a:rPr lang="en-US" sz="2000">
                <a:latin typeface="+mn-lt"/>
              </a:rPr>
            </a:br>
            <a:r>
              <a:rPr lang="en-US" sz="2000" b="1">
                <a:latin typeface="+mn-lt"/>
              </a:rPr>
              <a:t>prioritizing</a:t>
            </a:r>
            <a:r>
              <a:rPr lang="en-US" sz="2000">
                <a:latin typeface="+mn-lt"/>
              </a:rPr>
              <a:t> solutions according to ranking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D602097-1C96-4411-871F-28E8E2303643}"/>
              </a:ext>
            </a:extLst>
          </p:cNvPr>
          <p:cNvSpPr txBox="1"/>
          <p:nvPr/>
        </p:nvSpPr>
        <p:spPr>
          <a:xfrm>
            <a:off x="5592034" y="3490583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+mn-lt"/>
              </a:rPr>
              <a:t>Same framework as </a:t>
            </a:r>
            <a:r>
              <a:rPr lang="en-US" sz="1800" err="1">
                <a:latin typeface="+mn-lt"/>
              </a:rPr>
              <a:t>equi</a:t>
            </a:r>
            <a:r>
              <a:rPr lang="en-US" sz="1800">
                <a:latin typeface="+mn-lt"/>
              </a:rPr>
              <a:t>-join case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696EDE-6E29-4ACD-9315-29C2472EAC2B}"/>
              </a:ext>
            </a:extLst>
          </p:cNvPr>
          <p:cNvCxnSpPr>
            <a:cxnSpLocks/>
            <a:stCxn id="66" idx="2"/>
          </p:cNvCxnSpPr>
          <p:nvPr/>
        </p:nvCxnSpPr>
        <p:spPr bwMode="auto">
          <a:xfrm flipH="1">
            <a:off x="1271309" y="3064378"/>
            <a:ext cx="1" cy="33797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528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98"/>
    </mc:Choice>
    <mc:Fallback xmlns="">
      <p:transition spd="slow" advTm="44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4" grpId="0"/>
      <p:bldP spid="65" grpId="0"/>
      <p:bldP spid="66" grpId="0"/>
      <p:bldP spid="67" grpId="0" animBg="1"/>
      <p:bldP spid="68" grpId="0"/>
      <p:bldP spid="70" grpId="0"/>
      <p:bldP spid="74" grpId="0"/>
      <p:bldP spid="75" grpId="0"/>
      <p:bldP spid="76" grpId="0"/>
      <p:bldP spid="77" grpId="0"/>
    </p:bldLst>
  </p:timing>
  <p:extLst>
    <p:ext uri="{3A86A75C-4F4B-4683-9AE1-C65F6400EC91}">
      <p14:laserTraceLst xmlns:p14="http://schemas.microsoft.com/office/powerpoint/2010/main">
        <p14:tracePtLst>
          <p14:tracePt t="65" x="3719513" y="1381125"/>
          <p14:tracePt t="67" x="3713163" y="1376363"/>
          <p14:tracePt t="70" x="3713163" y="1370013"/>
          <p14:tracePt t="74" x="3708400" y="1370013"/>
          <p14:tracePt t="76" x="3708400" y="1363663"/>
          <p14:tracePt t="78" x="3708400" y="1357313"/>
          <p14:tracePt t="81" x="3702050" y="1350963"/>
          <p14:tracePt t="84" x="3695700" y="1346200"/>
          <p14:tracePt t="86" x="3695700" y="1339850"/>
          <p14:tracePt t="88" x="3695700" y="1333500"/>
          <p14:tracePt t="92" x="3695700" y="1327150"/>
          <p14:tracePt t="94" x="3695700" y="1322388"/>
          <p14:tracePt t="96" x="3689350" y="1322388"/>
          <p14:tracePt t="99" x="3689350" y="1316038"/>
          <p14:tracePt t="100" x="3689350" y="1309688"/>
          <p14:tracePt t="105" x="3689350" y="1303338"/>
          <p14:tracePt t="108" x="3689350" y="1298575"/>
          <p14:tracePt t="112" x="3689350" y="1292225"/>
          <p14:tracePt t="114" x="3689350" y="1285875"/>
          <p14:tracePt t="120" x="3689350" y="1279525"/>
          <p14:tracePt t="126" x="3689350" y="1273175"/>
          <p14:tracePt t="132" x="3689350" y="1268413"/>
          <p14:tracePt t="136" x="3689350" y="1262063"/>
          <p14:tracePt t="144" x="3689350" y="1255713"/>
          <p14:tracePt t="156" x="3689350" y="1249363"/>
          <p14:tracePt t="4562" x="3695700" y="1249363"/>
          <p14:tracePt t="4565" x="3702050" y="1255713"/>
          <p14:tracePt t="11890" x="3702050" y="1262063"/>
          <p14:tracePt t="11895" x="3702050" y="1268413"/>
          <p14:tracePt t="11902" x="3702050" y="1273175"/>
          <p14:tracePt t="11907" x="3702050" y="1279525"/>
          <p14:tracePt t="11913" x="3702050" y="1285875"/>
          <p14:tracePt t="11915" x="3695700" y="1285875"/>
          <p14:tracePt t="11917" x="3695700" y="1292225"/>
          <p14:tracePt t="11925" x="3695700" y="1298575"/>
          <p14:tracePt t="11930" x="3689350" y="1298575"/>
          <p14:tracePt t="11934" x="3689350" y="1303338"/>
          <p14:tracePt t="11939" x="3689350" y="1309688"/>
          <p14:tracePt t="11942" x="3689350" y="1316038"/>
          <p14:tracePt t="11948" x="3684588" y="1316038"/>
          <p14:tracePt t="11949" x="3684588" y="1322388"/>
          <p14:tracePt t="11955" x="3684588" y="1327150"/>
          <p14:tracePt t="11962" x="3678238" y="1333500"/>
          <p14:tracePt t="11963" x="3678238" y="1339850"/>
          <p14:tracePt t="11967" x="3671888" y="1346200"/>
          <p14:tracePt t="11972" x="3671888" y="1350963"/>
          <p14:tracePt t="11976" x="3671888" y="1363663"/>
          <p14:tracePt t="11978" x="3665538" y="1363663"/>
          <p14:tracePt t="11980" x="3665538" y="1370013"/>
          <p14:tracePt t="11981" x="3665538" y="1376363"/>
          <p14:tracePt t="11985" x="3665538" y="1387475"/>
          <p14:tracePt t="11987" x="3660775" y="1393825"/>
          <p14:tracePt t="11991" x="3660775" y="1400175"/>
          <p14:tracePt t="11991" x="3654425" y="1400175"/>
          <p14:tracePt t="11994" x="3654425" y="1411288"/>
          <p14:tracePt t="11997" x="3654425" y="1417638"/>
          <p14:tracePt t="11997" x="3654425" y="1423988"/>
          <p14:tracePt t="11999" x="3654425" y="1435100"/>
          <p14:tracePt t="12000" x="3648075" y="1435100"/>
          <p14:tracePt t="12002" x="3648075" y="1441450"/>
          <p14:tracePt t="12004" x="3641725" y="1452563"/>
          <p14:tracePt t="12006" x="3641725" y="1458913"/>
          <p14:tracePt t="12009" x="3641725" y="1465263"/>
          <p14:tracePt t="12010" x="3641725" y="1471613"/>
          <p14:tracePt t="12012" x="3641725" y="1482725"/>
          <p14:tracePt t="12015" x="3635375" y="1489075"/>
          <p14:tracePt t="12017" x="3635375" y="1495425"/>
          <p14:tracePt t="12018" x="3630613" y="1501775"/>
          <p14:tracePt t="12020" x="3630613" y="1506538"/>
          <p14:tracePt t="12022" x="3630613" y="1519238"/>
          <p14:tracePt t="12026" x="3624263" y="1525588"/>
          <p14:tracePt t="12028" x="3624263" y="1536700"/>
          <p14:tracePt t="12030" x="3624263" y="1543050"/>
          <p14:tracePt t="12032" x="3617913" y="1549400"/>
          <p14:tracePt t="12034" x="3617913" y="1555750"/>
          <p14:tracePt t="12036" x="3617913" y="1560513"/>
          <p14:tracePt t="12038" x="3611563" y="1573213"/>
          <p14:tracePt t="12040" x="3611563" y="1579563"/>
          <p14:tracePt t="12042" x="3606800" y="1584325"/>
          <p14:tracePt t="12044" x="3606800" y="1590675"/>
          <p14:tracePt t="12046" x="3606800" y="1597025"/>
          <p14:tracePt t="12048" x="3606800" y="1603375"/>
          <p14:tracePt t="12050" x="3606800" y="1614488"/>
          <p14:tracePt t="12052" x="3600450" y="1614488"/>
          <p14:tracePt t="12054" x="3600450" y="1620838"/>
          <p14:tracePt t="12056" x="3600450" y="1627188"/>
          <p14:tracePt t="12058" x="3600450" y="1633538"/>
          <p14:tracePt t="12060" x="3594100" y="1638300"/>
          <p14:tracePt t="12064" x="3587750" y="1644650"/>
          <p14:tracePt t="12064" x="3587750" y="1651000"/>
          <p14:tracePt t="12066" x="3587750" y="1657350"/>
          <p14:tracePt t="12068" x="3582988" y="1657350"/>
          <p14:tracePt t="12070" x="3582988" y="1668463"/>
          <p14:tracePt t="12075" x="3582988" y="1674813"/>
          <p14:tracePt t="12076" x="3576638" y="1681163"/>
          <p14:tracePt t="12078" x="3576638" y="1685925"/>
          <p14:tracePt t="12081" x="3570288" y="1692275"/>
          <p14:tracePt t="12084" x="3570288" y="1698625"/>
          <p14:tracePt t="12087" x="3563938" y="1704975"/>
          <p14:tracePt t="12088" x="3563938" y="1709738"/>
          <p14:tracePt t="12093" x="3563938" y="1716088"/>
          <p14:tracePt t="12094" x="3563938" y="1722438"/>
          <p14:tracePt t="12096" x="3563938" y="1728788"/>
          <p14:tracePt t="12099" x="3557588" y="1728788"/>
          <p14:tracePt t="12100" x="3557588" y="1735138"/>
          <p14:tracePt t="12105" x="3557588" y="1739900"/>
          <p14:tracePt t="12106" x="3552825" y="1746250"/>
          <p14:tracePt t="12111" x="3552825" y="1752600"/>
          <p14:tracePt t="12114" x="3546475" y="1758950"/>
          <p14:tracePt t="12118" x="3546475" y="1763713"/>
          <p14:tracePt t="12120" x="3540125" y="1770063"/>
          <p14:tracePt t="12124" x="3540125" y="1776413"/>
          <p14:tracePt t="12128" x="3533775" y="1782763"/>
          <p14:tracePt t="12130" x="3533775" y="1787525"/>
          <p14:tracePt t="12132" x="3529013" y="1787525"/>
          <p14:tracePt t="12134" x="3529013" y="1793875"/>
          <p14:tracePt t="12136" x="3529013" y="1800225"/>
          <p14:tracePt t="12140" x="3522663" y="1806575"/>
          <p14:tracePt t="12142" x="3522663" y="1812925"/>
          <p14:tracePt t="12144" x="3522663" y="1817688"/>
          <p14:tracePt t="12146" x="3516313" y="1824038"/>
          <p14:tracePt t="12148" x="3516313" y="1830388"/>
          <p14:tracePt t="12150" x="3509963" y="1836738"/>
          <p14:tracePt t="12152" x="3505200" y="1841500"/>
          <p14:tracePt t="12154" x="3505200" y="1854200"/>
          <p14:tracePt t="12156" x="3498850" y="1860550"/>
          <p14:tracePt t="12158" x="3492500" y="1865313"/>
          <p14:tracePt t="12160" x="3486150" y="1878013"/>
          <p14:tracePt t="12162" x="3479800" y="1884363"/>
          <p14:tracePt t="12164" x="3479800" y="1895475"/>
          <p14:tracePt t="12166" x="3475038" y="1908175"/>
          <p14:tracePt t="12168" x="3468688" y="1919288"/>
          <p14:tracePt t="12170" x="3462338" y="1925638"/>
          <p14:tracePt t="12172" x="3455988" y="1938338"/>
          <p14:tracePt t="12174" x="3451225" y="1949450"/>
          <p14:tracePt t="12176" x="3444875" y="1962150"/>
          <p14:tracePt t="12179" x="3438525" y="1973263"/>
          <p14:tracePt t="12180" x="3432175" y="1985963"/>
          <p14:tracePt t="12182" x="3427413" y="1997075"/>
          <p14:tracePt t="12184" x="3421063" y="2009775"/>
          <p14:tracePt t="12186" x="3414713" y="2020888"/>
          <p14:tracePt t="12188" x="3408363" y="2039938"/>
          <p14:tracePt t="12190" x="3397250" y="2051050"/>
          <p14:tracePt t="12192" x="3390900" y="2063750"/>
          <p14:tracePt t="12194" x="3384550" y="2070100"/>
          <p14:tracePt t="12196" x="3378200" y="2087563"/>
          <p14:tracePt t="12198" x="3378200" y="2098675"/>
          <p14:tracePt t="12200" x="3367088" y="2105025"/>
          <p14:tracePt t="12202" x="3360738" y="2117725"/>
          <p14:tracePt t="12204" x="3354388" y="2135188"/>
          <p14:tracePt t="12206" x="3349625" y="2141538"/>
          <p14:tracePt t="12208" x="3343275" y="2152650"/>
          <p14:tracePt t="12210" x="3336925" y="2165350"/>
          <p14:tracePt t="12212" x="3330575" y="2171700"/>
          <p14:tracePt t="12214" x="3325813" y="2176463"/>
          <p14:tracePt t="12216" x="3319463" y="2195513"/>
          <p14:tracePt t="12218" x="3313113" y="2200275"/>
          <p14:tracePt t="12220" x="3313113" y="2206625"/>
          <p14:tracePt t="12222" x="3306763" y="2219325"/>
          <p14:tracePt t="12224" x="3300413" y="2224088"/>
          <p14:tracePt t="12226" x="3300413" y="2230438"/>
          <p14:tracePt t="12228" x="3295650" y="2243138"/>
          <p14:tracePt t="12230" x="3289300" y="2249488"/>
          <p14:tracePt t="12232" x="3289300" y="2260600"/>
          <p14:tracePt t="12234" x="3282950" y="2260600"/>
          <p14:tracePt t="12236" x="3282950" y="2266950"/>
          <p14:tracePt t="12238" x="3276600" y="2278063"/>
          <p14:tracePt t="12240" x="3271838" y="2278063"/>
          <p14:tracePt t="12242" x="3271838" y="2290763"/>
          <p14:tracePt t="12245" x="3265488" y="2290763"/>
          <p14:tracePt t="12246" x="3265488" y="2301875"/>
          <p14:tracePt t="12248" x="3259138" y="2308225"/>
          <p14:tracePt t="12252" x="3259138" y="2314575"/>
          <p14:tracePt t="12254" x="3252788" y="2320925"/>
          <p14:tracePt t="12257" x="3248025" y="2332038"/>
          <p14:tracePt t="12258" x="3248025" y="2338388"/>
          <p14:tracePt t="12260" x="3241675" y="2344738"/>
          <p14:tracePt t="12263" x="3235325" y="2351088"/>
          <p14:tracePt t="12265" x="3235325" y="2355850"/>
          <p14:tracePt t="12266" x="3228975" y="2368550"/>
          <p14:tracePt t="12269" x="3224213" y="2374900"/>
          <p14:tracePt t="12270" x="3224213" y="2386013"/>
          <p14:tracePt t="12272" x="3217863" y="2392363"/>
          <p14:tracePt t="12275" x="3211513" y="2405063"/>
          <p14:tracePt t="12276" x="3205163" y="2416175"/>
          <p14:tracePt t="12278" x="3198813" y="2428875"/>
          <p14:tracePt t="12281" x="3194050" y="2439988"/>
          <p14:tracePt t="12282" x="3194050" y="2452688"/>
          <p14:tracePt t="12284" x="3181350" y="2463800"/>
          <p14:tracePt t="12287" x="3175000" y="2476500"/>
          <p14:tracePt t="12288" x="3170238" y="2493963"/>
          <p14:tracePt t="12290" x="3157538" y="2511425"/>
          <p14:tracePt t="12293" x="3157538" y="2524125"/>
          <p14:tracePt t="12294" x="3146425" y="2535238"/>
          <p14:tracePt t="12296" x="3140075" y="2554288"/>
          <p14:tracePt t="12299" x="3127375" y="2578100"/>
          <p14:tracePt t="12300" x="3121025" y="2589213"/>
          <p14:tracePt t="12302" x="3109913" y="2608263"/>
          <p14:tracePt t="12305" x="3103563" y="2625725"/>
          <p14:tracePt t="12306" x="3092450" y="2636838"/>
          <p14:tracePt t="12308" x="3092450" y="2662238"/>
          <p14:tracePt t="12310" x="3079750" y="2679700"/>
          <p14:tracePt t="12312" x="3073400" y="2690813"/>
          <p14:tracePt t="12314" x="3068638" y="2709863"/>
          <p14:tracePt t="12316" x="3055938" y="2720975"/>
          <p14:tracePt t="12318" x="3049588" y="2744788"/>
          <p14:tracePt t="12320" x="3043238" y="2757488"/>
          <p14:tracePt t="12322" x="3038475" y="2768600"/>
          <p14:tracePt t="12325" x="3032125" y="2781300"/>
          <p14:tracePt t="12326" x="3032125" y="2792413"/>
          <p14:tracePt t="12328" x="3025775" y="2805113"/>
          <p14:tracePt t="12330" x="3019425" y="2816225"/>
          <p14:tracePt t="12332" x="3019425" y="2822575"/>
          <p14:tracePt t="12334" x="3014663" y="2835275"/>
          <p14:tracePt t="12337" x="3014663" y="2846388"/>
          <p14:tracePt t="12338" x="3008313" y="2846388"/>
          <p14:tracePt t="12340" x="3008313" y="2859088"/>
          <p14:tracePt t="12344" x="3001963" y="2865438"/>
          <p14:tracePt t="12346" x="3001963" y="2870200"/>
          <p14:tracePt t="12348" x="3001963" y="2876550"/>
          <p14:tracePt t="12352" x="2995613" y="2882900"/>
          <p14:tracePt t="12358" x="2995613" y="2889250"/>
          <p14:tracePt t="12362" x="2990850" y="2889250"/>
          <p14:tracePt t="12366" x="2990850" y="2894013"/>
          <p14:tracePt t="12372" x="2990850" y="2900363"/>
          <p14:tracePt t="12380" x="2984500" y="2900363"/>
          <p14:tracePt t="12382" x="2984500" y="2906713"/>
          <p14:tracePt t="12390" x="2984500" y="2913063"/>
          <p14:tracePt t="12396" x="2978150" y="2913063"/>
          <p14:tracePt t="12398" x="2978150" y="2919413"/>
          <p14:tracePt t="12400" x="2978150" y="2924175"/>
          <p14:tracePt t="12408" x="2978150" y="2930525"/>
          <p14:tracePt t="12410" x="2971800" y="2930525"/>
          <p14:tracePt t="12414" x="2971800" y="2936875"/>
          <p14:tracePt t="12416" x="2967038" y="2936875"/>
          <p14:tracePt t="12421" x="2967038" y="2943225"/>
          <p14:tracePt t="12424" x="2967038" y="2947988"/>
          <p14:tracePt t="12430" x="2960688" y="2954338"/>
          <p14:tracePt t="12436" x="2960688" y="2960688"/>
          <p14:tracePt t="12444" x="2954338" y="2967038"/>
          <p14:tracePt t="12448" x="2954338" y="2971800"/>
          <p14:tracePt t="12456" x="2954338" y="2978150"/>
          <p14:tracePt t="12462" x="2947988" y="2978150"/>
          <p14:tracePt t="12465" x="2947988" y="2984500"/>
          <p14:tracePt t="12474" x="2941638" y="2990850"/>
          <p14:tracePt t="12484" x="2941638" y="2995613"/>
          <p14:tracePt t="12488" x="2936875" y="2995613"/>
          <p14:tracePt t="12490" x="2936875" y="3001963"/>
          <p14:tracePt t="12496" x="2936875" y="3008313"/>
          <p14:tracePt t="12498" x="2930525" y="3008313"/>
          <p14:tracePt t="12504" x="2930525" y="3014663"/>
          <p14:tracePt t="12506" x="2924175" y="3014663"/>
          <p14:tracePt t="12508" x="2917825" y="3014663"/>
          <p14:tracePt t="12514" x="2917825" y="3021013"/>
          <p14:tracePt t="12516" x="2913063" y="3021013"/>
          <p14:tracePt t="12518" x="2913063" y="3025775"/>
          <p14:tracePt t="12524" x="2906713" y="3032125"/>
          <p14:tracePt t="12530" x="2900363" y="3038475"/>
          <p14:tracePt t="12534" x="2894013" y="3044825"/>
          <p14:tracePt t="12536" x="2894013" y="3049588"/>
          <p14:tracePt t="12538" x="2889250" y="3049588"/>
          <p14:tracePt t="12540" x="2889250" y="3055938"/>
          <p14:tracePt t="12544" x="2882900" y="3068638"/>
          <p14:tracePt t="12548" x="2876550" y="3073400"/>
          <p14:tracePt t="12552" x="2870200" y="3086100"/>
          <p14:tracePt t="12556" x="2863850" y="3092450"/>
          <p14:tracePt t="12558" x="2863850" y="3098800"/>
          <p14:tracePt t="12560" x="2859088" y="3098800"/>
          <p14:tracePt t="12562" x="2852738" y="3103563"/>
          <p14:tracePt t="12564" x="2852738" y="3109913"/>
          <p14:tracePt t="12566" x="2846388" y="3109913"/>
          <p14:tracePt t="12568" x="2846388" y="3116263"/>
          <p14:tracePt t="12572" x="2840038" y="3122613"/>
          <p14:tracePt t="12576" x="2835275" y="3127375"/>
          <p14:tracePt t="12578" x="2835275" y="3133725"/>
          <p14:tracePt t="12580" x="2828925" y="3133725"/>
          <p14:tracePt t="12584" x="2828925" y="3140075"/>
          <p14:tracePt t="12586" x="2822575" y="3140075"/>
          <p14:tracePt t="12592" x="2822575" y="3146425"/>
          <p14:tracePt t="12594" x="2816225" y="3146425"/>
          <p14:tracePt t="12604" x="2811463" y="3151188"/>
          <p14:tracePt t="12614" x="2805113" y="3151188"/>
          <p14:tracePt t="12616" x="2805113" y="3157538"/>
          <p14:tracePt t="12620" x="2798763" y="3157538"/>
          <p14:tracePt t="12676" x="2792413" y="3157538"/>
          <p14:tracePt t="12684" x="2792413" y="3163888"/>
          <p14:tracePt t="12686" x="2787650" y="3163888"/>
          <p14:tracePt t="12698" x="2781300" y="3163888"/>
          <p14:tracePt t="12704" x="2774950" y="3163888"/>
          <p14:tracePt t="12710" x="2768600" y="3163888"/>
          <p14:tracePt t="12717" x="2762250" y="3163888"/>
          <p14:tracePt t="12718" x="2762250" y="3170238"/>
          <p14:tracePt t="12722" x="2757488" y="3170238"/>
          <p14:tracePt t="12728" x="2751138" y="3170238"/>
          <p14:tracePt t="12732" x="2744788" y="3170238"/>
          <p14:tracePt t="12738" x="2738438" y="3170238"/>
          <p14:tracePt t="12742" x="2733675" y="3170238"/>
          <p14:tracePt t="12748" x="2727325" y="3170238"/>
          <p14:tracePt t="12754" x="2720975" y="3170238"/>
          <p14:tracePt t="12760" x="2714625" y="3170238"/>
          <p14:tracePt t="12770" x="2703513" y="3170238"/>
          <p14:tracePt t="12778" x="2697163" y="3170238"/>
          <p14:tracePt t="12786" x="2690813" y="3170238"/>
          <p14:tracePt t="12788" x="2684463" y="3170238"/>
          <p14:tracePt t="12792" x="2679700" y="3170238"/>
          <p14:tracePt t="12798" x="2673350" y="3170238"/>
          <p14:tracePt t="12804" x="2667000" y="3170238"/>
          <p14:tracePt t="12806" x="2660650" y="3170238"/>
          <p14:tracePt t="12810" x="2655888" y="3170238"/>
          <p14:tracePt t="12814" x="2649538" y="3170238"/>
          <p14:tracePt t="12818" x="2643188" y="3170238"/>
          <p14:tracePt t="12821" x="2636838" y="3170238"/>
          <p14:tracePt t="12824" x="2632075" y="3170238"/>
          <p14:tracePt t="12828" x="2625725" y="3170238"/>
          <p14:tracePt t="12833" x="2619375" y="3170238"/>
          <p14:tracePt t="12839" x="2613025" y="3170238"/>
          <p14:tracePt t="12842" x="2606675" y="3170238"/>
          <p14:tracePt t="12848" x="2601913" y="3170238"/>
          <p14:tracePt t="12854" x="2595563" y="3170238"/>
          <p14:tracePt t="12866" x="2589213" y="3170238"/>
          <p14:tracePt t="12874" x="2582863" y="3170238"/>
          <p14:tracePt t="12882" x="2582863" y="3163888"/>
          <p14:tracePt t="12884" x="2578100" y="3163888"/>
          <p14:tracePt t="12894" x="2571750" y="3163888"/>
          <p14:tracePt t="12908" x="2565400" y="3163888"/>
          <p14:tracePt t="12921" x="2559050" y="3163888"/>
          <p14:tracePt t="12935" x="2554288" y="3163888"/>
          <p14:tracePt t="12946" x="2547938" y="3163888"/>
          <p14:tracePt t="12950" x="2547938" y="3157538"/>
          <p14:tracePt t="12962" x="2541588" y="3157538"/>
          <p14:tracePt t="12970" x="2535238" y="3157538"/>
          <p14:tracePt t="12974" x="2535238" y="3151188"/>
          <p14:tracePt t="12986" x="2530475" y="3151188"/>
          <p14:tracePt t="12996" x="2530475" y="3146425"/>
          <p14:tracePt t="13008" x="2524125" y="3146425"/>
          <p14:tracePt t="13169" x="2524125" y="3140075"/>
          <p14:tracePt t="13195" x="2524125" y="3133725"/>
          <p14:tracePt t="13208" x="2524125" y="3127375"/>
          <p14:tracePt t="13221" x="2524125" y="3122613"/>
          <p14:tracePt t="13244" x="2524125" y="3116263"/>
          <p14:tracePt t="13261" x="2530475" y="3116263"/>
          <p14:tracePt t="13264" x="2530475" y="3109913"/>
          <p14:tracePt t="16268" x="2530475" y="3103563"/>
          <p14:tracePt t="16275" x="2535238" y="3103563"/>
          <p14:tracePt t="16278" x="2541588" y="3098800"/>
          <p14:tracePt t="16283" x="2547938" y="3098800"/>
          <p14:tracePt t="16285" x="2547938" y="3092450"/>
          <p14:tracePt t="16286" x="2554288" y="3092450"/>
          <p14:tracePt t="16292" x="2559050" y="3086100"/>
          <p14:tracePt t="16296" x="2565400" y="3079750"/>
          <p14:tracePt t="16300" x="2571750" y="3079750"/>
          <p14:tracePt t="16306" x="2578100" y="3079750"/>
          <p14:tracePt t="16310" x="2582863" y="3073400"/>
          <p14:tracePt t="16314" x="2589213" y="3073400"/>
          <p14:tracePt t="16318" x="2595563" y="3073400"/>
          <p14:tracePt t="16324" x="2601913" y="3073400"/>
          <p14:tracePt t="16330" x="2606675" y="3073400"/>
          <p14:tracePt t="16332" x="2613025" y="3073400"/>
          <p14:tracePt t="16336" x="2619375" y="3073400"/>
          <p14:tracePt t="16340" x="2625725" y="3073400"/>
          <p14:tracePt t="16344" x="2632075" y="3073400"/>
          <p14:tracePt t="16348" x="2636838" y="3073400"/>
          <p14:tracePt t="16350" x="2643188" y="3073400"/>
          <p14:tracePt t="16354" x="2649538" y="3073400"/>
          <p14:tracePt t="16358" x="2655888" y="3073400"/>
          <p14:tracePt t="16360" x="2660650" y="3073400"/>
          <p14:tracePt t="16362" x="2667000" y="3073400"/>
          <p14:tracePt t="16366" x="2673350" y="3073400"/>
          <p14:tracePt t="16368" x="2679700" y="3073400"/>
          <p14:tracePt t="16370" x="2684463" y="3073400"/>
          <p14:tracePt t="16374" x="2690813" y="3073400"/>
          <p14:tracePt t="16376" x="2697163" y="3073400"/>
          <p14:tracePt t="16378" x="2703513" y="3073400"/>
          <p14:tracePt t="16380" x="2709863" y="3073400"/>
          <p14:tracePt t="16384" x="2720975" y="3073400"/>
          <p14:tracePt t="16388" x="2727325" y="3073400"/>
          <p14:tracePt t="16390" x="2738438" y="3073400"/>
          <p14:tracePt t="16392" x="2744788" y="3073400"/>
          <p14:tracePt t="16396" x="2751138" y="3073400"/>
          <p14:tracePt t="16398" x="2757488" y="3073400"/>
          <p14:tracePt t="16400" x="2768600" y="3073400"/>
          <p14:tracePt t="16404" x="2774950" y="3073400"/>
          <p14:tracePt t="16406" x="2781300" y="3073400"/>
          <p14:tracePt t="16408" x="2787650" y="3073400"/>
          <p14:tracePt t="16410" x="2792413" y="3073400"/>
          <p14:tracePt t="16412" x="2798763" y="3073400"/>
          <p14:tracePt t="16417" x="2811463" y="3073400"/>
          <p14:tracePt t="16420" x="2816225" y="3073400"/>
          <p14:tracePt t="16422" x="2828925" y="3073400"/>
          <p14:tracePt t="16426" x="2835275" y="3073400"/>
          <p14:tracePt t="16428" x="2846388" y="3073400"/>
          <p14:tracePt t="16432" x="2859088" y="3073400"/>
          <p14:tracePt t="16434" x="2863850" y="3073400"/>
          <p14:tracePt t="16436" x="2870200" y="3079750"/>
          <p14:tracePt t="16438" x="2876550" y="3079750"/>
          <p14:tracePt t="16441" x="2882900" y="3079750"/>
          <p14:tracePt t="16442" x="2889250" y="3079750"/>
          <p14:tracePt t="16444" x="2894013" y="3079750"/>
          <p14:tracePt t="16447" x="2900363" y="3079750"/>
          <p14:tracePt t="16448" x="2906713" y="3079750"/>
          <p14:tracePt t="16453" x="2913063" y="3079750"/>
          <p14:tracePt t="16454" x="2917825" y="3079750"/>
          <p14:tracePt t="16459" x="2930525" y="3079750"/>
          <p14:tracePt t="16462" x="2936875" y="3079750"/>
          <p14:tracePt t="16465" x="2941638" y="3079750"/>
          <p14:tracePt t="16466" x="2947988" y="3079750"/>
          <p14:tracePt t="16471" x="2954338" y="3079750"/>
          <p14:tracePt t="16472" x="2960688" y="3079750"/>
          <p14:tracePt t="16474" x="2967038" y="3079750"/>
          <p14:tracePt t="16477" x="2971800" y="3079750"/>
          <p14:tracePt t="16480" x="2984500" y="3079750"/>
          <p14:tracePt t="16484" x="2990850" y="3086100"/>
          <p14:tracePt t="16486" x="3001963" y="3086100"/>
          <p14:tracePt t="16490" x="3008313" y="3086100"/>
          <p14:tracePt t="16492" x="3014663" y="3086100"/>
          <p14:tracePt t="16494" x="3019425" y="3086100"/>
          <p14:tracePt t="16496" x="3025775" y="3086100"/>
          <p14:tracePt t="16498" x="3038475" y="3086100"/>
          <p14:tracePt t="16500" x="3043238" y="3092450"/>
          <p14:tracePt t="16502" x="3049588" y="3092450"/>
          <p14:tracePt t="16504" x="3062288" y="3092450"/>
          <p14:tracePt t="16506" x="3068638" y="3098800"/>
          <p14:tracePt t="16508" x="3073400" y="3098800"/>
          <p14:tracePt t="16510" x="3079750" y="3098800"/>
          <p14:tracePt t="16512" x="3086100" y="3098800"/>
          <p14:tracePt t="16514" x="3092450" y="3103563"/>
          <p14:tracePt t="16516" x="3103563" y="3103563"/>
          <p14:tracePt t="16518" x="3109913" y="3103563"/>
          <p14:tracePt t="16520" x="3116263" y="3109913"/>
          <p14:tracePt t="16522" x="3127375" y="3109913"/>
          <p14:tracePt t="16524" x="3133725" y="3109913"/>
          <p14:tracePt t="16526" x="3146425" y="3116263"/>
          <p14:tracePt t="16528" x="3151188" y="3116263"/>
          <p14:tracePt t="16530" x="3163888" y="3116263"/>
          <p14:tracePt t="16532" x="3170238" y="3122613"/>
          <p14:tracePt t="16534" x="3181350" y="3127375"/>
          <p14:tracePt t="16536" x="3187700" y="3127375"/>
          <p14:tracePt t="16538" x="3194050" y="3127375"/>
          <p14:tracePt t="16540" x="3198813" y="3127375"/>
          <p14:tracePt t="16542" x="3211513" y="3133725"/>
          <p14:tracePt t="16544" x="3217863" y="3133725"/>
          <p14:tracePt t="16546" x="3228975" y="3140075"/>
          <p14:tracePt t="16548" x="3241675" y="3140075"/>
          <p14:tracePt t="16550" x="3248025" y="3140075"/>
          <p14:tracePt t="16552" x="3252788" y="3146425"/>
          <p14:tracePt t="16554" x="3265488" y="3146425"/>
          <p14:tracePt t="16556" x="3276600" y="3151188"/>
          <p14:tracePt t="16558" x="3282950" y="3151188"/>
          <p14:tracePt t="16560" x="3289300" y="3151188"/>
          <p14:tracePt t="16562" x="3300413" y="3151188"/>
          <p14:tracePt t="16564" x="3313113" y="3151188"/>
          <p14:tracePt t="16566" x="3319463" y="3157538"/>
          <p14:tracePt t="16568" x="3325813" y="3157538"/>
          <p14:tracePt t="16570" x="3336925" y="3157538"/>
          <p14:tracePt t="16572" x="3336925" y="3163888"/>
          <p14:tracePt t="16574" x="3349625" y="3163888"/>
          <p14:tracePt t="16576" x="3354388" y="3163888"/>
          <p14:tracePt t="16578" x="3360738" y="3163888"/>
          <p14:tracePt t="16580" x="3367088" y="3163888"/>
          <p14:tracePt t="16584" x="3373438" y="3170238"/>
          <p14:tracePt t="16586" x="3378200" y="3170238"/>
          <p14:tracePt t="16588" x="3384550" y="3170238"/>
          <p14:tracePt t="16590" x="3390900" y="3170238"/>
          <p14:tracePt t="16594" x="3397250" y="3170238"/>
          <p14:tracePt t="16596" x="3403600" y="3170238"/>
          <p14:tracePt t="16600" x="3408363" y="3170238"/>
          <p14:tracePt t="16607" x="3414713" y="3170238"/>
          <p14:tracePt t="16614" x="3421063" y="3176588"/>
          <p14:tracePt t="16617" x="3427413" y="3176588"/>
          <p14:tracePt t="16624" x="3432175" y="3176588"/>
          <p14:tracePt t="16634" x="3438525" y="3176588"/>
          <p14:tracePt t="16640" x="3444875" y="3176588"/>
          <p14:tracePt t="16642" x="3451225" y="3176588"/>
          <p14:tracePt t="16644" x="3451225" y="3181350"/>
          <p14:tracePt t="16652" x="3455988" y="3181350"/>
          <p14:tracePt t="16656" x="3462338" y="3181350"/>
          <p14:tracePt t="16659" x="3462338" y="3187700"/>
          <p14:tracePt t="16660" x="3468688" y="3187700"/>
          <p14:tracePt t="16662" x="3475038" y="3187700"/>
          <p14:tracePt t="16668" x="3479800" y="3187700"/>
          <p14:tracePt t="16670" x="3479800" y="3194050"/>
          <p14:tracePt t="16672" x="3486150" y="3194050"/>
          <p14:tracePt t="16676" x="3492500" y="3194050"/>
          <p14:tracePt t="16678" x="3498850" y="3194050"/>
          <p14:tracePt t="16680" x="3505200" y="3200400"/>
          <p14:tracePt t="16684" x="3509963" y="3205163"/>
          <p14:tracePt t="16686" x="3516313" y="3205163"/>
          <p14:tracePt t="16688" x="3522663" y="3205163"/>
          <p14:tracePt t="16690" x="3529013" y="3205163"/>
          <p14:tracePt t="16694" x="3533775" y="3211513"/>
          <p14:tracePt t="16696" x="3540125" y="3211513"/>
          <p14:tracePt t="16700" x="3552825" y="3211513"/>
          <p14:tracePt t="16702" x="3552825" y="3217863"/>
          <p14:tracePt t="16704" x="3557588" y="3217863"/>
          <p14:tracePt t="16706" x="3563938" y="3217863"/>
          <p14:tracePt t="16708" x="3570288" y="3217863"/>
          <p14:tracePt t="16710" x="3576638" y="3217863"/>
          <p14:tracePt t="16712" x="3582988" y="3224213"/>
          <p14:tracePt t="16714" x="3587750" y="3228975"/>
          <p14:tracePt t="16716" x="3594100" y="3228975"/>
          <p14:tracePt t="16718" x="3600450" y="3228975"/>
          <p14:tracePt t="16720" x="3606800" y="3228975"/>
          <p14:tracePt t="16722" x="3606800" y="3235325"/>
          <p14:tracePt t="16724" x="3617913" y="3235325"/>
          <p14:tracePt t="16726" x="3617913" y="3241675"/>
          <p14:tracePt t="16728" x="3624263" y="3241675"/>
          <p14:tracePt t="16730" x="3635375" y="3248025"/>
          <p14:tracePt t="16732" x="3641725" y="3248025"/>
          <p14:tracePt t="16734" x="3648075" y="3252788"/>
          <p14:tracePt t="16736" x="3660775" y="3252788"/>
          <p14:tracePt t="16740" x="3671888" y="3259138"/>
          <p14:tracePt t="16742" x="3678238" y="3265488"/>
          <p14:tracePt t="16744" x="3684588" y="3265488"/>
          <p14:tracePt t="16746" x="3689350" y="3265488"/>
          <p14:tracePt t="16748" x="3695700" y="3271838"/>
          <p14:tracePt t="16750" x="3702050" y="3271838"/>
          <p14:tracePt t="16752" x="3708400" y="3271838"/>
          <p14:tracePt t="16754" x="3713163" y="3278188"/>
          <p14:tracePt t="16756" x="3719513" y="3278188"/>
          <p14:tracePt t="16758" x="3725863" y="3282950"/>
          <p14:tracePt t="16760" x="3732213" y="3282950"/>
          <p14:tracePt t="16762" x="3736975" y="3282950"/>
          <p14:tracePt t="16764" x="3743325" y="3282950"/>
          <p14:tracePt t="16766" x="3749675" y="3289300"/>
          <p14:tracePt t="16768" x="3762375" y="3295650"/>
          <p14:tracePt t="16770" x="3767138" y="3295650"/>
          <p14:tracePt t="16772" x="3773488" y="3295650"/>
          <p14:tracePt t="16774" x="3786188" y="3302000"/>
          <p14:tracePt t="16778" x="3797300" y="3306763"/>
          <p14:tracePt t="16780" x="3803650" y="3313113"/>
          <p14:tracePt t="16782" x="3810000" y="3313113"/>
          <p14:tracePt t="16784" x="3814763" y="3313113"/>
          <p14:tracePt t="16786" x="3827463" y="3319463"/>
          <p14:tracePt t="16788" x="3833813" y="3325813"/>
          <p14:tracePt t="16790" x="3844925" y="3325813"/>
          <p14:tracePt t="16794" x="3851275" y="3330575"/>
          <p14:tracePt t="16796" x="3863975" y="3330575"/>
          <p14:tracePt t="16798" x="3863975" y="3336925"/>
          <p14:tracePt t="16800" x="3868738" y="3336925"/>
          <p14:tracePt t="16802" x="3875088" y="3336925"/>
          <p14:tracePt t="16805" x="3881438" y="3336925"/>
          <p14:tracePt t="16806" x="3887788" y="3343275"/>
          <p14:tracePt t="16808" x="3892550" y="3343275"/>
          <p14:tracePt t="16812" x="3898900" y="3343275"/>
          <p14:tracePt t="16814" x="3898900" y="3349625"/>
          <p14:tracePt t="16818" x="3911600" y="3355975"/>
          <p14:tracePt t="16824" x="3916363" y="3355975"/>
          <p14:tracePt t="16830" x="3916363" y="3360738"/>
          <p14:tracePt t="16832" x="3922713" y="3360738"/>
          <p14:tracePt t="16842" x="3929063" y="3360738"/>
          <p14:tracePt t="16850" x="3929063" y="3367088"/>
          <p14:tracePt t="16857" x="3935413" y="3367088"/>
          <p14:tracePt t="16919" x="3935413" y="3373438"/>
          <p14:tracePt t="16928" x="3935413" y="3379788"/>
          <p14:tracePt t="16938" x="3935413" y="3384550"/>
          <p14:tracePt t="16946" x="3935413" y="3390900"/>
          <p14:tracePt t="16954" x="3935413" y="3397250"/>
          <p14:tracePt t="16962" x="3935413" y="3403600"/>
          <p14:tracePt t="16976" x="3935413" y="3408363"/>
          <p14:tracePt t="16985" x="3935413" y="3414713"/>
          <p14:tracePt t="16995" x="3935413" y="3421063"/>
          <p14:tracePt t="16998" x="3935413" y="3427413"/>
          <p14:tracePt t="17006" x="3935413" y="3433763"/>
          <p14:tracePt t="17014" x="3941763" y="3438525"/>
          <p14:tracePt t="17022" x="3941763" y="3444875"/>
          <p14:tracePt t="17025" x="3941763" y="3451225"/>
          <p14:tracePt t="17036" x="3941763" y="3457575"/>
          <p14:tracePt t="17052" x="3941763" y="3462338"/>
          <p14:tracePt t="17097" x="3941763" y="3468688"/>
          <p14:tracePt t="17117" x="3941763" y="3475038"/>
          <p14:tracePt t="17131" x="3941763" y="3481388"/>
          <p14:tracePt t="17146" x="3935413" y="3486150"/>
          <p14:tracePt t="17159" x="3929063" y="3492500"/>
          <p14:tracePt t="17161" x="3929063" y="3498850"/>
          <p14:tracePt t="17168" x="3922713" y="3498850"/>
          <p14:tracePt t="17171" x="3922713" y="3505200"/>
          <p14:tracePt t="17175" x="3922713" y="3509963"/>
          <p14:tracePt t="17181" x="3916363" y="3516313"/>
          <p14:tracePt t="17187" x="3916363" y="3522663"/>
          <p14:tracePt t="17193" x="3916363" y="3529013"/>
          <p14:tracePt t="17196" x="3911600" y="3529013"/>
          <p14:tracePt t="17200" x="3911600" y="3535363"/>
          <p14:tracePt t="17208" x="3905250" y="3535363"/>
          <p14:tracePt t="17214" x="3905250" y="3540125"/>
          <p14:tracePt t="17222" x="3905250" y="3546475"/>
          <p14:tracePt t="17234" x="3898900" y="3546475"/>
          <p14:tracePt t="17241" x="3898900" y="3552825"/>
          <p14:tracePt t="17248" x="3892550" y="3559175"/>
          <p14:tracePt t="17254" x="3892550" y="3563938"/>
          <p14:tracePt t="17262" x="3892550" y="3570288"/>
          <p14:tracePt t="17264" x="3887788" y="3576638"/>
          <p14:tracePt t="17268" x="3881438" y="3576638"/>
          <p14:tracePt t="17272" x="3881438" y="3582988"/>
          <p14:tracePt t="17278" x="3881438" y="3587750"/>
          <p14:tracePt t="17284" x="3875088" y="3594100"/>
          <p14:tracePt t="17286" x="3875088" y="3600450"/>
          <p14:tracePt t="17294" x="3875088" y="3606800"/>
          <p14:tracePt t="17304" x="3875088" y="3613150"/>
          <p14:tracePt t="17316" x="3875088" y="3617913"/>
          <p14:tracePt t="17324" x="3875088" y="3624263"/>
          <p14:tracePt t="17583" x="3875088" y="3630613"/>
          <p14:tracePt t="17635" x="3868738" y="3630613"/>
          <p14:tracePt t="17639" x="3868738" y="3636963"/>
          <p14:tracePt t="17643" x="3863975" y="3641725"/>
          <p14:tracePt t="17647" x="3863975" y="3648075"/>
          <p14:tracePt t="17655" x="3857625" y="3654425"/>
          <p14:tracePt t="17660" x="3851275" y="3654425"/>
          <p14:tracePt t="17664" x="3851275" y="3660775"/>
          <p14:tracePt t="17672" x="3851275" y="3665538"/>
          <p14:tracePt t="17680" x="3844925" y="3665538"/>
          <p14:tracePt t="17682" x="3844925" y="3671888"/>
          <p14:tracePt t="17694" x="3844925" y="3678238"/>
          <p14:tracePt t="17706" x="3844925" y="3684588"/>
          <p14:tracePt t="17712" x="3840163" y="3690938"/>
          <p14:tracePt t="17718" x="3840163" y="3695700"/>
          <p14:tracePt t="17728" x="3840163" y="3702050"/>
          <p14:tracePt t="17734" x="3840163" y="3708400"/>
          <p14:tracePt t="17742" x="3840163" y="3714750"/>
          <p14:tracePt t="17744" x="3840163" y="3719513"/>
          <p14:tracePt t="17750" x="3840163" y="3725863"/>
          <p14:tracePt t="17756" x="3840163" y="3732213"/>
          <p14:tracePt t="17762" x="3840163" y="3738563"/>
          <p14:tracePt t="17764" x="3840163" y="3743325"/>
          <p14:tracePt t="17772" x="3840163" y="3749675"/>
          <p14:tracePt t="17782" x="3840163" y="3756025"/>
          <p14:tracePt t="17810" x="3840163" y="3762375"/>
          <p14:tracePt t="17916" x="3833813" y="3762375"/>
          <p14:tracePt t="17963" x="3827463" y="3762375"/>
          <p14:tracePt t="18033" x="3821113" y="3762375"/>
          <p14:tracePt t="18058" x="3821113" y="3767138"/>
          <p14:tracePt t="18064" x="3814763" y="3767138"/>
          <p14:tracePt t="18094" x="3814763" y="3773488"/>
          <p14:tracePt t="18132" x="3814763" y="3779838"/>
          <p14:tracePt t="18370" x="3821113" y="3779838"/>
          <p14:tracePt t="22412" x="3827463" y="3773488"/>
          <p14:tracePt t="22419" x="3827463" y="3767138"/>
          <p14:tracePt t="22448" x="3833813" y="3767138"/>
          <p14:tracePt t="22516" x="3840163" y="3767138"/>
          <p14:tracePt t="22530" x="3844925" y="3767138"/>
          <p14:tracePt t="22571" x="3844925" y="3762375"/>
          <p14:tracePt t="22573" x="3851275" y="3762375"/>
          <p14:tracePt t="22577" x="3857625" y="3762375"/>
          <p14:tracePt t="22587" x="3863975" y="3762375"/>
          <p14:tracePt t="22595" x="3868738" y="3756025"/>
          <p14:tracePt t="22603" x="3881438" y="3756025"/>
          <p14:tracePt t="22609" x="3887788" y="3756025"/>
          <p14:tracePt t="22613" x="3892550" y="3756025"/>
          <p14:tracePt t="22617" x="3898900" y="3756025"/>
          <p14:tracePt t="22619" x="3905250" y="3756025"/>
          <p14:tracePt t="22623" x="3911600" y="3756025"/>
          <p14:tracePt t="22626" x="3916363" y="3756025"/>
          <p14:tracePt t="22627" x="3922713" y="3756025"/>
          <p14:tracePt t="22632" x="3929063" y="3756025"/>
          <p14:tracePt t="22633" x="3935413" y="3756025"/>
          <p14:tracePt t="22635" x="3941763" y="3756025"/>
          <p14:tracePt t="22638" x="3952875" y="3756025"/>
          <p14:tracePt t="22641" x="3959225" y="3756025"/>
          <p14:tracePt t="22643" x="3965575" y="3756025"/>
          <p14:tracePt t="22645" x="3970338" y="3756025"/>
          <p14:tracePt t="22647" x="3976688" y="3756025"/>
          <p14:tracePt t="22650" x="3983038" y="3756025"/>
          <p14:tracePt t="22651" x="3989388" y="3756025"/>
          <p14:tracePt t="22653" x="3994150" y="3756025"/>
          <p14:tracePt t="22655" x="4000500" y="3756025"/>
          <p14:tracePt t="22659" x="4006850" y="3756025"/>
          <p14:tracePt t="22661" x="4013200" y="3756025"/>
          <p14:tracePt t="22663" x="4019550" y="3756025"/>
          <p14:tracePt t="22665" x="4024313" y="3756025"/>
          <p14:tracePt t="22669" x="4030663" y="3756025"/>
          <p14:tracePt t="22673" x="4037013" y="3756025"/>
          <p14:tracePt t="22677" x="4043363" y="3756025"/>
          <p14:tracePt t="22679" x="4048125" y="3756025"/>
          <p14:tracePt t="22685" x="4054475" y="3756025"/>
          <p14:tracePt t="22689" x="4060825" y="3756025"/>
          <p14:tracePt t="22693" x="4067175" y="3756025"/>
          <p14:tracePt t="22697" x="4078288" y="3756025"/>
          <p14:tracePt t="22699" x="4078288" y="3749675"/>
          <p14:tracePt t="22701" x="4084638" y="3749675"/>
          <p14:tracePt t="22703" x="4097338" y="3749675"/>
          <p14:tracePt t="22705" x="4102100" y="3749675"/>
          <p14:tracePt t="22707" x="4114800" y="3743325"/>
          <p14:tracePt t="22709" x="4121150" y="3743325"/>
          <p14:tracePt t="22711" x="4132263" y="3743325"/>
          <p14:tracePt t="22713" x="4149725" y="3743325"/>
          <p14:tracePt t="22715" x="4156075" y="3743325"/>
          <p14:tracePt t="22717" x="4168775" y="3738563"/>
          <p14:tracePt t="22719" x="4186238" y="3732213"/>
          <p14:tracePt t="22721" x="4198938" y="3725863"/>
          <p14:tracePt t="22723" x="4216400" y="3725863"/>
          <p14:tracePt t="22725" x="4233863" y="3725863"/>
          <p14:tracePt t="22727" x="4246563" y="3725863"/>
          <p14:tracePt t="22729" x="4264025" y="3719513"/>
          <p14:tracePt t="22731" x="4276725" y="3719513"/>
          <p14:tracePt t="22733" x="4294188" y="3714750"/>
          <p14:tracePt t="22735" x="4305300" y="3708400"/>
          <p14:tracePt t="22737" x="4318000" y="3708400"/>
          <p14:tracePt t="22739" x="4335463" y="3708400"/>
          <p14:tracePt t="22741" x="4348163" y="3702050"/>
          <p14:tracePt t="22743" x="4365625" y="3695700"/>
          <p14:tracePt t="22745" x="4371975" y="3695700"/>
          <p14:tracePt t="22747" x="4383088" y="3695700"/>
          <p14:tracePt t="22749" x="4402138" y="3690938"/>
          <p14:tracePt t="22751" x="4413250" y="3684588"/>
          <p14:tracePt t="22753" x="4419600" y="3684588"/>
          <p14:tracePt t="22755" x="4430713" y="3678238"/>
          <p14:tracePt t="22757" x="4443413" y="3678238"/>
          <p14:tracePt t="22759" x="4456113" y="3671888"/>
          <p14:tracePt t="22761" x="4460875" y="3671888"/>
          <p14:tracePt t="22763" x="4467225" y="3665538"/>
          <p14:tracePt t="22765" x="4479925" y="3665538"/>
          <p14:tracePt t="22767" x="4484688" y="3665538"/>
          <p14:tracePt t="22769" x="4497388" y="3660775"/>
          <p14:tracePt t="22771" x="4508500" y="3660775"/>
          <p14:tracePt t="22773" x="4514850" y="3660775"/>
          <p14:tracePt t="22775" x="4521200" y="3654425"/>
          <p14:tracePt t="22778" x="4533900" y="3654425"/>
          <p14:tracePt t="22779" x="4538663" y="3654425"/>
          <p14:tracePt t="22781" x="4545013" y="3654425"/>
          <p14:tracePt t="22784" x="4551363" y="3654425"/>
          <p14:tracePt t="22785" x="4557713" y="3648075"/>
          <p14:tracePt t="22787" x="4562475" y="3648075"/>
          <p14:tracePt t="22790" x="4568825" y="3648075"/>
          <p14:tracePt t="22791" x="4575175" y="3648075"/>
          <p14:tracePt t="22793" x="4581525" y="3648075"/>
          <p14:tracePt t="22796" x="4592638" y="3641725"/>
          <p14:tracePt t="22799" x="4598988" y="3641725"/>
          <p14:tracePt t="22802" x="4605338" y="3641725"/>
          <p14:tracePt t="22803" x="4610100" y="3641725"/>
          <p14:tracePt t="22805" x="4616450" y="3641725"/>
          <p14:tracePt t="22808" x="4622800" y="3641725"/>
          <p14:tracePt t="22809" x="4629150" y="3641725"/>
          <p14:tracePt t="22811" x="4635500" y="3641725"/>
          <p14:tracePt t="22814" x="4640263" y="3641725"/>
          <p14:tracePt t="22815" x="4646613" y="3641725"/>
          <p14:tracePt t="22817" x="4652963" y="3636963"/>
          <p14:tracePt t="22820" x="4659313" y="3636963"/>
          <p14:tracePt t="22821" x="4664075" y="3636963"/>
          <p14:tracePt t="22823" x="4670425" y="3636963"/>
          <p14:tracePt t="22826" x="4676775" y="3636963"/>
          <p14:tracePt t="22827" x="4687888" y="3630613"/>
          <p14:tracePt t="22829" x="4694238" y="3630613"/>
          <p14:tracePt t="22832" x="4700588" y="3630613"/>
          <p14:tracePt t="22833" x="4706938" y="3630613"/>
          <p14:tracePt t="22835" x="4718050" y="3630613"/>
          <p14:tracePt t="22837" x="4724400" y="3624263"/>
          <p14:tracePt t="22839" x="4737100" y="3624263"/>
          <p14:tracePt t="22841" x="4748213" y="3624263"/>
          <p14:tracePt t="22843" x="4754563" y="3624263"/>
          <p14:tracePt t="22845" x="4765675" y="3617913"/>
          <p14:tracePt t="22847" x="4772025" y="3617913"/>
          <p14:tracePt t="22849" x="4791075" y="3617913"/>
          <p14:tracePt t="22851" x="4795838" y="3613150"/>
          <p14:tracePt t="22853" x="4808538" y="3613150"/>
          <p14:tracePt t="22855" x="4814888" y="3613150"/>
          <p14:tracePt t="22857" x="4826000" y="3613150"/>
          <p14:tracePt t="22859" x="4843463" y="3606800"/>
          <p14:tracePt t="22861" x="4849813" y="3606800"/>
          <p14:tracePt t="22863" x="4856163" y="3600450"/>
          <p14:tracePt t="22865" x="4867275" y="3600450"/>
          <p14:tracePt t="22867" x="4879975" y="3600450"/>
          <p14:tracePt t="22869" x="4886325" y="3600450"/>
          <p14:tracePt t="22871" x="4892675" y="3600450"/>
          <p14:tracePt t="22873" x="4903788" y="3594100"/>
          <p14:tracePt t="22875" x="4910138" y="3594100"/>
          <p14:tracePt t="22877" x="4916488" y="3594100"/>
          <p14:tracePt t="22879" x="4927600" y="3587750"/>
          <p14:tracePt t="22883" x="4933950" y="3587750"/>
          <p14:tracePt t="22886" x="4945063" y="3587750"/>
          <p14:tracePt t="22889" x="4951413" y="3587750"/>
          <p14:tracePt t="22891" x="4957763" y="3582988"/>
          <p14:tracePt t="22893" x="4964113" y="3582988"/>
          <p14:tracePt t="22897" x="4970463" y="3582988"/>
          <p14:tracePt t="22899" x="4975225" y="3582988"/>
          <p14:tracePt t="22901" x="4981575" y="3582988"/>
          <p14:tracePt t="22903" x="4981575" y="3576638"/>
          <p14:tracePt t="22905" x="4987925" y="3576638"/>
          <p14:tracePt t="22907" x="4994275" y="3576638"/>
          <p14:tracePt t="22909" x="4999038" y="3576638"/>
          <p14:tracePt t="22913" x="5005388" y="3576638"/>
          <p14:tracePt t="22915" x="5005388" y="3570288"/>
          <p14:tracePt t="22917" x="5011738" y="3570288"/>
          <p14:tracePt t="22921" x="5022850" y="3570288"/>
          <p14:tracePt t="22925" x="5029200" y="3570288"/>
          <p14:tracePt t="22927" x="5035550" y="3570288"/>
          <p14:tracePt t="22929" x="5041900" y="3563938"/>
          <p14:tracePt t="22931" x="5046663" y="3563938"/>
          <p14:tracePt t="22935" x="5053013" y="3563938"/>
          <p14:tracePt t="22937" x="5059363" y="3563938"/>
          <p14:tracePt t="22939" x="5065713" y="3563938"/>
          <p14:tracePt t="22943" x="5076825" y="3563938"/>
          <p14:tracePt t="22947" x="5083175" y="3563938"/>
          <p14:tracePt t="22949" x="5089525" y="3559175"/>
          <p14:tracePt t="22951" x="5095875" y="3559175"/>
          <p14:tracePt t="22953" x="5100638" y="3552825"/>
          <p14:tracePt t="22957" x="5106988" y="3552825"/>
          <p14:tracePt t="22959" x="5113338" y="3552825"/>
          <p14:tracePt t="22961" x="5119688" y="3552825"/>
          <p14:tracePt t="22963" x="5124450" y="3552825"/>
          <p14:tracePt t="22967" x="5130800" y="3552825"/>
          <p14:tracePt t="22969" x="5137150" y="3546475"/>
          <p14:tracePt t="22973" x="5149850" y="3546475"/>
          <p14:tracePt t="22978" x="5154613" y="3540125"/>
          <p14:tracePt t="22979" x="5160963" y="3540125"/>
          <p14:tracePt t="22981" x="5167313" y="3535363"/>
          <p14:tracePt t="22984" x="5173663" y="3535363"/>
          <p14:tracePt t="22985" x="5178425" y="3535363"/>
          <p14:tracePt t="22987" x="5184775" y="3529013"/>
          <p14:tracePt t="22991" x="5191125" y="3529013"/>
          <p14:tracePt t="22993" x="5202238" y="3529013"/>
          <p14:tracePt t="22996" x="5202238" y="3522663"/>
          <p14:tracePt t="22997" x="5214938" y="3516313"/>
          <p14:tracePt t="23002" x="5221288" y="3516313"/>
          <p14:tracePt t="23003" x="5232400" y="3516313"/>
          <p14:tracePt t="23005" x="5232400" y="3509963"/>
          <p14:tracePt t="23009" x="5238750" y="3509963"/>
          <p14:tracePt t="23009" x="5251450" y="3505200"/>
          <p14:tracePt t="23011" x="5256213" y="3505200"/>
          <p14:tracePt t="23014" x="5268913" y="3498850"/>
          <p14:tracePt t="23015" x="5275263" y="3498850"/>
          <p14:tracePt t="23017" x="5280025" y="3492500"/>
          <p14:tracePt t="23019" x="5286375" y="3492500"/>
          <p14:tracePt t="23021" x="5299075" y="3492500"/>
          <p14:tracePt t="23024" x="5303838" y="3486150"/>
          <p14:tracePt t="23025" x="5316538" y="3486150"/>
          <p14:tracePt t="23027" x="5334000" y="3481388"/>
          <p14:tracePt t="23029" x="5340350" y="3481388"/>
          <p14:tracePt t="23032" x="5353050" y="3475038"/>
          <p14:tracePt t="23033" x="5364163" y="3468688"/>
          <p14:tracePt t="23035" x="5376863" y="3468688"/>
          <p14:tracePt t="23037" x="5387975" y="3468688"/>
          <p14:tracePt t="23039" x="5400675" y="3462338"/>
          <p14:tracePt t="23041" x="5411788" y="3457575"/>
          <p14:tracePt t="23043" x="5424488" y="3457575"/>
          <p14:tracePt t="23045" x="5435600" y="3451225"/>
          <p14:tracePt t="23047" x="5459413" y="3451225"/>
          <p14:tracePt t="23049" x="5465763" y="3451225"/>
          <p14:tracePt t="23051" x="5483225" y="3444875"/>
          <p14:tracePt t="23053" x="5495925" y="3438525"/>
          <p14:tracePt t="23055" x="5502275" y="3433763"/>
          <p14:tracePt t="23057" x="5526088" y="3433763"/>
          <p14:tracePt t="23059" x="5537200" y="3433763"/>
          <p14:tracePt t="23061" x="5543550" y="3427413"/>
          <p14:tracePt t="23063" x="5556250" y="3421063"/>
          <p14:tracePt t="23065" x="5567363" y="3421063"/>
          <p14:tracePt t="23067" x="5586413" y="3421063"/>
          <p14:tracePt t="23069" x="5591175" y="3414713"/>
          <p14:tracePt t="23071" x="5603875" y="3408363"/>
          <p14:tracePt t="23073" x="5610225" y="3408363"/>
          <p14:tracePt t="23075" x="5621338" y="3403600"/>
          <p14:tracePt t="23077" x="5627688" y="3403600"/>
          <p14:tracePt t="23079" x="5634038" y="3403600"/>
          <p14:tracePt t="23081" x="5645150" y="3397250"/>
          <p14:tracePt t="23083" x="5651500" y="3397250"/>
          <p14:tracePt t="23085" x="5657850" y="3390900"/>
          <p14:tracePt t="23087" x="5664200" y="3390900"/>
          <p14:tracePt t="23089" x="5668963" y="3384550"/>
          <p14:tracePt t="23091" x="5681663" y="3384550"/>
          <p14:tracePt t="23095" x="5688013" y="3379788"/>
          <p14:tracePt t="23097" x="5699125" y="3373438"/>
          <p14:tracePt t="23099" x="5705475" y="3373438"/>
          <p14:tracePt t="23101" x="5711825" y="3367088"/>
          <p14:tracePt t="23103" x="5716588" y="3367088"/>
          <p14:tracePt t="23105" x="5722938" y="3360738"/>
          <p14:tracePt t="23107" x="5735638" y="3360738"/>
          <p14:tracePt t="23109" x="5735638" y="3355975"/>
          <p14:tracePt t="23111" x="5740400" y="3349625"/>
          <p14:tracePt t="23113" x="5753100" y="3349625"/>
          <p14:tracePt t="23115" x="5759450" y="3343275"/>
          <p14:tracePt t="23117" x="5765800" y="3343275"/>
          <p14:tracePt t="23119" x="5765800" y="3336925"/>
          <p14:tracePt t="23121" x="5776913" y="3336925"/>
          <p14:tracePt t="23123" x="5783263" y="3330575"/>
          <p14:tracePt t="23125" x="5789613" y="3330575"/>
          <p14:tracePt t="23130" x="5794375" y="3325813"/>
          <p14:tracePt t="23131" x="5800725" y="3319463"/>
          <p14:tracePt t="23135" x="5807075" y="3319463"/>
          <p14:tracePt t="23137" x="5813425" y="3313113"/>
          <p14:tracePt t="23142" x="5818188" y="3313113"/>
          <p14:tracePt t="23143" x="5818188" y="3306763"/>
          <p14:tracePt t="23145" x="5824538" y="3306763"/>
          <p14:tracePt t="23149" x="5824538" y="3302000"/>
          <p14:tracePt t="23151" x="5830888" y="3302000"/>
          <p14:tracePt t="23153" x="5830888" y="3295650"/>
          <p14:tracePt t="23155" x="5837238" y="3295650"/>
          <p14:tracePt t="23160" x="5837238" y="3289300"/>
          <p14:tracePt t="23161" x="5843588" y="3289300"/>
          <p14:tracePt t="23167" x="5843588" y="3282950"/>
          <p14:tracePt t="23169" x="5848350" y="3282950"/>
          <p14:tracePt t="23175" x="5848350" y="3278188"/>
          <p14:tracePt t="23178" x="5848350" y="3271838"/>
          <p14:tracePt t="23179" x="5854700" y="3271838"/>
          <p14:tracePt t="23185" x="5854700" y="3265488"/>
          <p14:tracePt t="23187" x="5861050" y="3265488"/>
          <p14:tracePt t="23195" x="5867400" y="3259138"/>
          <p14:tracePt t="23201" x="5867400" y="3252788"/>
          <p14:tracePt t="23203" x="5872163" y="3248025"/>
          <p14:tracePt t="23208" x="5878513" y="3241675"/>
          <p14:tracePt t="23211" x="5884863" y="3235325"/>
          <p14:tracePt t="23215" x="5891213" y="3228975"/>
          <p14:tracePt t="23217" x="5891213" y="3224213"/>
          <p14:tracePt t="23219" x="5895975" y="3217863"/>
          <p14:tracePt t="23223" x="5902325" y="3211513"/>
          <p14:tracePt t="23225" x="5908675" y="3205163"/>
          <p14:tracePt t="23227" x="5908675" y="3200400"/>
          <p14:tracePt t="23229" x="5915025" y="3200400"/>
          <p14:tracePt t="23231" x="5915025" y="3187700"/>
          <p14:tracePt t="23233" x="5919788" y="3187700"/>
          <p14:tracePt t="23235" x="5926138" y="3181350"/>
          <p14:tracePt t="23237" x="5926138" y="3176588"/>
          <p14:tracePt t="23239" x="5932488" y="3170238"/>
          <p14:tracePt t="23243" x="5938838" y="3163888"/>
          <p14:tracePt t="23247" x="5938838" y="3157538"/>
          <p14:tracePt t="23251" x="5945188" y="3151188"/>
          <p14:tracePt t="23255" x="5949950" y="3151188"/>
          <p14:tracePt t="23257" x="5949950" y="3146425"/>
          <p14:tracePt t="23259" x="5949950" y="3140075"/>
          <p14:tracePt t="23265" x="5949950" y="3133725"/>
          <p14:tracePt t="23269" x="5956300" y="3133725"/>
          <p14:tracePt t="23271" x="5956300" y="3127375"/>
          <p14:tracePt t="23279" x="5956300" y="3122613"/>
          <p14:tracePt t="23283" x="5956300" y="3116263"/>
          <p14:tracePt t="23289" x="5956300" y="3109913"/>
          <p14:tracePt t="23291" x="5962650" y="3109913"/>
          <p14:tracePt t="23297" x="5962650" y="3103563"/>
          <p14:tracePt t="23301" x="5969000" y="3092450"/>
          <p14:tracePt t="23303" x="5973763" y="3092450"/>
          <p14:tracePt t="23305" x="5973763" y="3086100"/>
          <p14:tracePt t="23307" x="5986463" y="3079750"/>
          <p14:tracePt t="23309" x="5986463" y="3073400"/>
          <p14:tracePt t="23311" x="5997575" y="3068638"/>
          <p14:tracePt t="23313" x="5997575" y="3055938"/>
          <p14:tracePt t="23315" x="6010275" y="3049588"/>
          <p14:tracePt t="23317" x="6016625" y="3044825"/>
          <p14:tracePt t="23319" x="6022975" y="3032125"/>
          <p14:tracePt t="23321" x="6027738" y="3025775"/>
          <p14:tracePt t="23323" x="6040438" y="3014663"/>
          <p14:tracePt t="23325" x="6051550" y="3008313"/>
          <p14:tracePt t="23327" x="6057900" y="2995613"/>
          <p14:tracePt t="23329" x="6070600" y="2990850"/>
          <p14:tracePt t="23331" x="6081713" y="2978150"/>
          <p14:tracePt t="23333" x="6088063" y="2967038"/>
          <p14:tracePt t="23335" x="6100763" y="2954338"/>
          <p14:tracePt t="23337" x="6111875" y="2947988"/>
          <p14:tracePt t="23339" x="6124575" y="2936875"/>
          <p14:tracePt t="23341" x="6129338" y="2930525"/>
          <p14:tracePt t="23343" x="6135688" y="2919413"/>
          <p14:tracePt t="23345" x="6148388" y="2913063"/>
          <p14:tracePt t="23347" x="6153150" y="2900363"/>
          <p14:tracePt t="23349" x="6165850" y="2889250"/>
          <p14:tracePt t="23351" x="6172200" y="2882900"/>
          <p14:tracePt t="23354" x="6183313" y="2876550"/>
          <p14:tracePt t="23355" x="6189663" y="2865438"/>
          <p14:tracePt t="23357" x="6196013" y="2859088"/>
          <p14:tracePt t="23359" x="6202363" y="2852738"/>
          <p14:tracePt t="23361" x="6207125" y="2846388"/>
          <p14:tracePt t="23363" x="6213475" y="2841625"/>
          <p14:tracePt t="23365" x="6219825" y="2835275"/>
          <p14:tracePt t="23367" x="6219825" y="2828925"/>
          <p14:tracePt t="23369" x="6226175" y="2828925"/>
          <p14:tracePt t="23372" x="6230938" y="2816225"/>
          <p14:tracePt t="23373" x="6237288" y="2816225"/>
          <p14:tracePt t="23375" x="6237288" y="2811463"/>
          <p14:tracePt t="23378" x="6243638" y="2811463"/>
          <p14:tracePt t="23379" x="6243638" y="2805113"/>
          <p14:tracePt t="23381" x="6243638" y="2798763"/>
          <p14:tracePt t="23384" x="6249988" y="2798763"/>
          <p14:tracePt t="23385" x="6249988" y="2792413"/>
          <p14:tracePt t="23390" x="6249988" y="2787650"/>
          <p14:tracePt t="23391" x="6249988" y="2781300"/>
          <p14:tracePt t="23393" x="6254750" y="2781300"/>
          <p14:tracePt t="23399" x="6261100" y="2774950"/>
          <p14:tracePt t="23409" x="6261100" y="2768600"/>
          <p14:tracePt t="23429" x="6261100" y="2763838"/>
          <p14:tracePt t="23439" x="6261100" y="2757488"/>
          <p14:tracePt t="23441" x="6267450" y="2751138"/>
          <p14:tracePt t="23447" x="6267450" y="2744788"/>
          <p14:tracePt t="23451" x="6273800" y="2738438"/>
          <p14:tracePt t="23453" x="6273800" y="2733675"/>
          <p14:tracePt t="23455" x="6273800" y="2727325"/>
          <p14:tracePt t="23459" x="6280150" y="2714625"/>
          <p14:tracePt t="23461" x="6284913" y="2714625"/>
          <p14:tracePt t="23463" x="6284913" y="2709863"/>
          <p14:tracePt t="23465" x="6284913" y="2703513"/>
          <p14:tracePt t="23467" x="6284913" y="2697163"/>
          <p14:tracePt t="23469" x="6291263" y="2690813"/>
          <p14:tracePt t="23471" x="6291263" y="2686050"/>
          <p14:tracePt t="23473" x="6291263" y="2679700"/>
          <p14:tracePt t="23475" x="6297613" y="2673350"/>
          <p14:tracePt t="23479" x="6303963" y="2662238"/>
          <p14:tracePt t="23483" x="6303963" y="2655888"/>
          <p14:tracePt t="23485" x="6308725" y="2649538"/>
          <p14:tracePt t="23487" x="6308725" y="2643188"/>
          <p14:tracePt t="23489" x="6308725" y="2636838"/>
          <p14:tracePt t="23493" x="6315075" y="2632075"/>
          <p14:tracePt t="23495" x="6315075" y="2625725"/>
          <p14:tracePt t="23499" x="6315075" y="2619375"/>
          <p14:tracePt t="23501" x="6315075" y="2613025"/>
          <p14:tracePt t="23503" x="6321425" y="2613025"/>
          <p14:tracePt t="23505" x="6321425" y="2608263"/>
          <p14:tracePt t="23507" x="6321425" y="2601913"/>
          <p14:tracePt t="23511" x="6321425" y="2595563"/>
          <p14:tracePt t="23515" x="6321425" y="2589213"/>
          <p14:tracePt t="23519" x="6327775" y="2589213"/>
          <p14:tracePt t="23521" x="6327775" y="2584450"/>
          <p14:tracePt t="23525" x="6327775" y="2578100"/>
          <p14:tracePt t="23529" x="6327775" y="2571750"/>
          <p14:tracePt t="23537" x="6327775" y="2565400"/>
          <p14:tracePt t="23547" x="6327775" y="2559050"/>
          <p14:tracePt t="23555" x="6327775" y="2554288"/>
          <p14:tracePt t="23557" x="6327775" y="2547938"/>
          <p14:tracePt t="23561" x="6327775" y="2541588"/>
          <p14:tracePt t="23566" x="6327775" y="2535238"/>
          <p14:tracePt t="23569" x="6327775" y="2530475"/>
          <p14:tracePt t="23572" x="6327775" y="2524125"/>
          <p14:tracePt t="23573" x="6332538" y="2517775"/>
          <p14:tracePt t="23579" x="6332538" y="2506663"/>
          <p14:tracePt t="23579" x="6332538" y="2500313"/>
          <p14:tracePt t="23584" x="6332538" y="2493963"/>
          <p14:tracePt t="23585" x="6338888" y="2487613"/>
          <p14:tracePt t="23587" x="6338888" y="2476500"/>
          <p14:tracePt t="23589" x="6338888" y="2470150"/>
          <p14:tracePt t="23593" x="6338888" y="2463800"/>
          <p14:tracePt t="23595" x="6338888" y="2457450"/>
          <p14:tracePt t="23597" x="6338888" y="2452688"/>
          <p14:tracePt t="23599" x="6338888" y="2446338"/>
          <p14:tracePt t="23601" x="6338888" y="2439988"/>
          <p14:tracePt t="23603" x="6338888" y="2433638"/>
          <p14:tracePt t="23605" x="6345238" y="2433638"/>
          <p14:tracePt t="23607" x="6345238" y="2422525"/>
          <p14:tracePt t="23611" x="6345238" y="2416175"/>
          <p14:tracePt t="23613" x="6345238" y="2409825"/>
          <p14:tracePt t="23616" x="6345238" y="2405063"/>
          <p14:tracePt t="23619" x="6345238" y="2398713"/>
          <p14:tracePt t="23623" x="6345238" y="2392363"/>
          <p14:tracePt t="23627" x="6345238" y="2386013"/>
          <p14:tracePt t="23631" x="6345238" y="2379663"/>
          <p14:tracePt t="23635" x="6345238" y="2374900"/>
          <p14:tracePt t="23641" x="6345238" y="2368550"/>
          <p14:tracePt t="23645" x="6345238" y="2362200"/>
          <p14:tracePt t="23647" x="6345238" y="2355850"/>
          <p14:tracePt t="23653" x="6345238" y="2351088"/>
          <p14:tracePt t="23659" x="6345238" y="2344738"/>
          <p14:tracePt t="23665" x="6345238" y="2338388"/>
          <p14:tracePt t="23667" x="6345238" y="2332038"/>
          <p14:tracePt t="23671" x="6345238" y="2327275"/>
          <p14:tracePt t="23677" x="6345238" y="2320925"/>
          <p14:tracePt t="23681" x="6345238" y="2314575"/>
          <p14:tracePt t="23683" x="6345238" y="2308225"/>
          <p14:tracePt t="23685" x="6345238" y="2301875"/>
          <p14:tracePt t="23689" x="6345238" y="2297113"/>
          <p14:tracePt t="23691" x="6345238" y="2290763"/>
          <p14:tracePt t="23693" x="6345238" y="2284413"/>
          <p14:tracePt t="23697" x="6345238" y="2278063"/>
          <p14:tracePt t="23701" x="6345238" y="2273300"/>
          <p14:tracePt t="23703" x="6345238" y="2266950"/>
          <p14:tracePt t="23705" x="6345238" y="2260600"/>
          <p14:tracePt t="23711" x="6345238" y="2254250"/>
          <p14:tracePt t="23715" x="6345238" y="2249488"/>
          <p14:tracePt t="23717" x="6351588" y="2243138"/>
          <p14:tracePt t="23727" x="6351588" y="2236788"/>
          <p14:tracePt t="23731" x="6351588" y="2230438"/>
          <p14:tracePt t="23741" x="6351588" y="2224088"/>
          <p14:tracePt t="23747" x="6351588" y="2219325"/>
          <p14:tracePt t="23761" x="6351588" y="2212975"/>
          <p14:tracePt t="23771" x="6351588" y="2206625"/>
          <p14:tracePt t="23781" x="6351588" y="2200275"/>
          <p14:tracePt t="23785" x="6351588" y="2195513"/>
          <p14:tracePt t="23795" x="6345238" y="2195513"/>
          <p14:tracePt t="23797" x="6345238" y="2189163"/>
          <p14:tracePt t="23805" x="6345238" y="2182813"/>
          <p14:tracePt t="23813" x="6345238" y="2176463"/>
          <p14:tracePt t="23819" x="6345238" y="2171700"/>
          <p14:tracePt t="23821" x="6345238" y="2165350"/>
          <p14:tracePt t="23829" x="6345238" y="2159000"/>
          <p14:tracePt t="23835" x="6345238" y="2152650"/>
          <p14:tracePt t="23843" x="6345238" y="2147888"/>
          <p14:tracePt t="23845" x="6345238" y="2141538"/>
          <p14:tracePt t="23853" x="6345238" y="2135188"/>
          <p14:tracePt t="23865" x="6345238" y="2128838"/>
          <p14:tracePt t="23966" x="6345238" y="2122488"/>
          <p14:tracePt t="23973" x="6345238" y="2117725"/>
          <p14:tracePt t="23986" x="6338888" y="2111375"/>
          <p14:tracePt t="24075" x="6332538" y="2111375"/>
          <p14:tracePt t="24082" x="6327775" y="2105025"/>
          <p14:tracePt t="24087" x="6321425" y="2105025"/>
          <p14:tracePt t="24092" x="6315075" y="2098675"/>
          <p14:tracePt t="24100" x="6308725" y="2093913"/>
          <p14:tracePt t="24102" x="6303963" y="2093913"/>
          <p14:tracePt t="24103" x="6297613" y="2087563"/>
          <p14:tracePt t="24108" x="6291263" y="2087563"/>
          <p14:tracePt t="24111" x="6291263" y="2081213"/>
          <p14:tracePt t="24113" x="6284913" y="2081213"/>
          <p14:tracePt t="24118" x="6284913" y="2074863"/>
          <p14:tracePt t="24119" x="6280150" y="2070100"/>
          <p14:tracePt t="24124" x="6273800" y="2070100"/>
          <p14:tracePt t="24125" x="6267450" y="2063750"/>
          <p14:tracePt t="24130" x="6261100" y="2057400"/>
          <p14:tracePt t="24131" x="6261100" y="2051050"/>
          <p14:tracePt t="24133" x="6254750" y="2044700"/>
          <p14:tracePt t="24136" x="6249988" y="2044700"/>
          <p14:tracePt t="24137" x="6249988" y="2039938"/>
          <p14:tracePt t="24139" x="6243638" y="2039938"/>
          <p14:tracePt t="24142" x="6243638" y="2033588"/>
          <p14:tracePt t="24143" x="6237288" y="2027238"/>
          <p14:tracePt t="24149" x="6230938" y="2020888"/>
          <p14:tracePt t="24151" x="6226175" y="2020888"/>
          <p14:tracePt t="24155" x="6219825" y="2016125"/>
          <p14:tracePt t="24157" x="6219825" y="2009775"/>
          <p14:tracePt t="24161" x="6213475" y="2003425"/>
          <p14:tracePt t="24165" x="6207125" y="1997075"/>
          <p14:tracePt t="24169" x="6202363" y="1997075"/>
          <p14:tracePt t="24171" x="6202363" y="1992313"/>
          <p14:tracePt t="24173" x="6196013" y="1985963"/>
          <p14:tracePt t="24177" x="6189663" y="1979613"/>
          <p14:tracePt t="24179" x="6183313" y="1979613"/>
          <p14:tracePt t="24181" x="6183313" y="1966913"/>
          <p14:tracePt t="24183" x="6176963" y="1966913"/>
          <p14:tracePt t="24185" x="6176963" y="1962150"/>
          <p14:tracePt t="24187" x="6172200" y="1955800"/>
          <p14:tracePt t="24189" x="6165850" y="1949450"/>
          <p14:tracePt t="24192" x="6159500" y="1943100"/>
          <p14:tracePt t="24195" x="6153150" y="1938338"/>
          <p14:tracePt t="24197" x="6148388" y="1931988"/>
          <p14:tracePt t="24199" x="6148388" y="1919288"/>
          <p14:tracePt t="24201" x="6142038" y="1919288"/>
          <p14:tracePt t="24203" x="6142038" y="1908175"/>
          <p14:tracePt t="24205" x="6135688" y="1908175"/>
          <p14:tracePt t="24207" x="6135688" y="1901825"/>
          <p14:tracePt t="24209" x="6124575" y="1895475"/>
          <p14:tracePt t="24211" x="6124575" y="1890713"/>
          <p14:tracePt t="24213" x="6124575" y="1884363"/>
          <p14:tracePt t="24215" x="6118225" y="1884363"/>
          <p14:tracePt t="24217" x="6118225" y="1878013"/>
          <p14:tracePt t="24219" x="6111875" y="1871663"/>
          <p14:tracePt t="24221" x="6105525" y="1871663"/>
          <p14:tracePt t="24223" x="6105525" y="1865313"/>
          <p14:tracePt t="24227" x="6100763" y="1860550"/>
          <p14:tracePt t="24231" x="6094413" y="1854200"/>
          <p14:tracePt t="24233" x="6088063" y="1854200"/>
          <p14:tracePt t="24235" x="6088063" y="1847850"/>
          <p14:tracePt t="24241" x="6088063" y="1841500"/>
          <p14:tracePt t="24243" x="6081713" y="1841500"/>
          <p14:tracePt t="24245" x="6081713" y="1836738"/>
          <p14:tracePt t="24249" x="6081713" y="1830388"/>
          <p14:tracePt t="24253" x="6075363" y="1830388"/>
          <p14:tracePt t="24257" x="6075363" y="1824038"/>
          <p14:tracePt t="24265" x="6075363" y="1817688"/>
          <p14:tracePt t="24271" x="6070600" y="1817688"/>
          <p14:tracePt t="24275" x="6070600" y="1812925"/>
          <p14:tracePt t="24283" x="6064250" y="1806575"/>
          <p14:tracePt t="24289" x="6064250" y="1800225"/>
          <p14:tracePt t="24295" x="6064250" y="1793875"/>
          <p14:tracePt t="24301" x="6064250" y="1787525"/>
          <p14:tracePt t="24307" x="6057900" y="1782763"/>
          <p14:tracePt t="24312" x="6057900" y="1776413"/>
          <p14:tracePt t="24318" x="6057900" y="1770063"/>
          <p14:tracePt t="24324" x="6057900" y="1763713"/>
          <p14:tracePt t="24327" x="6051550" y="1763713"/>
          <p14:tracePt t="24331" x="6051550" y="1758950"/>
          <p14:tracePt t="24331" x="6051550" y="1752600"/>
          <p14:tracePt t="24337" x="6051550" y="1746250"/>
          <p14:tracePt t="24345" x="6051550" y="1739900"/>
          <p14:tracePt t="24351" x="6051550" y="1735138"/>
          <p14:tracePt t="24353" x="6051550" y="1728788"/>
          <p14:tracePt t="24357" x="6046788" y="1728788"/>
          <p14:tracePt t="24359" x="6046788" y="1722438"/>
          <p14:tracePt t="24363" x="6046788" y="1716088"/>
          <p14:tracePt t="24369" x="6046788" y="1709738"/>
          <p14:tracePt t="24373" x="6046788" y="1704975"/>
          <p14:tracePt t="24379" x="6040438" y="1704975"/>
          <p14:tracePt t="24381" x="6040438" y="1698625"/>
          <p14:tracePt t="24389" x="6034088" y="1692275"/>
          <p14:tracePt t="24395" x="6034088" y="1685925"/>
          <p14:tracePt t="24397" x="6034088" y="1681163"/>
          <p14:tracePt t="24403" x="6034088" y="1674813"/>
          <p14:tracePt t="24409" x="6034088" y="1668463"/>
          <p14:tracePt t="24411" x="6027738" y="1668463"/>
          <p14:tracePt t="24413" x="6027738" y="1662113"/>
          <p14:tracePt t="24417" x="6027738" y="1657350"/>
          <p14:tracePt t="24421" x="6027738" y="1651000"/>
          <p14:tracePt t="24427" x="6027738" y="1644650"/>
          <p14:tracePt t="24431" x="6027738" y="1638300"/>
          <p14:tracePt t="24433" x="6022975" y="1633538"/>
          <p14:tracePt t="24441" x="6022975" y="1627188"/>
          <p14:tracePt t="24630" x="6022975" y="1633538"/>
          <p14:tracePt t="24643" x="6022975" y="1638300"/>
          <p14:tracePt t="24648" x="6027738" y="1638300"/>
          <p14:tracePt t="24653" x="6034088" y="1638300"/>
          <p14:tracePt t="24655" x="6040438" y="1638300"/>
          <p14:tracePt t="24659" x="6046788" y="1638300"/>
          <p14:tracePt t="24661" x="6051550" y="1638300"/>
          <p14:tracePt t="24665" x="6057900" y="1638300"/>
          <p14:tracePt t="24670" x="6064250" y="1638300"/>
          <p14:tracePt t="38307" x="6057900" y="1638300"/>
          <p14:tracePt t="38313" x="6051550" y="1638300"/>
          <p14:tracePt t="38317" x="6051550" y="1644650"/>
          <p14:tracePt t="38320" x="6046788" y="1644650"/>
          <p14:tracePt t="38361" x="6051550" y="1644650"/>
          <p14:tracePt t="38367" x="6057900" y="1644650"/>
          <p14:tracePt t="38371" x="6064250" y="1644650"/>
          <p14:tracePt t="38381" x="6064250" y="1638300"/>
          <p14:tracePt t="38384" x="6070600" y="1638300"/>
          <p14:tracePt t="38392" x="6070600" y="1633538"/>
          <p14:tracePt t="38406" x="6064250" y="1633538"/>
          <p14:tracePt t="38410" x="6057900" y="1633538"/>
          <p14:tracePt t="38414" x="6051550" y="1633538"/>
          <p14:tracePt t="38416" x="6051550" y="1627188"/>
          <p14:tracePt t="38420" x="6046788" y="1627188"/>
          <p14:tracePt t="38424" x="6040438" y="1627188"/>
          <p14:tracePt t="38426" x="6034088" y="1627188"/>
          <p14:tracePt t="38430" x="6027738" y="1627188"/>
          <p14:tracePt t="38432" x="6022975" y="1627188"/>
          <p14:tracePt t="38436" x="6010275" y="1627188"/>
          <p14:tracePt t="38441" x="6003925" y="1627188"/>
          <p14:tracePt t="38442" x="5992813" y="1627188"/>
          <p14:tracePt t="38447" x="5980113" y="1627188"/>
          <p14:tracePt t="38448" x="5973763" y="1627188"/>
          <p14:tracePt t="38450" x="5969000" y="1627188"/>
          <p14:tracePt t="38453" x="5962650" y="1627188"/>
          <p14:tracePt t="38454" x="5949950" y="1627188"/>
          <p14:tracePt t="38456" x="5945188" y="1627188"/>
          <p14:tracePt t="38459" x="5938838" y="1627188"/>
          <p14:tracePt t="38460" x="5926138" y="1627188"/>
          <p14:tracePt t="38462" x="5919788" y="1627188"/>
          <p14:tracePt t="38466" x="5908675" y="1627188"/>
          <p14:tracePt t="38468" x="5902325" y="1627188"/>
          <p14:tracePt t="38470" x="5902325" y="1633538"/>
          <p14:tracePt t="38472" x="5895975" y="1633538"/>
          <p14:tracePt t="38474" x="5891213" y="1633538"/>
          <p14:tracePt t="38476" x="5884863" y="1633538"/>
          <p14:tracePt t="38478" x="5878513" y="1633538"/>
          <p14:tracePt t="38480" x="5872163" y="1633538"/>
          <p14:tracePt t="38484" x="5867400" y="1633538"/>
          <p14:tracePt t="38488" x="5861050" y="1633538"/>
          <p14:tracePt t="38492" x="5848350" y="1633538"/>
          <p14:tracePt t="38496" x="5843588" y="1633538"/>
          <p14:tracePt t="38500" x="5837238" y="1633538"/>
          <p14:tracePt t="38504" x="5830888" y="1633538"/>
          <p14:tracePt t="38508" x="5824538" y="1633538"/>
          <p14:tracePt t="38512" x="5818188" y="1633538"/>
          <p14:tracePt t="38516" x="5813425" y="1633538"/>
          <p14:tracePt t="38518" x="5807075" y="1633538"/>
          <p14:tracePt t="38522" x="5800725" y="1633538"/>
          <p14:tracePt t="38526" x="5794375" y="1633538"/>
          <p14:tracePt t="38530" x="5789613" y="1633538"/>
          <p14:tracePt t="38532" x="5783263" y="1633538"/>
          <p14:tracePt t="38536" x="5776913" y="1633538"/>
          <p14:tracePt t="38542" x="5770563" y="1633538"/>
          <p14:tracePt t="38552" x="5765800" y="1633538"/>
          <p14:tracePt t="38590" x="5759450" y="1633538"/>
          <p14:tracePt t="38602" x="5753100" y="1633538"/>
          <p14:tracePt t="38604" x="5753100" y="1638300"/>
          <p14:tracePt t="38608" x="5746750" y="1638300"/>
          <p14:tracePt t="38614" x="5740400" y="1638300"/>
          <p14:tracePt t="38616" x="5735638" y="1638300"/>
          <p14:tracePt t="38620" x="5729288" y="1638300"/>
          <p14:tracePt t="38624" x="5722938" y="1638300"/>
          <p14:tracePt t="38626" x="5716588" y="1638300"/>
          <p14:tracePt t="38630" x="5711825" y="1638300"/>
          <p14:tracePt t="38632" x="5705475" y="1638300"/>
          <p14:tracePt t="38636" x="5699125" y="1638300"/>
          <p14:tracePt t="38641" x="5692775" y="1638300"/>
          <p14:tracePt t="38642" x="5688013" y="1638300"/>
          <p14:tracePt t="38647" x="5681663" y="1638300"/>
          <p14:tracePt t="38648" x="5675313" y="1638300"/>
          <p14:tracePt t="38653" x="5668963" y="1638300"/>
          <p14:tracePt t="38656" x="5664200" y="1638300"/>
          <p14:tracePt t="38662" x="5651500" y="1638300"/>
          <p14:tracePt t="38668" x="5645150" y="1638300"/>
          <p14:tracePt t="38672" x="5638800" y="1638300"/>
          <p14:tracePt t="38676" x="5638800" y="1633538"/>
          <p14:tracePt t="38678" x="5634038" y="1633538"/>
          <p14:tracePt t="38680" x="5627688" y="1633538"/>
          <p14:tracePt t="38682" x="5621338" y="1627188"/>
          <p14:tracePt t="38686" x="5614988" y="1627188"/>
          <p14:tracePt t="38688" x="5610225" y="1627188"/>
          <p14:tracePt t="38692" x="5603875" y="1627188"/>
          <p14:tracePt t="38694" x="5597525" y="1620838"/>
          <p14:tracePt t="38698" x="5591175" y="1620838"/>
          <p14:tracePt t="38700" x="5586413" y="1620838"/>
          <p14:tracePt t="38702" x="5580063" y="1620838"/>
          <p14:tracePt t="38706" x="5573713" y="1620838"/>
          <p14:tracePt t="38710" x="5567363" y="1614488"/>
          <p14:tracePt t="38712" x="5561013" y="1614488"/>
          <p14:tracePt t="38716" x="5556250" y="1614488"/>
          <p14:tracePt t="38722" x="5549900" y="1614488"/>
          <p14:tracePt t="38725" x="5543550" y="1614488"/>
          <p14:tracePt t="38728" x="5537200" y="1608138"/>
          <p14:tracePt t="38736" x="5532438" y="1608138"/>
          <p14:tracePt t="38742" x="5526088" y="1603375"/>
          <p14:tracePt t="38748" x="5519738" y="1603375"/>
          <p14:tracePt t="38752" x="5513388" y="1603375"/>
          <p14:tracePt t="38756" x="5508625" y="1603375"/>
          <p14:tracePt t="38764" x="5502275" y="1603375"/>
          <p14:tracePt t="38770" x="5495925" y="1603375"/>
          <p14:tracePt t="38774" x="5489575" y="1603375"/>
          <p14:tracePt t="38780" x="5483225" y="1603375"/>
          <p14:tracePt t="38790" x="5478463" y="1603375"/>
          <p14:tracePt t="38800" x="5472113" y="1603375"/>
          <p14:tracePt t="38806" x="5465763" y="1603375"/>
          <p14:tracePt t="38832" x="5459413" y="1603375"/>
          <p14:tracePt t="38834" x="5459413" y="1597025"/>
          <p14:tracePt t="38846" x="5459413" y="1590675"/>
          <p14:tracePt t="38856" x="5454650" y="1590675"/>
          <p14:tracePt t="38860" x="5454650" y="1584325"/>
          <p14:tracePt t="38866" x="5454650" y="1579563"/>
          <p14:tracePt t="38868" x="5448300" y="1579563"/>
          <p14:tracePt t="38874" x="5441950" y="1579563"/>
          <p14:tracePt t="38880" x="5435600" y="1579563"/>
          <p14:tracePt t="38888" x="5430838" y="1579563"/>
          <p14:tracePt t="38896" x="5424488" y="1579563"/>
          <p14:tracePt t="38902" x="5418138" y="1579563"/>
          <p14:tracePt t="38910" x="5411788" y="1579563"/>
          <p14:tracePt t="38918" x="5407025" y="1579563"/>
          <p14:tracePt t="38922" x="5400675" y="1579563"/>
          <p14:tracePt t="38924" x="5394325" y="1579563"/>
          <p14:tracePt t="38928" x="5387975" y="1579563"/>
          <p14:tracePt t="38932" x="5381625" y="1573213"/>
          <p14:tracePt t="38936" x="5370513" y="1573213"/>
          <p14:tracePt t="38940" x="5364163" y="1573213"/>
          <p14:tracePt t="38942" x="5357813" y="1573213"/>
          <p14:tracePt t="38944" x="5353050" y="1573213"/>
          <p14:tracePt t="38946" x="5346700" y="1566863"/>
          <p14:tracePt t="38948" x="5340350" y="1566863"/>
          <p14:tracePt t="38950" x="5334000" y="1560513"/>
          <p14:tracePt t="38952" x="5322888" y="1560513"/>
          <p14:tracePt t="38956" x="5316538" y="1560513"/>
          <p14:tracePt t="38958" x="5303838" y="1555750"/>
          <p14:tracePt t="38960" x="5299075" y="1549400"/>
          <p14:tracePt t="38962" x="5286375" y="1549400"/>
          <p14:tracePt t="38964" x="5275263" y="1549400"/>
          <p14:tracePt t="38966" x="5268913" y="1549400"/>
          <p14:tracePt t="38968" x="5262563" y="1543050"/>
          <p14:tracePt t="38970" x="5245100" y="1536700"/>
          <p14:tracePt t="38972" x="5238750" y="1536700"/>
          <p14:tracePt t="38975" x="5221288" y="1536700"/>
          <p14:tracePt t="38976" x="5208588" y="1530350"/>
          <p14:tracePt t="38978" x="5202238" y="1530350"/>
          <p14:tracePt t="38980" x="5184775" y="1525588"/>
          <p14:tracePt t="38982" x="5173663" y="1525588"/>
          <p14:tracePt t="38984" x="5160963" y="1525588"/>
          <p14:tracePt t="38986" x="5149850" y="1519238"/>
          <p14:tracePt t="38988" x="5130800" y="1512888"/>
          <p14:tracePt t="38990" x="5119688" y="1506538"/>
          <p14:tracePt t="38992" x="5100638" y="1506538"/>
          <p14:tracePt t="38994" x="5083175" y="1506538"/>
          <p14:tracePt t="38996" x="5072063" y="1506538"/>
          <p14:tracePt t="38998" x="5053013" y="1501775"/>
          <p14:tracePt t="39000" x="5041900" y="1495425"/>
          <p14:tracePt t="39002" x="5022850" y="1495425"/>
          <p14:tracePt t="39005" x="5011738" y="1495425"/>
          <p14:tracePt t="39006" x="4994275" y="1489075"/>
          <p14:tracePt t="39008" x="4987925" y="1489075"/>
          <p14:tracePt t="39011" x="4964113" y="1489075"/>
          <p14:tracePt t="39012" x="4951413" y="1489075"/>
          <p14:tracePt t="39014" x="4940300" y="1482725"/>
          <p14:tracePt t="39017" x="4921250" y="1482725"/>
          <p14:tracePt t="39018" x="4910138" y="1477963"/>
          <p14:tracePt t="39020" x="4897438" y="1477963"/>
          <p14:tracePt t="39023" x="4886325" y="1471613"/>
          <p14:tracePt t="39024" x="4873625" y="1471613"/>
          <p14:tracePt t="39026" x="4862513" y="1471613"/>
          <p14:tracePt t="39029" x="4856163" y="1471613"/>
          <p14:tracePt t="39030" x="4843463" y="1465263"/>
          <p14:tracePt t="39032" x="4832350" y="1465263"/>
          <p14:tracePt t="39035" x="4819650" y="1465263"/>
          <p14:tracePt t="39036" x="4814888" y="1465263"/>
          <p14:tracePt t="39038" x="4808538" y="1458913"/>
          <p14:tracePt t="39040" x="4795838" y="1458913"/>
          <p14:tracePt t="39042" x="4791075" y="1458913"/>
          <p14:tracePt t="39044" x="4784725" y="1458913"/>
          <p14:tracePt t="39046" x="4778375" y="1458913"/>
          <p14:tracePt t="39050" x="4765675" y="1458913"/>
          <p14:tracePt t="39054" x="4760913" y="1447800"/>
          <p14:tracePt t="39058" x="4754563" y="1447800"/>
          <p14:tracePt t="39059" x="4748213" y="1447800"/>
          <p14:tracePt t="39064" x="4741863" y="1447800"/>
          <p14:tracePt t="39066" x="4741863" y="1441450"/>
          <p14:tracePt t="39070" x="4737100" y="1441450"/>
          <p14:tracePt t="39074" x="4737100" y="1435100"/>
          <p14:tracePt t="39076" x="4730750" y="1435100"/>
          <p14:tracePt t="39078" x="4730750" y="1428750"/>
          <p14:tracePt t="39080" x="4724400" y="1428750"/>
          <p14:tracePt t="39086" x="4724400" y="1423988"/>
          <p14:tracePt t="39088" x="4718050" y="1423988"/>
          <p14:tracePt t="39094" x="4713288" y="1417638"/>
          <p14:tracePt t="39100" x="4706938" y="1411288"/>
          <p14:tracePt t="39102" x="4700588" y="1411288"/>
          <p14:tracePt t="39106" x="4700588" y="1404938"/>
          <p14:tracePt t="39107" x="4694238" y="1404938"/>
          <p14:tracePt t="39114" x="4687888" y="1400175"/>
          <p14:tracePt t="39120" x="4683125" y="1400175"/>
          <p14:tracePt t="39124" x="4683125" y="1393825"/>
          <p14:tracePt t="39126" x="4676775" y="1393825"/>
          <p14:tracePt t="39128" x="4670425" y="1393825"/>
          <p14:tracePt t="39132" x="4664075" y="1393825"/>
          <p14:tracePt t="39136" x="4664075" y="1387475"/>
          <p14:tracePt t="39138" x="4652963" y="1387475"/>
          <p14:tracePt t="39142" x="4646613" y="1381125"/>
          <p14:tracePt t="39144" x="4640263" y="1381125"/>
          <p14:tracePt t="39148" x="4635500" y="1381125"/>
          <p14:tracePt t="39152" x="4629150" y="1376363"/>
          <p14:tracePt t="39156" x="4622800" y="1376363"/>
          <p14:tracePt t="39158" x="4616450" y="1376363"/>
          <p14:tracePt t="39160" x="4616450" y="1370013"/>
          <p14:tracePt t="39162" x="4610100" y="1370013"/>
          <p14:tracePt t="39166" x="4605338" y="1363663"/>
          <p14:tracePt t="39170" x="4598988" y="1363663"/>
          <p14:tracePt t="39172" x="4592638" y="1363663"/>
          <p14:tracePt t="39175" x="4592638" y="1357313"/>
          <p14:tracePt t="39176" x="4586288" y="1357313"/>
          <p14:tracePt t="39181" x="4581525" y="1357313"/>
          <p14:tracePt t="39182" x="4581525" y="1350963"/>
          <p14:tracePt t="39184" x="4575175" y="1350963"/>
          <p14:tracePt t="39187" x="4568825" y="1350963"/>
          <p14:tracePt t="39190" x="4568825" y="1346200"/>
          <p14:tracePt t="39192" x="4562475" y="1346200"/>
          <p14:tracePt t="39194" x="4557713" y="1339850"/>
          <p14:tracePt t="39196" x="4551363" y="1339850"/>
          <p14:tracePt t="39200" x="4545013" y="1339850"/>
          <p14:tracePt t="39202" x="4545013" y="1333500"/>
          <p14:tracePt t="39205" x="4538663" y="1333500"/>
          <p14:tracePt t="39206" x="4533900" y="1333500"/>
          <p14:tracePt t="39208" x="4527550" y="1333500"/>
          <p14:tracePt t="39210" x="4527550" y="1327150"/>
          <p14:tracePt t="39212" x="4521200" y="1327150"/>
          <p14:tracePt t="39214" x="4521200" y="1322388"/>
          <p14:tracePt t="39217" x="4508500" y="1322388"/>
          <p14:tracePt t="39218" x="4508500" y="1316038"/>
          <p14:tracePt t="39220" x="4503738" y="1316038"/>
          <p14:tracePt t="39224" x="4497388" y="1316038"/>
          <p14:tracePt t="39226" x="4484688" y="1309688"/>
          <p14:tracePt t="39230" x="4473575" y="1303338"/>
          <p14:tracePt t="39232" x="4467225" y="1303338"/>
          <p14:tracePt t="39234" x="4460875" y="1303338"/>
          <p14:tracePt t="39236" x="4456113" y="1303338"/>
          <p14:tracePt t="39238" x="4449763" y="1298575"/>
          <p14:tracePt t="39240" x="4443413" y="1298575"/>
          <p14:tracePt t="39242" x="4437063" y="1292225"/>
          <p14:tracePt t="39244" x="4425950" y="1292225"/>
          <p14:tracePt t="39246" x="4419600" y="1292225"/>
          <p14:tracePt t="39249" x="4406900" y="1292225"/>
          <p14:tracePt t="39250" x="4406900" y="1285875"/>
          <p14:tracePt t="39252" x="4395788" y="1285875"/>
          <p14:tracePt t="39254" x="4383088" y="1285875"/>
          <p14:tracePt t="39256" x="4378325" y="1285875"/>
          <p14:tracePt t="39258" x="4365625" y="1279525"/>
          <p14:tracePt t="39260" x="4359275" y="1279525"/>
          <p14:tracePt t="39262" x="4348163" y="1273175"/>
          <p14:tracePt t="39264" x="4341813" y="1268413"/>
          <p14:tracePt t="39266" x="4329113" y="1268413"/>
          <p14:tracePt t="39268" x="4318000" y="1268413"/>
          <p14:tracePt t="39270" x="4311650" y="1268413"/>
          <p14:tracePt t="39272" x="4300538" y="1262063"/>
          <p14:tracePt t="39274" x="4294188" y="1262063"/>
          <p14:tracePt t="39276" x="4281488" y="1255713"/>
          <p14:tracePt t="39278" x="4276725" y="1255713"/>
          <p14:tracePt t="39280" x="4270375" y="1255713"/>
          <p14:tracePt t="39282" x="4251325" y="1249363"/>
          <p14:tracePt t="39284" x="4246563" y="1249363"/>
          <p14:tracePt t="39286" x="4240213" y="1244600"/>
          <p14:tracePt t="39288" x="4233863" y="1244600"/>
          <p14:tracePt t="39290" x="4222750" y="1244600"/>
          <p14:tracePt t="39292" x="4216400" y="1244600"/>
          <p14:tracePt t="39294" x="4210050" y="1238250"/>
          <p14:tracePt t="39296" x="4198938" y="1238250"/>
          <p14:tracePt t="39298" x="4192588" y="1238250"/>
          <p14:tracePt t="39300" x="4186238" y="1231900"/>
          <p14:tracePt t="39302" x="4179888" y="1231900"/>
          <p14:tracePt t="39304" x="4173538" y="1231900"/>
          <p14:tracePt t="39306" x="4168775" y="1231900"/>
          <p14:tracePt t="39307" x="4162425" y="1231900"/>
          <p14:tracePt t="39310" x="4156075" y="1225550"/>
          <p14:tracePt t="39312" x="4149725" y="1225550"/>
          <p14:tracePt t="39316" x="4144963" y="1225550"/>
          <p14:tracePt t="39318" x="4138613" y="1220788"/>
          <p14:tracePt t="39320" x="4132263" y="1220788"/>
          <p14:tracePt t="39326" x="4125913" y="1220788"/>
          <p14:tracePt t="39330" x="4121150" y="1220788"/>
          <p14:tracePt t="39336" x="4114800" y="1220788"/>
          <p14:tracePt t="39342" x="4114800" y="1214438"/>
          <p14:tracePt t="39352" x="4108450" y="1214438"/>
          <p14:tracePt t="39374" x="4102100" y="1214438"/>
          <p14:tracePt t="39382" x="4097338" y="1214438"/>
          <p14:tracePt t="39388" x="4090988" y="1214438"/>
          <p14:tracePt t="39396" x="4084638" y="1214438"/>
          <p14:tracePt t="39402" x="4078288" y="1214438"/>
          <p14:tracePt t="39408" x="4071938" y="1208088"/>
          <p14:tracePt t="39410" x="4067175" y="1208088"/>
          <p14:tracePt t="39416" x="4060825" y="1208088"/>
          <p14:tracePt t="39420" x="4048125" y="1208088"/>
          <p14:tracePt t="39426" x="4043363" y="1208088"/>
          <p14:tracePt t="39430" x="4037013" y="1208088"/>
          <p14:tracePt t="39434" x="4030663" y="1201738"/>
          <p14:tracePt t="39436" x="4024313" y="1201738"/>
          <p14:tracePt t="39440" x="4019550" y="1201738"/>
          <p14:tracePt t="39446" x="4013200" y="1201738"/>
          <p14:tracePt t="39448" x="4013200" y="1195388"/>
          <p14:tracePt t="39452" x="4006850" y="1195388"/>
          <p14:tracePt t="39454" x="4000500" y="1195388"/>
          <p14:tracePt t="39459" x="3994150" y="1195388"/>
          <p14:tracePt t="39464" x="3989388" y="1195388"/>
          <p14:tracePt t="39470" x="3983038" y="1195388"/>
          <p14:tracePt t="39472" x="3976688" y="1195388"/>
          <p14:tracePt t="39474" x="3970338" y="1195388"/>
          <p14:tracePt t="39478" x="3965575" y="1195388"/>
          <p14:tracePt t="39480" x="3959225" y="1195388"/>
          <p14:tracePt t="39482" x="3952875" y="1195388"/>
          <p14:tracePt t="39486" x="3946525" y="1195388"/>
          <p14:tracePt t="39488" x="3941763" y="1195388"/>
          <p14:tracePt t="39489" x="3935413" y="1195388"/>
          <p14:tracePt t="39492" x="3922713" y="1195388"/>
          <p14:tracePt t="39496" x="3916363" y="1195388"/>
          <p14:tracePt t="39498" x="3905250" y="1195388"/>
          <p14:tracePt t="39500" x="3898900" y="1195388"/>
          <p14:tracePt t="39502" x="3892550" y="1195388"/>
          <p14:tracePt t="39504" x="3887788" y="1195388"/>
          <p14:tracePt t="39506" x="3875088" y="1195388"/>
          <p14:tracePt t="39510" x="3863975" y="1195388"/>
          <p14:tracePt t="39512" x="3857625" y="1195388"/>
          <p14:tracePt t="39514" x="3851275" y="1195388"/>
          <p14:tracePt t="39516" x="3844925" y="1195388"/>
          <p14:tracePt t="39518" x="3833813" y="1195388"/>
          <p14:tracePt t="39522" x="3827463" y="1195388"/>
          <p14:tracePt t="39524" x="3814763" y="1195388"/>
          <p14:tracePt t="39528" x="3810000" y="1195388"/>
          <p14:tracePt t="39530" x="3797300" y="1195388"/>
          <p14:tracePt t="39532" x="3790950" y="1195388"/>
          <p14:tracePt t="39534" x="3786188" y="1195388"/>
          <p14:tracePt t="39536" x="3779838" y="1195388"/>
          <p14:tracePt t="39538" x="3773488" y="1201738"/>
          <p14:tracePt t="39540" x="3767138" y="1201738"/>
          <p14:tracePt t="39544" x="3762375" y="1201738"/>
          <p14:tracePt t="39546" x="3756025" y="1201738"/>
          <p14:tracePt t="39548" x="3749675" y="1201738"/>
          <p14:tracePt t="39552" x="3743325" y="1201738"/>
          <p14:tracePt t="39557" x="3732213" y="1201738"/>
          <p14:tracePt t="39560" x="3725863" y="1201738"/>
          <p14:tracePt t="39566" x="3719513" y="1201738"/>
          <p14:tracePt t="39569" x="3713163" y="1201738"/>
          <p14:tracePt t="39575" x="3708400" y="1201738"/>
          <p14:tracePt t="39582" x="3702050" y="1201738"/>
          <p14:tracePt t="39592" x="3695700" y="1201738"/>
          <p14:tracePt t="39594" x="3689350" y="1201738"/>
          <p14:tracePt t="39604" x="3684588" y="1201738"/>
          <p14:tracePt t="39610" x="3678238" y="1201738"/>
          <p14:tracePt t="39616" x="3671888" y="1201738"/>
          <p14:tracePt t="39620" x="3665538" y="1201738"/>
          <p14:tracePt t="39624" x="3660775" y="1201738"/>
          <p14:tracePt t="39630" x="3654425" y="1208088"/>
          <p14:tracePt t="39634" x="3648075" y="1208088"/>
          <p14:tracePt t="39636" x="3641725" y="1208088"/>
          <p14:tracePt t="39642" x="3635375" y="1208088"/>
          <p14:tracePt t="39648" x="3630613" y="1208088"/>
          <p14:tracePt t="39654" x="3624263" y="1208088"/>
          <p14:tracePt t="39656" x="3617913" y="1208088"/>
          <p14:tracePt t="39664" x="3611563" y="1208088"/>
          <p14:tracePt t="39670" x="3606800" y="1208088"/>
          <p14:tracePt t="39674" x="3600450" y="1208088"/>
          <p14:tracePt t="39676" x="3594100" y="1208088"/>
          <p14:tracePt t="39680" x="3587750" y="1208088"/>
          <p14:tracePt t="39686" x="3582988" y="1208088"/>
          <p14:tracePt t="39688" x="3576638" y="1208088"/>
          <p14:tracePt t="39690" x="3570288" y="1208088"/>
          <p14:tracePt t="39694" x="3563938" y="1208088"/>
          <p14:tracePt t="39700" x="3557588" y="1208088"/>
          <p14:tracePt t="39706" x="3552825" y="1208088"/>
          <p14:tracePt t="39710" x="3546475" y="1208088"/>
          <p14:tracePt t="39722" x="3540125" y="1208088"/>
          <p14:tracePt t="39750" x="3533775" y="1208088"/>
          <p14:tracePt t="39792" x="3522663" y="1208088"/>
          <p14:tracePt t="39798" x="3516313" y="1208088"/>
          <p14:tracePt t="39804" x="3509963" y="1208088"/>
          <p14:tracePt t="39806" x="3505200" y="1208088"/>
          <p14:tracePt t="39814" x="3498850" y="1208088"/>
          <p14:tracePt t="44686" x="3492500" y="1208088"/>
          <p14:tracePt t="44695" x="3486150" y="1208088"/>
          <p14:tracePt t="44701" x="3479800" y="1208088"/>
          <p14:tracePt t="44705" x="3475038" y="1208088"/>
          <p14:tracePt t="44709" x="3468688" y="1208088"/>
          <p14:tracePt t="44711" x="3462338" y="1208088"/>
          <p14:tracePt t="44713" x="3455988" y="1208088"/>
          <p14:tracePt t="44717" x="3451225" y="1208088"/>
          <p14:tracePt t="44721" x="3444875" y="1208088"/>
          <p14:tracePt t="44723" x="3438525" y="1208088"/>
          <p14:tracePt t="44725" x="3432175" y="1208088"/>
          <p14:tracePt t="44727" x="3421063" y="1208088"/>
          <p14:tracePt t="44729" x="3414713" y="1208088"/>
          <p14:tracePt t="44731" x="3408363" y="1208088"/>
          <p14:tracePt t="44733" x="3403600" y="1208088"/>
          <p14:tracePt t="44735" x="3390900" y="1208088"/>
          <p14:tracePt t="44737" x="3384550" y="1208088"/>
          <p14:tracePt t="44739" x="3378200" y="1208088"/>
          <p14:tracePt t="44742" x="3367088" y="1208088"/>
          <p14:tracePt t="44743" x="3354388" y="1208088"/>
          <p14:tracePt t="44745" x="3349625" y="1201738"/>
          <p14:tracePt t="44747" x="3343275" y="1201738"/>
          <p14:tracePt t="44749" x="3325813" y="120173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66249E-C564-4498-BA82-A6801ADEE533}"/>
              </a:ext>
            </a:extLst>
          </p:cNvPr>
          <p:cNvSpPr/>
          <p:nvPr/>
        </p:nvSpPr>
        <p:spPr>
          <a:xfrm>
            <a:off x="224660" y="1595194"/>
            <a:ext cx="8473061" cy="2884710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3DCA43-CBEA-467D-A0C6-69C6F7350517}"/>
              </a:ext>
            </a:extLst>
          </p:cNvPr>
          <p:cNvSpPr/>
          <p:nvPr/>
        </p:nvSpPr>
        <p:spPr>
          <a:xfrm>
            <a:off x="224660" y="547305"/>
            <a:ext cx="8473061" cy="587352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4"/>
    </mc:Choice>
    <mc:Fallback xmlns="">
      <p:transition spd="slow" advTm="53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8518-6F10-497E-BCD0-3EB68C58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7660752" cy="395878"/>
          </a:xfrm>
        </p:spPr>
        <p:txBody>
          <a:bodyPr/>
          <a:lstStyle/>
          <a:p>
            <a:r>
              <a:rPr lang="en-US"/>
              <a:t>Factorized Representation for (Acyclic) </a:t>
            </a:r>
            <a:r>
              <a:rPr lang="en-US" err="1"/>
              <a:t>Equi</a:t>
            </a:r>
            <a:r>
              <a:rPr lang="en-US"/>
              <a:t>-joins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78DF7-CEAF-459A-A1FB-0C4AC09CB4B2}"/>
              </a:ext>
            </a:extLst>
          </p:cNvPr>
          <p:cNvSpPr txBox="1"/>
          <p:nvPr/>
        </p:nvSpPr>
        <p:spPr>
          <a:xfrm>
            <a:off x="5046643" y="1170437"/>
            <a:ext cx="224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relation layers (tuples)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64C192-BF81-471D-AFA9-5F946256B36B}"/>
              </a:ext>
            </a:extLst>
          </p:cNvPr>
          <p:cNvCxnSpPr>
            <a:cxnSpLocks/>
            <a:stCxn id="17" idx="4"/>
            <a:endCxn id="109" idx="0"/>
          </p:cNvCxnSpPr>
          <p:nvPr/>
        </p:nvCxnSpPr>
        <p:spPr bwMode="auto">
          <a:xfrm flipH="1">
            <a:off x="2639240" y="3487438"/>
            <a:ext cx="549402" cy="2954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D711C1D-7331-4106-B2F4-C816358B7B81}"/>
              </a:ext>
            </a:extLst>
          </p:cNvPr>
          <p:cNvSpPr/>
          <p:nvPr/>
        </p:nvSpPr>
        <p:spPr>
          <a:xfrm>
            <a:off x="2996773" y="3131045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26D4202-D8D5-437E-AA4F-0BE4B8C5E9D2}"/>
              </a:ext>
            </a:extLst>
          </p:cNvPr>
          <p:cNvSpPr/>
          <p:nvPr/>
        </p:nvSpPr>
        <p:spPr>
          <a:xfrm>
            <a:off x="3592799" y="3131045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0B2BE50-185C-4C43-8C63-8B4EDD55F4CB}"/>
              </a:ext>
            </a:extLst>
          </p:cNvPr>
          <p:cNvSpPr/>
          <p:nvPr/>
        </p:nvSpPr>
        <p:spPr>
          <a:xfrm>
            <a:off x="4002862" y="3131046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3FC5ADF-E753-45EB-9645-2F6C7C9B729E}"/>
              </a:ext>
            </a:extLst>
          </p:cNvPr>
          <p:cNvCxnSpPr>
            <a:cxnSpLocks/>
            <a:stCxn id="17" idx="4"/>
            <a:endCxn id="111" idx="0"/>
          </p:cNvCxnSpPr>
          <p:nvPr/>
        </p:nvCxnSpPr>
        <p:spPr bwMode="auto">
          <a:xfrm>
            <a:off x="3188642" y="3487438"/>
            <a:ext cx="258912" cy="29542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E2E35A-035C-4A07-B69E-ECD413809070}"/>
              </a:ext>
            </a:extLst>
          </p:cNvPr>
          <p:cNvCxnSpPr>
            <a:cxnSpLocks/>
            <a:stCxn id="41" idx="4"/>
            <a:endCxn id="114" idx="0"/>
          </p:cNvCxnSpPr>
          <p:nvPr/>
        </p:nvCxnSpPr>
        <p:spPr bwMode="auto">
          <a:xfrm>
            <a:off x="3784668" y="3487438"/>
            <a:ext cx="471200" cy="29542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907AD45-3C0B-447A-8329-0D2839CBD322}"/>
              </a:ext>
            </a:extLst>
          </p:cNvPr>
          <p:cNvCxnSpPr>
            <a:cxnSpLocks/>
            <a:stCxn id="44" idx="4"/>
            <a:endCxn id="115" idx="0"/>
          </p:cNvCxnSpPr>
          <p:nvPr/>
        </p:nvCxnSpPr>
        <p:spPr bwMode="auto">
          <a:xfrm>
            <a:off x="4194731" y="3487439"/>
            <a:ext cx="465293" cy="29542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262F1CF-7757-40B6-B13B-376520476418}"/>
              </a:ext>
            </a:extLst>
          </p:cNvPr>
          <p:cNvSpPr/>
          <p:nvPr/>
        </p:nvSpPr>
        <p:spPr>
          <a:xfrm>
            <a:off x="2745649" y="1828730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0E9E327-E0F4-471F-A5AC-63334E80EF39}"/>
              </a:ext>
            </a:extLst>
          </p:cNvPr>
          <p:cNvSpPr/>
          <p:nvPr/>
        </p:nvSpPr>
        <p:spPr>
          <a:xfrm>
            <a:off x="3344978" y="1828730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74A64BD-FB64-4890-B1A6-02ECF0FAC5A6}"/>
              </a:ext>
            </a:extLst>
          </p:cNvPr>
          <p:cNvSpPr/>
          <p:nvPr/>
        </p:nvSpPr>
        <p:spPr>
          <a:xfrm>
            <a:off x="4149614" y="1828730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1CF6772-A734-455A-8949-2C63289DB40E}"/>
              </a:ext>
            </a:extLst>
          </p:cNvPr>
          <p:cNvCxnSpPr>
            <a:cxnSpLocks/>
            <a:stCxn id="4" idx="4"/>
            <a:endCxn id="48" idx="0"/>
          </p:cNvCxnSpPr>
          <p:nvPr/>
        </p:nvCxnSpPr>
        <p:spPr bwMode="auto">
          <a:xfrm>
            <a:off x="2684851" y="1539494"/>
            <a:ext cx="252667" cy="28923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9ABD6FD-AA95-4E81-B21C-ECDC548549FC}"/>
              </a:ext>
            </a:extLst>
          </p:cNvPr>
          <p:cNvCxnSpPr>
            <a:cxnSpLocks/>
            <a:stCxn id="5" idx="4"/>
            <a:endCxn id="48" idx="0"/>
          </p:cNvCxnSpPr>
          <p:nvPr/>
        </p:nvCxnSpPr>
        <p:spPr bwMode="auto">
          <a:xfrm flipH="1">
            <a:off x="2937518" y="1539492"/>
            <a:ext cx="151490" cy="28923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42B17D7-6F33-4BAB-B1D2-A5159D83067C}"/>
              </a:ext>
            </a:extLst>
          </p:cNvPr>
          <p:cNvCxnSpPr>
            <a:cxnSpLocks/>
            <a:stCxn id="6" idx="4"/>
            <a:endCxn id="49" idx="0"/>
          </p:cNvCxnSpPr>
          <p:nvPr/>
        </p:nvCxnSpPr>
        <p:spPr bwMode="auto">
          <a:xfrm>
            <a:off x="3493165" y="1539493"/>
            <a:ext cx="43682" cy="28923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3FD6C64-2089-41DA-A7D6-B3E6F9D594F3}"/>
              </a:ext>
            </a:extLst>
          </p:cNvPr>
          <p:cNvCxnSpPr>
            <a:cxnSpLocks/>
            <a:stCxn id="48" idx="4"/>
            <a:endCxn id="122" idx="0"/>
          </p:cNvCxnSpPr>
          <p:nvPr/>
        </p:nvCxnSpPr>
        <p:spPr bwMode="auto">
          <a:xfrm flipH="1">
            <a:off x="2684851" y="2185123"/>
            <a:ext cx="252667" cy="29949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8A3356D-EF55-442A-8522-45C09C91B2AE}"/>
              </a:ext>
            </a:extLst>
          </p:cNvPr>
          <p:cNvCxnSpPr>
            <a:cxnSpLocks/>
            <a:stCxn id="48" idx="4"/>
            <a:endCxn id="123" idx="0"/>
          </p:cNvCxnSpPr>
          <p:nvPr/>
        </p:nvCxnSpPr>
        <p:spPr bwMode="auto">
          <a:xfrm>
            <a:off x="2937518" y="2185123"/>
            <a:ext cx="151490" cy="29949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5292CF0-AD5F-42F1-B668-904630781E74}"/>
              </a:ext>
            </a:extLst>
          </p:cNvPr>
          <p:cNvCxnSpPr>
            <a:cxnSpLocks/>
            <a:stCxn id="49" idx="4"/>
            <a:endCxn id="124" idx="0"/>
          </p:cNvCxnSpPr>
          <p:nvPr/>
        </p:nvCxnSpPr>
        <p:spPr bwMode="auto">
          <a:xfrm flipH="1">
            <a:off x="3493165" y="2185123"/>
            <a:ext cx="43682" cy="29949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EA17CD0-ABD7-41CD-B2A2-DF0734A8631A}"/>
              </a:ext>
            </a:extLst>
          </p:cNvPr>
          <p:cNvCxnSpPr>
            <a:cxnSpLocks/>
            <a:stCxn id="50" idx="4"/>
            <a:endCxn id="125" idx="0"/>
          </p:cNvCxnSpPr>
          <p:nvPr/>
        </p:nvCxnSpPr>
        <p:spPr bwMode="auto">
          <a:xfrm flipH="1">
            <a:off x="3897322" y="2185123"/>
            <a:ext cx="444161" cy="29949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56D5C33-05EC-4557-907E-73CB5E291E26}"/>
              </a:ext>
            </a:extLst>
          </p:cNvPr>
          <p:cNvCxnSpPr>
            <a:cxnSpLocks/>
            <a:stCxn id="50" idx="4"/>
            <a:endCxn id="126" idx="0"/>
          </p:cNvCxnSpPr>
          <p:nvPr/>
        </p:nvCxnSpPr>
        <p:spPr bwMode="auto">
          <a:xfrm flipH="1">
            <a:off x="4301479" y="2185123"/>
            <a:ext cx="40004" cy="29949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434293-1531-481D-922A-69D3AE0B1455}"/>
              </a:ext>
            </a:extLst>
          </p:cNvPr>
          <p:cNvCxnSpPr>
            <a:cxnSpLocks/>
            <a:stCxn id="50" idx="4"/>
            <a:endCxn id="127" idx="0"/>
          </p:cNvCxnSpPr>
          <p:nvPr/>
        </p:nvCxnSpPr>
        <p:spPr bwMode="auto">
          <a:xfrm>
            <a:off x="4341483" y="2185123"/>
            <a:ext cx="364152" cy="29949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1" name="Straight Arrow Connector 434">
            <a:extLst>
              <a:ext uri="{FF2B5EF4-FFF2-40B4-BE49-F238E27FC236}">
                <a16:creationId xmlns:a16="http://schemas.microsoft.com/office/drawing/2014/main" id="{3E39F5D6-1568-4D0F-B197-0E4498BC2D08}"/>
              </a:ext>
            </a:extLst>
          </p:cNvPr>
          <p:cNvCxnSpPr>
            <a:cxnSpLocks/>
            <a:stCxn id="8" idx="4"/>
            <a:endCxn id="50" idx="0"/>
          </p:cNvCxnSpPr>
          <p:nvPr/>
        </p:nvCxnSpPr>
        <p:spPr bwMode="auto">
          <a:xfrm>
            <a:off x="3897322" y="1539494"/>
            <a:ext cx="444161" cy="28923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2" name="Straight Arrow Connector 434">
            <a:extLst>
              <a:ext uri="{FF2B5EF4-FFF2-40B4-BE49-F238E27FC236}">
                <a16:creationId xmlns:a16="http://schemas.microsoft.com/office/drawing/2014/main" id="{BB5A7EB6-817D-44D5-B67C-131E3DE29C74}"/>
              </a:ext>
            </a:extLst>
          </p:cNvPr>
          <p:cNvCxnSpPr>
            <a:cxnSpLocks/>
            <a:stCxn id="9" idx="4"/>
            <a:endCxn id="50" idx="0"/>
          </p:cNvCxnSpPr>
          <p:nvPr/>
        </p:nvCxnSpPr>
        <p:spPr bwMode="auto">
          <a:xfrm>
            <a:off x="4301479" y="1539492"/>
            <a:ext cx="40004" cy="28923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3" name="Straight Arrow Connector 434">
            <a:extLst>
              <a:ext uri="{FF2B5EF4-FFF2-40B4-BE49-F238E27FC236}">
                <a16:creationId xmlns:a16="http://schemas.microsoft.com/office/drawing/2014/main" id="{BF20C98C-1BD2-47F9-943B-9E805790B15D}"/>
              </a:ext>
            </a:extLst>
          </p:cNvPr>
          <p:cNvCxnSpPr>
            <a:cxnSpLocks/>
            <a:stCxn id="10" idx="4"/>
            <a:endCxn id="50" idx="0"/>
          </p:cNvCxnSpPr>
          <p:nvPr/>
        </p:nvCxnSpPr>
        <p:spPr bwMode="auto">
          <a:xfrm flipH="1">
            <a:off x="4341483" y="1539493"/>
            <a:ext cx="364152" cy="28923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F1422B78-95BB-4151-BBFB-F389783ED9E4}"/>
              </a:ext>
            </a:extLst>
          </p:cNvPr>
          <p:cNvSpPr txBox="1"/>
          <p:nvPr/>
        </p:nvSpPr>
        <p:spPr>
          <a:xfrm>
            <a:off x="1444455" y="539054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>
                <a:latin typeface="+mn-lt"/>
              </a:rPr>
              <a:t>Enumeration Graph</a:t>
            </a:r>
            <a:endParaRPr lang="LID4096" sz="2400" u="sng">
              <a:latin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18E2F59-19D1-4B01-8E28-2B0F7D8BF096}"/>
              </a:ext>
            </a:extLst>
          </p:cNvPr>
          <p:cNvSpPr/>
          <p:nvPr/>
        </p:nvSpPr>
        <p:spPr>
          <a:xfrm>
            <a:off x="1429854" y="1094161"/>
            <a:ext cx="3581023" cy="510493"/>
          </a:xfrm>
          <a:prstGeom prst="rect">
            <a:avLst/>
          </a:prstGeom>
          <a:ln w="19050">
            <a:solidFill>
              <a:srgbClr val="72727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7B51A6F-31E8-4739-AF68-73303766E89E}"/>
              </a:ext>
            </a:extLst>
          </p:cNvPr>
          <p:cNvSpPr/>
          <p:nvPr/>
        </p:nvSpPr>
        <p:spPr>
          <a:xfrm>
            <a:off x="2519824" y="1730135"/>
            <a:ext cx="2182134" cy="5276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1A9599-9896-435C-9A6D-820CF9918AC3}"/>
              </a:ext>
            </a:extLst>
          </p:cNvPr>
          <p:cNvSpPr txBox="1"/>
          <p:nvPr/>
        </p:nvSpPr>
        <p:spPr>
          <a:xfrm>
            <a:off x="5106115" y="1793923"/>
            <a:ext cx="3236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+mn-lt"/>
              </a:rPr>
              <a:t>connection layers (attribute values)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2D60E1C-74DC-4758-BFBE-265D9CFF9E5E}"/>
                  </a:ext>
                </a:extLst>
              </p:cNvPr>
              <p:cNvSpPr txBox="1"/>
              <p:nvPr/>
            </p:nvSpPr>
            <p:spPr>
              <a:xfrm>
                <a:off x="5184601" y="3619932"/>
                <a:ext cx="369475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>
                    <a:solidFill>
                      <a:schemeClr val="accent1"/>
                    </a:solidFill>
                    <a:latin typeface="+mn-lt"/>
                  </a:rPr>
                  <a:t> time and space </a:t>
                </a:r>
                <a:r>
                  <a:rPr lang="en-US" sz="1800">
                    <a:solidFill>
                      <a:schemeClr val="tx1"/>
                    </a:solidFill>
                    <a:latin typeface="+mn-lt"/>
                  </a:rPr>
                  <a:t>(via hashing)</a:t>
                </a:r>
              </a:p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+mn-lt"/>
                  </a:rPr>
                  <a:t>but encodes all join results 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2D60E1C-74DC-4758-BFBE-265D9CFF9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601" y="3619932"/>
                <a:ext cx="3694753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A626B0F-3CF3-40B2-BF8B-1D68EE8C1743}"/>
              </a:ext>
            </a:extLst>
          </p:cNvPr>
          <p:cNvSpPr/>
          <p:nvPr/>
        </p:nvSpPr>
        <p:spPr>
          <a:xfrm>
            <a:off x="2492982" y="118310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CAE7B0-50E7-4763-B7F6-C190D3206512}"/>
              </a:ext>
            </a:extLst>
          </p:cNvPr>
          <p:cNvSpPr/>
          <p:nvPr/>
        </p:nvSpPr>
        <p:spPr>
          <a:xfrm>
            <a:off x="2897139" y="1183099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46251D-9C9D-422B-A03A-1E2EED906986}"/>
              </a:ext>
            </a:extLst>
          </p:cNvPr>
          <p:cNvSpPr/>
          <p:nvPr/>
        </p:nvSpPr>
        <p:spPr>
          <a:xfrm>
            <a:off x="3301296" y="118310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2,3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C356F5-C711-4A0B-8D50-C7DC66A07503}"/>
              </a:ext>
            </a:extLst>
          </p:cNvPr>
          <p:cNvSpPr/>
          <p:nvPr/>
        </p:nvSpPr>
        <p:spPr>
          <a:xfrm>
            <a:off x="3705453" y="118310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3F48C2-F5CD-41F4-8E8F-7F1BD4313AC9}"/>
              </a:ext>
            </a:extLst>
          </p:cNvPr>
          <p:cNvSpPr/>
          <p:nvPr/>
        </p:nvSpPr>
        <p:spPr>
          <a:xfrm>
            <a:off x="4109610" y="1183099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089485-B578-4D06-AF09-C32D9CC4C7F7}"/>
              </a:ext>
            </a:extLst>
          </p:cNvPr>
          <p:cNvSpPr/>
          <p:nvPr/>
        </p:nvSpPr>
        <p:spPr>
          <a:xfrm>
            <a:off x="4513766" y="118310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D75D4F4-E20C-4A6F-BAC4-4CAD29B59A12}"/>
              </a:ext>
            </a:extLst>
          </p:cNvPr>
          <p:cNvSpPr txBox="1"/>
          <p:nvPr/>
        </p:nvSpPr>
        <p:spPr>
          <a:xfrm>
            <a:off x="1429854" y="1087797"/>
            <a:ext cx="116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S(A,B)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C1B9C19-DA81-4424-9601-0C977AF9CAF1}"/>
              </a:ext>
            </a:extLst>
          </p:cNvPr>
          <p:cNvSpPr/>
          <p:nvPr/>
        </p:nvSpPr>
        <p:spPr>
          <a:xfrm>
            <a:off x="-20331" y="4713557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n-lt"/>
              </a:rPr>
              <a:t>[T+20] Tziavelis,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Ajwani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n-lt"/>
              </a:rPr>
              <a:t>, Gatterbauer, Riedewald, Yang. Optimal Algorithms for Ranked Enumeration of Answers to Full Conjunctive Queries. PVLDB’20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hlinkClick r:id="rId6"/>
              </a:rPr>
              <a:t>https://doi.org/10.14778/3397230.3397250</a:t>
            </a:r>
            <a:endParaRPr lang="en-US" sz="1100">
              <a:latin typeface="+mn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8460A5D-23F1-4EAC-9E85-116C0B360B71}"/>
              </a:ext>
            </a:extLst>
          </p:cNvPr>
          <p:cNvSpPr txBox="1"/>
          <p:nvPr/>
        </p:nvSpPr>
        <p:spPr>
          <a:xfrm>
            <a:off x="1385557" y="3698789"/>
            <a:ext cx="135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R(C,D)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6BDE51A-BC2D-4961-BC24-894EFC477E98}"/>
              </a:ext>
            </a:extLst>
          </p:cNvPr>
          <p:cNvSpPr/>
          <p:nvPr/>
        </p:nvSpPr>
        <p:spPr>
          <a:xfrm>
            <a:off x="2447371" y="3782866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84411D8-09EB-4B25-9AB8-DEA5D046020A}"/>
              </a:ext>
            </a:extLst>
          </p:cNvPr>
          <p:cNvSpPr/>
          <p:nvPr/>
        </p:nvSpPr>
        <p:spPr>
          <a:xfrm>
            <a:off x="2851528" y="3782864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64535D6-AA0B-4ECA-B0BF-885A6F424CF3}"/>
              </a:ext>
            </a:extLst>
          </p:cNvPr>
          <p:cNvSpPr/>
          <p:nvPr/>
        </p:nvSpPr>
        <p:spPr>
          <a:xfrm>
            <a:off x="3255685" y="3782865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1,3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8B1B63D-19A8-4BCD-8A7E-7EB691692F2E}"/>
              </a:ext>
            </a:extLst>
          </p:cNvPr>
          <p:cNvSpPr/>
          <p:nvPr/>
        </p:nvSpPr>
        <p:spPr>
          <a:xfrm>
            <a:off x="3659842" y="3782866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1,4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50DC001-0608-46C3-8B8C-BD17CFAB3FDC}"/>
              </a:ext>
            </a:extLst>
          </p:cNvPr>
          <p:cNvSpPr/>
          <p:nvPr/>
        </p:nvSpPr>
        <p:spPr>
          <a:xfrm>
            <a:off x="4063999" y="3782864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,5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672EDDD-9427-46A5-9568-D5CF8E4B6AD6}"/>
              </a:ext>
            </a:extLst>
          </p:cNvPr>
          <p:cNvSpPr/>
          <p:nvPr/>
        </p:nvSpPr>
        <p:spPr>
          <a:xfrm>
            <a:off x="4468155" y="3782865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F74BC0-288A-420B-A5A0-A8C558690901}"/>
              </a:ext>
            </a:extLst>
          </p:cNvPr>
          <p:cNvSpPr txBox="1"/>
          <p:nvPr/>
        </p:nvSpPr>
        <p:spPr>
          <a:xfrm>
            <a:off x="1429853" y="2396474"/>
            <a:ext cx="12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T(B,C)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5315C7B-5C8A-41A6-A982-85A8DA9F9C8E}"/>
              </a:ext>
            </a:extLst>
          </p:cNvPr>
          <p:cNvSpPr/>
          <p:nvPr/>
        </p:nvSpPr>
        <p:spPr>
          <a:xfrm>
            <a:off x="2492982" y="2484622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3119CC4-18CD-421D-BFB6-761AAD844CAD}"/>
              </a:ext>
            </a:extLst>
          </p:cNvPr>
          <p:cNvSpPr/>
          <p:nvPr/>
        </p:nvSpPr>
        <p:spPr>
          <a:xfrm>
            <a:off x="2897139" y="248462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B9EB717-0CD8-4113-91FB-759979F4539C}"/>
              </a:ext>
            </a:extLst>
          </p:cNvPr>
          <p:cNvSpPr/>
          <p:nvPr/>
        </p:nvSpPr>
        <p:spPr>
          <a:xfrm>
            <a:off x="3301296" y="248462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2,3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68E2CB6D-8F80-48BE-8193-5AAC9E6D499C}"/>
              </a:ext>
            </a:extLst>
          </p:cNvPr>
          <p:cNvSpPr/>
          <p:nvPr/>
        </p:nvSpPr>
        <p:spPr>
          <a:xfrm>
            <a:off x="3705453" y="2484622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A30320A-B49A-4486-A033-6901D2B21E5D}"/>
              </a:ext>
            </a:extLst>
          </p:cNvPr>
          <p:cNvSpPr/>
          <p:nvPr/>
        </p:nvSpPr>
        <p:spPr>
          <a:xfrm>
            <a:off x="4109610" y="248462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3,5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A2F1A03-F252-44B1-BDB0-9465007F05DF}"/>
              </a:ext>
            </a:extLst>
          </p:cNvPr>
          <p:cNvSpPr/>
          <p:nvPr/>
        </p:nvSpPr>
        <p:spPr>
          <a:xfrm>
            <a:off x="4513766" y="248462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26CDD519-06D1-4BFA-B40F-0ED61D6C7D9E}"/>
              </a:ext>
            </a:extLst>
          </p:cNvPr>
          <p:cNvCxnSpPr>
            <a:cxnSpLocks/>
            <a:stCxn id="122" idx="4"/>
            <a:endCxn id="17" idx="0"/>
          </p:cNvCxnSpPr>
          <p:nvPr/>
        </p:nvCxnSpPr>
        <p:spPr bwMode="auto">
          <a:xfrm>
            <a:off x="2684851" y="2841015"/>
            <a:ext cx="503791" cy="29003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1FE3BFCD-EF13-48FC-BF5A-971708A5B26E}"/>
              </a:ext>
            </a:extLst>
          </p:cNvPr>
          <p:cNvCxnSpPr>
            <a:cxnSpLocks/>
            <a:stCxn id="123" idx="4"/>
            <a:endCxn id="17" idx="0"/>
          </p:cNvCxnSpPr>
          <p:nvPr/>
        </p:nvCxnSpPr>
        <p:spPr bwMode="auto">
          <a:xfrm>
            <a:off x="3089008" y="2841013"/>
            <a:ext cx="99634" cy="29003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31EDC45-8C54-441B-9B1D-E65B05106413}"/>
              </a:ext>
            </a:extLst>
          </p:cNvPr>
          <p:cNvCxnSpPr>
            <a:cxnSpLocks/>
            <a:stCxn id="17" idx="4"/>
            <a:endCxn id="110" idx="0"/>
          </p:cNvCxnSpPr>
          <p:nvPr/>
        </p:nvCxnSpPr>
        <p:spPr bwMode="auto">
          <a:xfrm flipH="1">
            <a:off x="3043397" y="3487438"/>
            <a:ext cx="145245" cy="29542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D519BEE9-32BF-4FB5-A2CD-D814CCEEA4A4}"/>
              </a:ext>
            </a:extLst>
          </p:cNvPr>
          <p:cNvCxnSpPr>
            <a:cxnSpLocks/>
            <a:stCxn id="17" idx="4"/>
            <a:endCxn id="113" idx="0"/>
          </p:cNvCxnSpPr>
          <p:nvPr/>
        </p:nvCxnSpPr>
        <p:spPr bwMode="auto">
          <a:xfrm>
            <a:off x="3188642" y="3487438"/>
            <a:ext cx="663069" cy="2954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BC6DB11-CF6C-4199-A941-571D4B70740A}"/>
              </a:ext>
            </a:extLst>
          </p:cNvPr>
          <p:cNvCxnSpPr>
            <a:cxnSpLocks/>
            <a:stCxn id="124" idx="4"/>
            <a:endCxn id="41" idx="0"/>
          </p:cNvCxnSpPr>
          <p:nvPr/>
        </p:nvCxnSpPr>
        <p:spPr bwMode="auto">
          <a:xfrm>
            <a:off x="3493165" y="2841014"/>
            <a:ext cx="291503" cy="29003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64DA957-AF2E-4379-89CC-93C291D0EEEF}"/>
              </a:ext>
            </a:extLst>
          </p:cNvPr>
          <p:cNvCxnSpPr>
            <a:cxnSpLocks/>
            <a:stCxn id="125" idx="4"/>
            <a:endCxn id="44" idx="0"/>
          </p:cNvCxnSpPr>
          <p:nvPr/>
        </p:nvCxnSpPr>
        <p:spPr bwMode="auto">
          <a:xfrm>
            <a:off x="3897322" y="2841015"/>
            <a:ext cx="297409" cy="29003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46AEB41-894D-4D24-8016-4289B17E4C1F}"/>
              </a:ext>
            </a:extLst>
          </p:cNvPr>
          <p:cNvCxnSpPr>
            <a:cxnSpLocks/>
            <a:stCxn id="126" idx="4"/>
            <a:endCxn id="44" idx="0"/>
          </p:cNvCxnSpPr>
          <p:nvPr/>
        </p:nvCxnSpPr>
        <p:spPr bwMode="auto">
          <a:xfrm flipH="1">
            <a:off x="4194731" y="2841013"/>
            <a:ext cx="106748" cy="29003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269E2373-1266-4400-9C65-B15071AD2B9D}"/>
              </a:ext>
            </a:extLst>
          </p:cNvPr>
          <p:cNvCxnSpPr>
            <a:cxnSpLocks/>
            <a:stCxn id="127" idx="4"/>
            <a:endCxn id="44" idx="0"/>
          </p:cNvCxnSpPr>
          <p:nvPr/>
        </p:nvCxnSpPr>
        <p:spPr bwMode="auto">
          <a:xfrm flipH="1">
            <a:off x="4194731" y="2841014"/>
            <a:ext cx="510904" cy="29003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5B065A3C-CB52-4547-BCAE-4DDC4EA7832E}"/>
              </a:ext>
            </a:extLst>
          </p:cNvPr>
          <p:cNvSpPr/>
          <p:nvPr/>
        </p:nvSpPr>
        <p:spPr>
          <a:xfrm>
            <a:off x="2851528" y="3033579"/>
            <a:ext cx="1662238" cy="5276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BF37B05-0C13-46C5-A90F-743509DA9E0D}"/>
              </a:ext>
            </a:extLst>
          </p:cNvPr>
          <p:cNvSpPr/>
          <p:nvPr/>
        </p:nvSpPr>
        <p:spPr>
          <a:xfrm>
            <a:off x="1429853" y="2390703"/>
            <a:ext cx="3581023" cy="510493"/>
          </a:xfrm>
          <a:prstGeom prst="rect">
            <a:avLst/>
          </a:prstGeom>
          <a:ln w="19050">
            <a:solidFill>
              <a:srgbClr val="72727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F88B36D-B621-4D4B-A4F2-AE3610485499}"/>
              </a:ext>
            </a:extLst>
          </p:cNvPr>
          <p:cNvSpPr/>
          <p:nvPr/>
        </p:nvSpPr>
        <p:spPr>
          <a:xfrm>
            <a:off x="1429853" y="3687852"/>
            <a:ext cx="3581023" cy="510493"/>
          </a:xfrm>
          <a:prstGeom prst="rect">
            <a:avLst/>
          </a:prstGeom>
          <a:ln w="19050">
            <a:solidFill>
              <a:srgbClr val="72727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8DC20500-6EE3-4B26-AB91-CC7BB618AC64}"/>
              </a:ext>
            </a:extLst>
          </p:cNvPr>
          <p:cNvSpPr txBox="1"/>
          <p:nvPr/>
        </p:nvSpPr>
        <p:spPr>
          <a:xfrm>
            <a:off x="5248356" y="2639211"/>
            <a:ext cx="210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800">
                <a:solidFill>
                  <a:schemeClr val="accent2"/>
                </a:solidFill>
                <a:latin typeface="+mn-lt"/>
              </a:rPr>
              <a:t>path = join result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CB306A51-79EB-4733-B028-2532323B5B3C}"/>
              </a:ext>
            </a:extLst>
          </p:cNvPr>
          <p:cNvCxnSpPr>
            <a:cxnSpLocks/>
            <a:stCxn id="198" idx="4"/>
            <a:endCxn id="203" idx="0"/>
          </p:cNvCxnSpPr>
          <p:nvPr/>
        </p:nvCxnSpPr>
        <p:spPr bwMode="auto">
          <a:xfrm flipH="1">
            <a:off x="2639674" y="3487438"/>
            <a:ext cx="549402" cy="29542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98" name="Oval 197">
            <a:extLst>
              <a:ext uri="{FF2B5EF4-FFF2-40B4-BE49-F238E27FC236}">
                <a16:creationId xmlns:a16="http://schemas.microsoft.com/office/drawing/2014/main" id="{49F6D4EF-4BE2-4D30-9E73-FF9B86A1C471}"/>
              </a:ext>
            </a:extLst>
          </p:cNvPr>
          <p:cNvSpPr/>
          <p:nvPr/>
        </p:nvSpPr>
        <p:spPr>
          <a:xfrm>
            <a:off x="2997207" y="3131045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0C120749-0346-49D9-A3D7-BFA1961841F4}"/>
              </a:ext>
            </a:extLst>
          </p:cNvPr>
          <p:cNvSpPr/>
          <p:nvPr/>
        </p:nvSpPr>
        <p:spPr>
          <a:xfrm>
            <a:off x="2746083" y="1828730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90ECB7A1-C559-4142-9E90-1D5C4105B051}"/>
              </a:ext>
            </a:extLst>
          </p:cNvPr>
          <p:cNvCxnSpPr>
            <a:cxnSpLocks/>
            <a:stCxn id="202" idx="4"/>
            <a:endCxn id="199" idx="0"/>
          </p:cNvCxnSpPr>
          <p:nvPr/>
        </p:nvCxnSpPr>
        <p:spPr bwMode="auto">
          <a:xfrm>
            <a:off x="2685285" y="1539494"/>
            <a:ext cx="252667" cy="28923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ACCB5780-C8DD-4730-A86F-754CFE989071}"/>
              </a:ext>
            </a:extLst>
          </p:cNvPr>
          <p:cNvCxnSpPr>
            <a:cxnSpLocks/>
            <a:stCxn id="199" idx="4"/>
            <a:endCxn id="204" idx="0"/>
          </p:cNvCxnSpPr>
          <p:nvPr/>
        </p:nvCxnSpPr>
        <p:spPr bwMode="auto">
          <a:xfrm flipH="1">
            <a:off x="2685285" y="2185123"/>
            <a:ext cx="252667" cy="299499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02" name="Oval 201">
            <a:extLst>
              <a:ext uri="{FF2B5EF4-FFF2-40B4-BE49-F238E27FC236}">
                <a16:creationId xmlns:a16="http://schemas.microsoft.com/office/drawing/2014/main" id="{03FC1432-9C3F-4B89-BD71-34F92EBAB4BE}"/>
              </a:ext>
            </a:extLst>
          </p:cNvPr>
          <p:cNvSpPr/>
          <p:nvPr/>
        </p:nvSpPr>
        <p:spPr>
          <a:xfrm>
            <a:off x="2493416" y="118310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60A03527-70BB-4710-A22F-BE99A43EBE78}"/>
              </a:ext>
            </a:extLst>
          </p:cNvPr>
          <p:cNvSpPr/>
          <p:nvPr/>
        </p:nvSpPr>
        <p:spPr>
          <a:xfrm>
            <a:off x="2447805" y="3782866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9F2F0413-DA24-42FD-A57C-A668013C28F1}"/>
              </a:ext>
            </a:extLst>
          </p:cNvPr>
          <p:cNvSpPr/>
          <p:nvPr/>
        </p:nvSpPr>
        <p:spPr>
          <a:xfrm>
            <a:off x="2493416" y="2484622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29864AC4-DA64-472B-AC81-18E12A48D169}"/>
              </a:ext>
            </a:extLst>
          </p:cNvPr>
          <p:cNvCxnSpPr>
            <a:cxnSpLocks/>
            <a:stCxn id="204" idx="4"/>
            <a:endCxn id="198" idx="0"/>
          </p:cNvCxnSpPr>
          <p:nvPr/>
        </p:nvCxnSpPr>
        <p:spPr bwMode="auto">
          <a:xfrm>
            <a:off x="2685285" y="2841015"/>
            <a:ext cx="503791" cy="29003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317FD051-1C6D-4F2D-8854-8060FE5DF4C0}"/>
              </a:ext>
            </a:extLst>
          </p:cNvPr>
          <p:cNvCxnSpPr>
            <a:cxnSpLocks/>
            <a:stCxn id="84" idx="1"/>
            <a:endCxn id="187" idx="1"/>
          </p:cNvCxnSpPr>
          <p:nvPr/>
        </p:nvCxnSpPr>
        <p:spPr bwMode="auto">
          <a:xfrm rot="10800000" flipV="1">
            <a:off x="1429854" y="1349406"/>
            <a:ext cx="1" cy="1296543"/>
          </a:xfrm>
          <a:prstGeom prst="curvedConnector3">
            <a:avLst>
              <a:gd name="adj1" fmla="val 2286010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42532759-59E0-45F7-A441-16F59BEC8B1C}"/>
              </a:ext>
            </a:extLst>
          </p:cNvPr>
          <p:cNvCxnSpPr>
            <a:cxnSpLocks/>
            <a:stCxn id="187" idx="1"/>
            <a:endCxn id="188" idx="1"/>
          </p:cNvCxnSpPr>
          <p:nvPr/>
        </p:nvCxnSpPr>
        <p:spPr bwMode="auto">
          <a:xfrm rot="10800000" flipV="1">
            <a:off x="1429853" y="2645949"/>
            <a:ext cx="12700" cy="1297149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59B38CC-23A9-45E8-B8AD-52BE9615FAC4}"/>
              </a:ext>
            </a:extLst>
          </p:cNvPr>
          <p:cNvSpPr txBox="1"/>
          <p:nvPr/>
        </p:nvSpPr>
        <p:spPr>
          <a:xfrm>
            <a:off x="168071" y="1793923"/>
            <a:ext cx="1135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S.B = T.B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D6A6AEF-A31F-4C19-A14E-874396BEE9E5}"/>
              </a:ext>
            </a:extLst>
          </p:cNvPr>
          <p:cNvSpPr txBox="1"/>
          <p:nvPr/>
        </p:nvSpPr>
        <p:spPr>
          <a:xfrm>
            <a:off x="168671" y="3109186"/>
            <a:ext cx="1135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T.C = R.C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15"/>
    </mc:Choice>
    <mc:Fallback xmlns="">
      <p:transition spd="slow" advTm="47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41" grpId="0" animBg="1"/>
      <p:bldP spid="44" grpId="0" animBg="1"/>
      <p:bldP spid="48" grpId="0" animBg="1"/>
      <p:bldP spid="49" grpId="0" animBg="1"/>
      <p:bldP spid="50" grpId="0" animBg="1"/>
      <p:bldP spid="74" grpId="0"/>
      <p:bldP spid="79" grpId="0" animBg="1"/>
      <p:bldP spid="80" grpId="0" animBg="1"/>
      <p:bldP spid="81" grpId="0"/>
      <p:bldP spid="83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09" grpId="0" animBg="1"/>
      <p:bldP spid="110" grpId="0" animBg="1"/>
      <p:bldP spid="111" grpId="0" animBg="1"/>
      <p:bldP spid="113" grpId="0" animBg="1"/>
      <p:bldP spid="114" grpId="0" animBg="1"/>
      <p:bldP spid="115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86" grpId="0" animBg="1"/>
      <p:bldP spid="187" grpId="0" animBg="1"/>
      <p:bldP spid="188" grpId="0" animBg="1"/>
      <p:bldP spid="189" grpId="0"/>
      <p:bldP spid="198" grpId="0" animBg="1"/>
      <p:bldP spid="199" grpId="0" animBg="1"/>
      <p:bldP spid="202" grpId="0" animBg="1"/>
      <p:bldP spid="203" grpId="0" animBg="1"/>
      <p:bldP spid="204" grpId="0" animBg="1"/>
    </p:bldLst>
  </p:timing>
  <p:extLst>
    <p:ext uri="{3A86A75C-4F4B-4683-9AE1-C65F6400EC91}">
      <p14:laserTraceLst xmlns:p14="http://schemas.microsoft.com/office/powerpoint/2010/main">
        <p14:tracePtLst>
          <p14:tracePt t="1436" x="1117600" y="1404938"/>
          <p14:tracePt t="1444" x="1123950" y="1404938"/>
          <p14:tracePt t="1672" x="1117600" y="1404938"/>
          <p14:tracePt t="1677" x="1112838" y="1404938"/>
          <p14:tracePt t="1683" x="1106488" y="1404938"/>
          <p14:tracePt t="1699" x="1100138" y="1404938"/>
          <p14:tracePt t="1707" x="1100138" y="1411288"/>
          <p14:tracePt t="1710" x="1093788" y="1411288"/>
          <p14:tracePt t="1717" x="1112838" y="1411288"/>
          <p14:tracePt t="1721" x="1117600" y="1411288"/>
          <p14:tracePt t="1724" x="1123950" y="1411288"/>
          <p14:tracePt t="1727" x="1136650" y="1411288"/>
          <p14:tracePt t="1730" x="1166813" y="1441450"/>
          <p14:tracePt t="1733" x="1195388" y="1441450"/>
          <p14:tracePt t="1736" x="1208088" y="1441450"/>
          <p14:tracePt t="2022" x="1201738" y="1441450"/>
          <p14:tracePt t="2027" x="1195388" y="1441450"/>
          <p14:tracePt t="2033" x="1190625" y="1441450"/>
          <p14:tracePt t="2038" x="1190625" y="1435100"/>
          <p14:tracePt t="2044" x="1190625" y="1428750"/>
          <p14:tracePt t="2058" x="1190625" y="1423988"/>
          <p14:tracePt t="2067" x="1190625" y="1417638"/>
          <p14:tracePt t="2106" x="1190625" y="1411288"/>
          <p14:tracePt t="3025" x="1190625" y="1417638"/>
          <p14:tracePt t="3027" x="1184275" y="1417638"/>
          <p14:tracePt t="3764" x="1184275" y="1423988"/>
          <p14:tracePt t="4254" x="1184275" y="1428750"/>
          <p14:tracePt t="4259" x="1190625" y="1428750"/>
          <p14:tracePt t="4272" x="1195388" y="1435100"/>
          <p14:tracePt t="4290" x="1195388" y="1441450"/>
          <p14:tracePt t="4294" x="1201738" y="1441450"/>
          <p14:tracePt t="4298" x="1201738" y="1447800"/>
          <p14:tracePt t="4304" x="1208088" y="1447800"/>
          <p14:tracePt t="4310" x="1208088" y="1452563"/>
          <p14:tracePt t="4317" x="1208088" y="1458913"/>
          <p14:tracePt t="4325" x="1208088" y="1465263"/>
          <p14:tracePt t="4333" x="1208088" y="1471613"/>
          <p14:tracePt t="4339" x="1208088" y="1477963"/>
          <p14:tracePt t="4343" x="1214438" y="1477963"/>
          <p14:tracePt t="4349" x="1214438" y="1482725"/>
          <p14:tracePt t="4359" x="1214438" y="1489075"/>
          <p14:tracePt t="4377" x="1220788" y="1495425"/>
          <p14:tracePt t="4381" x="1220788" y="1501775"/>
          <p14:tracePt t="4387" x="1225550" y="1501775"/>
          <p14:tracePt t="4391" x="1225550" y="1506538"/>
          <p14:tracePt t="4394" x="1231900" y="1506538"/>
          <p14:tracePt t="4399" x="1231900" y="1512888"/>
          <p14:tracePt t="4404" x="1238250" y="1512888"/>
          <p14:tracePt t="4405" x="1238250" y="1519238"/>
          <p14:tracePt t="4410" x="1238250" y="1525588"/>
          <p14:tracePt t="4413" x="1244600" y="1525588"/>
          <p14:tracePt t="4417" x="1244600" y="1530350"/>
          <p14:tracePt t="4423" x="1249363" y="1530350"/>
          <p14:tracePt t="4425" x="1249363" y="1536700"/>
          <p14:tracePt t="4435" x="1255713" y="1543050"/>
          <p14:tracePt t="4441" x="1255713" y="1549400"/>
          <p14:tracePt t="4449" x="1255713" y="1555750"/>
          <p14:tracePt t="4457" x="1262063" y="1555750"/>
          <p14:tracePt t="4460" x="1262063" y="1560513"/>
          <p14:tracePt t="4483" x="1262063" y="1566863"/>
          <p14:tracePt t="4501" x="1268413" y="1573213"/>
          <p14:tracePt t="4509" x="1268413" y="1579563"/>
          <p14:tracePt t="4511" x="1273175" y="1579563"/>
          <p14:tracePt t="4515" x="1279525" y="1579563"/>
          <p14:tracePt t="4523" x="1285875" y="1579563"/>
          <p14:tracePt t="4527" x="1285875" y="1584325"/>
          <p14:tracePt t="4529" x="1292225" y="1584325"/>
          <p14:tracePt t="4539" x="1296988" y="1584325"/>
          <p14:tracePt t="4545" x="1303338" y="1584325"/>
          <p14:tracePt t="4549" x="1309688" y="1584325"/>
          <p14:tracePt t="4561" x="1316038" y="1584325"/>
          <p14:tracePt t="4569" x="1322388" y="1584325"/>
          <p14:tracePt t="4579" x="1327150" y="1584325"/>
          <p14:tracePt t="4582" x="1333500" y="1579563"/>
          <p14:tracePt t="4591" x="1339850" y="1579563"/>
          <p14:tracePt t="4597" x="1339850" y="1573213"/>
          <p14:tracePt t="4601" x="1346200" y="1573213"/>
          <p14:tracePt t="4607" x="1346200" y="1566863"/>
          <p14:tracePt t="4615" x="1350963" y="1566863"/>
          <p14:tracePt t="4619" x="1357313" y="1566863"/>
          <p14:tracePt t="4635" x="1357313" y="1560513"/>
          <p14:tracePt t="4637" x="1363663" y="1560513"/>
          <p14:tracePt t="4649" x="1370013" y="1560513"/>
          <p14:tracePt t="4657" x="1374775" y="1560513"/>
          <p14:tracePt t="4663" x="1381125" y="1560513"/>
          <p14:tracePt t="4669" x="1387475" y="1560513"/>
          <p14:tracePt t="4675" x="1393825" y="1555750"/>
          <p14:tracePt t="4683" x="1400175" y="1555750"/>
          <p14:tracePt t="4689" x="1404938" y="1555750"/>
          <p14:tracePt t="4697" x="1411288" y="1555750"/>
          <p14:tracePt t="4701" x="1411288" y="1549400"/>
          <p14:tracePt t="4711" x="1417638" y="1549400"/>
          <p14:tracePt t="4717" x="1417638" y="1543050"/>
          <p14:tracePt t="4729" x="1423988" y="1543050"/>
          <p14:tracePt t="4733" x="1428750" y="1543050"/>
          <p14:tracePt t="4737" x="1428750" y="1536700"/>
          <p14:tracePt t="4753" x="1435100" y="1530350"/>
          <p14:tracePt t="4765" x="1435100" y="1525588"/>
          <p14:tracePt t="4767" x="1435100" y="1519238"/>
          <p14:tracePt t="4777" x="1441450" y="1519238"/>
          <p14:tracePt t="4779" x="1441450" y="1512888"/>
          <p14:tracePt t="4789" x="1441450" y="1506538"/>
          <p14:tracePt t="4799" x="1441450" y="1501775"/>
          <p14:tracePt t="4805" x="1441450" y="1495425"/>
          <p14:tracePt t="4817" x="1441450" y="1489075"/>
          <p14:tracePt t="4827" x="1441450" y="1482725"/>
          <p14:tracePt t="4831" x="1447800" y="1482725"/>
          <p14:tracePt t="4845" x="1447800" y="1477963"/>
          <p14:tracePt t="4853" x="1447800" y="1471613"/>
          <p14:tracePt t="4865" x="1447800" y="1465263"/>
          <p14:tracePt t="4873" x="1452563" y="1465263"/>
          <p14:tracePt t="5133" x="1447800" y="1465263"/>
          <p14:tracePt t="5151" x="1441450" y="1465263"/>
          <p14:tracePt t="5159" x="1435100" y="1465263"/>
          <p14:tracePt t="5185" x="1428750" y="1465263"/>
          <p14:tracePt t="5201" x="1423988" y="1465263"/>
          <p14:tracePt t="5207" x="1417638" y="1465263"/>
          <p14:tracePt t="5225" x="1411288" y="1465263"/>
          <p14:tracePt t="5235" x="1404938" y="1465263"/>
          <p14:tracePt t="5237" x="1400175" y="1465263"/>
          <p14:tracePt t="5338" x="1393825" y="1465263"/>
          <p14:tracePt t="5502" x="1393825" y="1458913"/>
          <p14:tracePt t="5585" x="1387475" y="1458913"/>
          <p14:tracePt t="5607" x="1387475" y="1452563"/>
          <p14:tracePt t="5617" x="1387475" y="1447800"/>
          <p14:tracePt t="5625" x="1387475" y="1441450"/>
          <p14:tracePt t="5638" x="1393825" y="1441450"/>
          <p14:tracePt t="5646" x="1393825" y="1435100"/>
          <p14:tracePt t="5670" x="1393825" y="1428750"/>
          <p14:tracePt t="5769" x="1387475" y="1428750"/>
          <p14:tracePt t="5773" x="1387475" y="1435100"/>
          <p14:tracePt t="5781" x="1381125" y="1441450"/>
          <p14:tracePt t="5786" x="1374775" y="1447800"/>
          <p14:tracePt t="5792" x="1374775" y="1452563"/>
          <p14:tracePt t="5796" x="1370013" y="1458913"/>
          <p14:tracePt t="5804" x="1370013" y="1465263"/>
          <p14:tracePt t="5807" x="1363663" y="1465263"/>
          <p14:tracePt t="5808" x="1363663" y="1471613"/>
          <p14:tracePt t="5812" x="1363663" y="1477963"/>
          <p14:tracePt t="5814" x="1357313" y="1477963"/>
          <p14:tracePt t="5816" x="1357313" y="1482725"/>
          <p14:tracePt t="5820" x="1350963" y="1489075"/>
          <p14:tracePt t="5823" x="1350963" y="1495425"/>
          <p14:tracePt t="5826" x="1350963" y="1501775"/>
          <p14:tracePt t="5829" x="1346200" y="1506538"/>
          <p14:tracePt t="5830" x="1346200" y="1512888"/>
          <p14:tracePt t="5835" x="1346200" y="1519238"/>
          <p14:tracePt t="5836" x="1346200" y="1525588"/>
          <p14:tracePt t="5838" x="1339850" y="1530350"/>
          <p14:tracePt t="5841" x="1339850" y="1536700"/>
          <p14:tracePt t="5842" x="1333500" y="1543050"/>
          <p14:tracePt t="5847" x="1333500" y="1555750"/>
          <p14:tracePt t="5850" x="1333500" y="1560513"/>
          <p14:tracePt t="5853" x="1327150" y="1566863"/>
          <p14:tracePt t="5854" x="1327150" y="1579563"/>
          <p14:tracePt t="5856" x="1327150" y="1584325"/>
          <p14:tracePt t="5859" x="1322388" y="1597025"/>
          <p14:tracePt t="5862" x="1316038" y="1603375"/>
          <p14:tracePt t="5865" x="1316038" y="1608138"/>
          <p14:tracePt t="5866" x="1316038" y="1620838"/>
          <p14:tracePt t="5868" x="1316038" y="1627188"/>
          <p14:tracePt t="5871" x="1316038" y="1633538"/>
          <p14:tracePt t="5872" x="1309688" y="1644650"/>
          <p14:tracePt t="5874" x="1303338" y="1651000"/>
          <p14:tracePt t="5877" x="1303338" y="1668463"/>
          <p14:tracePt t="5880" x="1303338" y="1674813"/>
          <p14:tracePt t="5882" x="1303338" y="1681163"/>
          <p14:tracePt t="5884" x="1296988" y="1692275"/>
          <p14:tracePt t="5886" x="1296988" y="1698625"/>
          <p14:tracePt t="5888" x="1296988" y="1704975"/>
          <p14:tracePt t="5890" x="1292225" y="1716088"/>
          <p14:tracePt t="5892" x="1285875" y="1722438"/>
          <p14:tracePt t="5894" x="1285875" y="1728788"/>
          <p14:tracePt t="5896" x="1285875" y="1735138"/>
          <p14:tracePt t="5898" x="1285875" y="1739900"/>
          <p14:tracePt t="5900" x="1285875" y="1746250"/>
          <p14:tracePt t="5902" x="1285875" y="1758950"/>
          <p14:tracePt t="5906" x="1285875" y="1763713"/>
          <p14:tracePt t="5908" x="1285875" y="1770063"/>
          <p14:tracePt t="5910" x="1279525" y="1776413"/>
          <p14:tracePt t="5912" x="1279525" y="1782763"/>
          <p14:tracePt t="5916" x="1279525" y="1787525"/>
          <p14:tracePt t="5918" x="1279525" y="1793875"/>
          <p14:tracePt t="5920" x="1279525" y="1800225"/>
          <p14:tracePt t="5924" x="1279525" y="1806575"/>
          <p14:tracePt t="5928" x="1279525" y="1812925"/>
          <p14:tracePt t="5930" x="1279525" y="1817688"/>
          <p14:tracePt t="5934" x="1279525" y="1824038"/>
          <p14:tracePt t="5938" x="1273175" y="1830388"/>
          <p14:tracePt t="5942" x="1273175" y="1836738"/>
          <p14:tracePt t="5949" x="1273175" y="1841500"/>
          <p14:tracePt t="5952" x="1273175" y="1847850"/>
          <p14:tracePt t="5958" x="1273175" y="1854200"/>
          <p14:tracePt t="5966" x="1273175" y="1860550"/>
          <p14:tracePt t="5972" x="1273175" y="1865313"/>
          <p14:tracePt t="5974" x="1273175" y="1871663"/>
          <p14:tracePt t="5982" x="1273175" y="1878013"/>
          <p14:tracePt t="5988" x="1273175" y="1884363"/>
          <p14:tracePt t="5992" x="1273175" y="1890713"/>
          <p14:tracePt t="5994" x="1273175" y="1895475"/>
          <p14:tracePt t="5998" x="1273175" y="1901825"/>
          <p14:tracePt t="6005" x="1273175" y="1908175"/>
          <p14:tracePt t="6006" x="1273175" y="1914525"/>
          <p14:tracePt t="6008" x="1273175" y="1919288"/>
          <p14:tracePt t="6012" x="1273175" y="1925638"/>
          <p14:tracePt t="6017" x="1273175" y="1931988"/>
          <p14:tracePt t="6018" x="1273175" y="1938338"/>
          <p14:tracePt t="6020" x="1273175" y="1943100"/>
          <p14:tracePt t="6024" x="1273175" y="1955800"/>
          <p14:tracePt t="6029" x="1273175" y="1962150"/>
          <p14:tracePt t="6030" x="1273175" y="1973263"/>
          <p14:tracePt t="6035" x="1273175" y="1979613"/>
          <p14:tracePt t="6036" x="1273175" y="1992313"/>
          <p14:tracePt t="6038" x="1273175" y="1997075"/>
          <p14:tracePt t="6041" x="1273175" y="2003425"/>
          <p14:tracePt t="6042" x="1273175" y="2009775"/>
          <p14:tracePt t="6044" x="1273175" y="2016125"/>
          <p14:tracePt t="6047" x="1273175" y="2020888"/>
          <p14:tracePt t="6048" x="1273175" y="2033588"/>
          <p14:tracePt t="6050" x="1273175" y="2044700"/>
          <p14:tracePt t="6053" x="1273175" y="2051050"/>
          <p14:tracePt t="6054" x="1273175" y="2057400"/>
          <p14:tracePt t="6056" x="1273175" y="2070100"/>
          <p14:tracePt t="6060" x="1273175" y="2081213"/>
          <p14:tracePt t="6062" x="1273175" y="2087563"/>
          <p14:tracePt t="6065" x="1273175" y="2098675"/>
          <p14:tracePt t="6066" x="1273175" y="2105025"/>
          <p14:tracePt t="6068" x="1273175" y="2111375"/>
          <p14:tracePt t="6071" x="1273175" y="2122488"/>
          <p14:tracePt t="6074" x="1273175" y="2128838"/>
          <p14:tracePt t="6076" x="1273175" y="2141538"/>
          <p14:tracePt t="6080" x="1273175" y="2147888"/>
          <p14:tracePt t="6082" x="1273175" y="2152650"/>
          <p14:tracePt t="6086" x="1273175" y="2159000"/>
          <p14:tracePt t="6088" x="1273175" y="2165350"/>
          <p14:tracePt t="6092" x="1273175" y="2171700"/>
          <p14:tracePt t="6098" x="1273175" y="2176463"/>
          <p14:tracePt t="6102" x="1273175" y="2182813"/>
          <p14:tracePt t="6106" x="1273175" y="2189163"/>
          <p14:tracePt t="6112" x="1273175" y="2195513"/>
          <p14:tracePt t="6120" x="1273175" y="2200275"/>
          <p14:tracePt t="6130" x="1273175" y="2206625"/>
          <p14:tracePt t="6134" x="1273175" y="2212975"/>
          <p14:tracePt t="6144" x="1273175" y="2219325"/>
          <p14:tracePt t="6152" x="1273175" y="2224088"/>
          <p14:tracePt t="6158" x="1273175" y="2230438"/>
          <p14:tracePt t="6160" x="1273175" y="2236788"/>
          <p14:tracePt t="6164" x="1273175" y="2243138"/>
          <p14:tracePt t="6168" x="1273175" y="2249488"/>
          <p14:tracePt t="6172" x="1273175" y="2254250"/>
          <p14:tracePt t="6174" x="1273175" y="2260600"/>
          <p14:tracePt t="6178" x="1273175" y="2266950"/>
          <p14:tracePt t="6182" x="1273175" y="2273300"/>
          <p14:tracePt t="6187" x="1273175" y="2278063"/>
          <p14:tracePt t="6188" x="1273175" y="2284413"/>
          <p14:tracePt t="6194" x="1279525" y="2290763"/>
          <p14:tracePt t="6200" x="1279525" y="2297113"/>
          <p14:tracePt t="6210" x="1279525" y="2301875"/>
          <p14:tracePt t="6212" x="1279525" y="2308225"/>
          <p14:tracePt t="6214" x="1285875" y="2308225"/>
          <p14:tracePt t="6222" x="1285875" y="2314575"/>
          <p14:tracePt t="6228" x="1285875" y="2320925"/>
          <p14:tracePt t="6230" x="1292225" y="2320925"/>
          <p14:tracePt t="6238" x="1296988" y="2327275"/>
          <p14:tracePt t="6244" x="1296988" y="2332038"/>
          <p14:tracePt t="6248" x="1296988" y="2338388"/>
          <p14:tracePt t="6253" x="1303338" y="2338388"/>
          <p14:tracePt t="6254" x="1303338" y="2344738"/>
          <p14:tracePt t="6259" x="1303338" y="2351088"/>
          <p14:tracePt t="6262" x="1303338" y="2355850"/>
          <p14:tracePt t="6264" x="1309688" y="2362200"/>
          <p14:tracePt t="6268" x="1309688" y="2368550"/>
          <p14:tracePt t="6272" x="1309688" y="2374900"/>
          <p14:tracePt t="6274" x="1316038" y="2379663"/>
          <p14:tracePt t="6276" x="1316038" y="2386013"/>
          <p14:tracePt t="6280" x="1322388" y="2392363"/>
          <p14:tracePt t="6284" x="1322388" y="2405063"/>
          <p14:tracePt t="6288" x="1322388" y="2409825"/>
          <p14:tracePt t="6292" x="1322388" y="2416175"/>
          <p14:tracePt t="6294" x="1327150" y="2422525"/>
          <p14:tracePt t="6296" x="1327150" y="2428875"/>
          <p14:tracePt t="6300" x="1327150" y="2433638"/>
          <p14:tracePt t="6304" x="1333500" y="2439988"/>
          <p14:tracePt t="6306" x="1333500" y="2446338"/>
          <p14:tracePt t="6310" x="1333500" y="2452688"/>
          <p14:tracePt t="6314" x="1339850" y="2457450"/>
          <p14:tracePt t="6320" x="1339850" y="2463800"/>
          <p14:tracePt t="6328" x="1339850" y="2470150"/>
          <p14:tracePt t="6332" x="1346200" y="2470150"/>
          <p14:tracePt t="6338" x="1346200" y="2476500"/>
          <p14:tracePt t="6350" x="1346200" y="2481263"/>
          <p14:tracePt t="6356" x="1346200" y="2487613"/>
          <p14:tracePt t="6364" x="1346200" y="2493963"/>
          <p14:tracePt t="6367" x="1350963" y="2493963"/>
          <p14:tracePt t="6372" x="1350963" y="2500313"/>
          <p14:tracePt t="6378" x="1350963" y="2506663"/>
          <p14:tracePt t="6380" x="1350963" y="2511425"/>
          <p14:tracePt t="6384" x="1350963" y="2517775"/>
          <p14:tracePt t="6388" x="1350963" y="2524125"/>
          <p14:tracePt t="6393" x="1350963" y="2530475"/>
          <p14:tracePt t="6394" x="1357313" y="2535238"/>
          <p14:tracePt t="6399" x="1357313" y="2541588"/>
          <p14:tracePt t="6400" x="1363663" y="2541588"/>
          <p14:tracePt t="6402" x="1363663" y="2547938"/>
          <p14:tracePt t="6406" x="1363663" y="2554288"/>
          <p14:tracePt t="6408" x="1370013" y="2559050"/>
          <p14:tracePt t="6412" x="1370013" y="2565400"/>
          <p14:tracePt t="6414" x="1374775" y="2565400"/>
          <p14:tracePt t="6418" x="1374775" y="2571750"/>
          <p14:tracePt t="6423" x="1381125" y="2571750"/>
          <p14:tracePt t="6424" x="1381125" y="2578100"/>
          <p14:tracePt t="6426" x="1387475" y="2578100"/>
          <p14:tracePt t="6429" x="1387475" y="2584450"/>
          <p14:tracePt t="6435" x="1393825" y="2589213"/>
          <p14:tracePt t="6444" x="1400175" y="2589213"/>
          <p14:tracePt t="6446" x="1400175" y="2595563"/>
          <p14:tracePt t="6458" x="1404938" y="2595563"/>
          <p14:tracePt t="6460" x="1404938" y="2601913"/>
          <p14:tracePt t="6464" x="1404938" y="2608263"/>
          <p14:tracePt t="6472" x="1411288" y="2608263"/>
          <p14:tracePt t="6486" x="1411288" y="2613025"/>
          <p14:tracePt t="6510" x="1411288" y="2619375"/>
          <p14:tracePt t="6526" x="1411288" y="2625725"/>
          <p14:tracePt t="6548" x="1411288" y="2632075"/>
          <p14:tracePt t="6582" x="1411288" y="2636838"/>
          <p14:tracePt t="6586" x="1404938" y="2636838"/>
          <p14:tracePt t="6592" x="1404938" y="2643188"/>
          <p14:tracePt t="6598" x="1400175" y="2643188"/>
          <p14:tracePt t="6602" x="1400175" y="2649538"/>
          <p14:tracePt t="6604" x="1400175" y="2655888"/>
          <p14:tracePt t="6606" x="1393825" y="2655888"/>
          <p14:tracePt t="6611" x="1393825" y="2662238"/>
          <p14:tracePt t="6614" x="1393825" y="2667000"/>
          <p14:tracePt t="6617" x="1387475" y="2667000"/>
          <p14:tracePt t="6618" x="1387475" y="2673350"/>
          <p14:tracePt t="6620" x="1381125" y="2679700"/>
          <p14:tracePt t="6624" x="1381125" y="2686050"/>
          <p14:tracePt t="6629" x="1374775" y="2690813"/>
          <p14:tracePt t="6632" x="1374775" y="2697163"/>
          <p14:tracePt t="6636" x="1374775" y="2709863"/>
          <p14:tracePt t="6640" x="1374775" y="2714625"/>
          <p14:tracePt t="6642" x="1370013" y="2720975"/>
          <p14:tracePt t="6644" x="1370013" y="2727325"/>
          <p14:tracePt t="6646" x="1370013" y="2733675"/>
          <p14:tracePt t="6650" x="1370013" y="2744788"/>
          <p14:tracePt t="6653" x="1370013" y="2751138"/>
          <p14:tracePt t="6656" x="1363663" y="2757488"/>
          <p14:tracePt t="6658" x="1363663" y="2763838"/>
          <p14:tracePt t="6660" x="1363663" y="2768600"/>
          <p14:tracePt t="6662" x="1363663" y="2774950"/>
          <p14:tracePt t="6664" x="1363663" y="2781300"/>
          <p14:tracePt t="6666" x="1363663" y="2787650"/>
          <p14:tracePt t="6668" x="1363663" y="2792413"/>
          <p14:tracePt t="6670" x="1363663" y="2798763"/>
          <p14:tracePt t="6672" x="1363663" y="2805113"/>
          <p14:tracePt t="6674" x="1363663" y="2811463"/>
          <p14:tracePt t="6676" x="1363663" y="2816225"/>
          <p14:tracePt t="6678" x="1363663" y="2822575"/>
          <p14:tracePt t="6682" x="1363663" y="2828925"/>
          <p14:tracePt t="6684" x="1363663" y="2835275"/>
          <p14:tracePt t="6686" x="1363663" y="2841625"/>
          <p14:tracePt t="6688" x="1363663" y="2846388"/>
          <p14:tracePt t="6690" x="1363663" y="2852738"/>
          <p14:tracePt t="6692" x="1363663" y="2859088"/>
          <p14:tracePt t="6696" x="1363663" y="2865438"/>
          <p14:tracePt t="6700" x="1363663" y="2876550"/>
          <p14:tracePt t="6704" x="1363663" y="2882900"/>
          <p14:tracePt t="6708" x="1363663" y="2894013"/>
          <p14:tracePt t="6712" x="1363663" y="2900363"/>
          <p14:tracePt t="6714" x="1363663" y="2906713"/>
          <p14:tracePt t="6718" x="1363663" y="2913063"/>
          <p14:tracePt t="6720" x="1363663" y="2919413"/>
          <p14:tracePt t="6722" x="1363663" y="2924175"/>
          <p14:tracePt t="6726" x="1363663" y="2930525"/>
          <p14:tracePt t="6728" x="1363663" y="2936875"/>
          <p14:tracePt t="6730" x="1363663" y="2943225"/>
          <p14:tracePt t="6732" x="1363663" y="2947988"/>
          <p14:tracePt t="6734" x="1363663" y="2954338"/>
          <p14:tracePt t="6736" x="1363663" y="2960688"/>
          <p14:tracePt t="6740" x="1363663" y="2967038"/>
          <p14:tracePt t="6742" x="1363663" y="2971800"/>
          <p14:tracePt t="6744" x="1363663" y="2978150"/>
          <p14:tracePt t="6746" x="1363663" y="2984500"/>
          <p14:tracePt t="6748" x="1363663" y="2990850"/>
          <p14:tracePt t="6750" x="1363663" y="2995613"/>
          <p14:tracePt t="6752" x="1363663" y="3001963"/>
          <p14:tracePt t="6756" x="1363663" y="3014663"/>
          <p14:tracePt t="6758" x="1363663" y="3021013"/>
          <p14:tracePt t="6763" x="1363663" y="3032125"/>
          <p14:tracePt t="6766" x="1363663" y="3038475"/>
          <p14:tracePt t="6769" x="1363663" y="3044825"/>
          <p14:tracePt t="6770" x="1363663" y="3049588"/>
          <p14:tracePt t="6772" x="1363663" y="3062288"/>
          <p14:tracePt t="6775" x="1363663" y="3068638"/>
          <p14:tracePt t="6776" x="1363663" y="3073400"/>
          <p14:tracePt t="6778" x="1363663" y="3079750"/>
          <p14:tracePt t="6781" x="1363663" y="3086100"/>
          <p14:tracePt t="6784" x="1363663" y="3098800"/>
          <p14:tracePt t="6787" x="1363663" y="3103563"/>
          <p14:tracePt t="6788" x="1363663" y="3109913"/>
          <p14:tracePt t="6790" x="1363663" y="3116263"/>
          <p14:tracePt t="6793" x="1363663" y="3122613"/>
          <p14:tracePt t="6794" x="1363663" y="3127375"/>
          <p14:tracePt t="6796" x="1363663" y="3133725"/>
          <p14:tracePt t="6800" x="1363663" y="3146425"/>
          <p14:tracePt t="6802" x="1363663" y="3151188"/>
          <p14:tracePt t="6805" x="1363663" y="3157538"/>
          <p14:tracePt t="6806" x="1363663" y="3163888"/>
          <p14:tracePt t="6808" x="1363663" y="3170238"/>
          <p14:tracePt t="6812" x="1363663" y="3181350"/>
          <p14:tracePt t="6817" x="1363663" y="3194050"/>
          <p14:tracePt t="6820" x="1363663" y="3200400"/>
          <p14:tracePt t="6823" x="1363663" y="3205163"/>
          <p14:tracePt t="6826" x="1363663" y="3211513"/>
          <p14:tracePt t="6830" x="1363663" y="3224213"/>
          <p14:tracePt t="6834" x="1363663" y="3228975"/>
          <p14:tracePt t="6836" x="1363663" y="3235325"/>
          <p14:tracePt t="6838" x="1363663" y="3241675"/>
          <p14:tracePt t="6840" x="1363663" y="3248025"/>
          <p14:tracePt t="6844" x="1363663" y="3259138"/>
          <p14:tracePt t="6847" x="1363663" y="3265488"/>
          <p14:tracePt t="6850" x="1363663" y="3271838"/>
          <p14:tracePt t="6851" x="1363663" y="3278188"/>
          <p14:tracePt t="6853" x="1357313" y="3282950"/>
          <p14:tracePt t="6856" x="1357313" y="3289300"/>
          <p14:tracePt t="6860" x="1357313" y="3302000"/>
          <p14:tracePt t="6864" x="1357313" y="3306763"/>
          <p14:tracePt t="6865" x="1357313" y="3313113"/>
          <p14:tracePt t="6868" x="1357313" y="3319463"/>
          <p14:tracePt t="6870" x="1357313" y="3325813"/>
          <p14:tracePt t="6874" x="1357313" y="3336925"/>
          <p14:tracePt t="6876" x="1350963" y="3336925"/>
          <p14:tracePt t="6878" x="1350963" y="3343275"/>
          <p14:tracePt t="6880" x="1350963" y="3355975"/>
          <p14:tracePt t="6884" x="1350963" y="3360738"/>
          <p14:tracePt t="6886" x="1350963" y="3367088"/>
          <p14:tracePt t="6888" x="1350963" y="3373438"/>
          <p14:tracePt t="6890" x="1350963" y="3384550"/>
          <p14:tracePt t="6892" x="1350963" y="3390900"/>
          <p14:tracePt t="6896" x="1350963" y="3403600"/>
          <p14:tracePt t="6898" x="1350963" y="3408363"/>
          <p14:tracePt t="6900" x="1350963" y="3414713"/>
          <p14:tracePt t="6903" x="1350963" y="3421063"/>
          <p14:tracePt t="6904" x="1350963" y="3427413"/>
          <p14:tracePt t="6906" x="1350963" y="3433763"/>
          <p14:tracePt t="6908" x="1350963" y="3444875"/>
          <p14:tracePt t="6910" x="1350963" y="3457575"/>
          <p14:tracePt t="6914" x="1350963" y="3462338"/>
          <p14:tracePt t="6916" x="1350963" y="3468688"/>
          <p14:tracePt t="6918" x="1350963" y="3475038"/>
          <p14:tracePt t="6920" x="1350963" y="3481388"/>
          <p14:tracePt t="6922" x="1350963" y="3486150"/>
          <p14:tracePt t="6924" x="1350963" y="3492500"/>
          <p14:tracePt t="6928" x="1350963" y="3498850"/>
          <p14:tracePt t="6932" x="1350963" y="3509963"/>
          <p14:tracePt t="6938" x="1350963" y="3516313"/>
          <p14:tracePt t="6942" x="1350963" y="3522663"/>
          <p14:tracePt t="6944" x="1350963" y="3529013"/>
          <p14:tracePt t="6951" x="1350963" y="3535363"/>
          <p14:tracePt t="6954" x="1350963" y="3540125"/>
          <p14:tracePt t="6960" x="1350963" y="3546475"/>
          <p14:tracePt t="6963" x="1357313" y="3546475"/>
          <p14:tracePt t="6964" x="1357313" y="3552825"/>
          <p14:tracePt t="6970" x="1357313" y="3559175"/>
          <p14:tracePt t="6975" x="1357313" y="3563938"/>
          <p14:tracePt t="6982" x="1357313" y="3576638"/>
          <p14:tracePt t="6987" x="1363663" y="3582988"/>
          <p14:tracePt t="6993" x="1363663" y="3587750"/>
          <p14:tracePt t="6994" x="1363663" y="3594100"/>
          <p14:tracePt t="7000" x="1363663" y="3600450"/>
          <p14:tracePt t="7005" x="1363663" y="3606800"/>
          <p14:tracePt t="7006" x="1363663" y="3613150"/>
          <p14:tracePt t="7008" x="1363663" y="3617913"/>
          <p14:tracePt t="7012" x="1363663" y="3624263"/>
          <p14:tracePt t="7016" x="1363663" y="3630613"/>
          <p14:tracePt t="7018" x="1363663" y="3636963"/>
          <p14:tracePt t="7020" x="1363663" y="3641725"/>
          <p14:tracePt t="7024" x="1363663" y="3648075"/>
          <p14:tracePt t="7028" x="1363663" y="3660775"/>
          <p14:tracePt t="7030" x="1370013" y="3660775"/>
          <p14:tracePt t="7032" x="1370013" y="3665538"/>
          <p14:tracePt t="7036" x="1370013" y="3671888"/>
          <p14:tracePt t="7040" x="1370013" y="3678238"/>
          <p14:tracePt t="7042" x="1374775" y="3684588"/>
          <p14:tracePt t="7046" x="1374775" y="3690938"/>
          <p14:tracePt t="7050" x="1381125" y="3695700"/>
          <p14:tracePt t="7054" x="1381125" y="3708400"/>
          <p14:tracePt t="7058" x="1387475" y="3714750"/>
          <p14:tracePt t="7062" x="1387475" y="3719513"/>
          <p14:tracePt t="7064" x="1387475" y="3725863"/>
          <p14:tracePt t="7068" x="1393825" y="3732213"/>
          <p14:tracePt t="7072" x="1393825" y="3738563"/>
          <p14:tracePt t="7076" x="1393825" y="3743325"/>
          <p14:tracePt t="7079" x="1393825" y="3749675"/>
          <p14:tracePt t="7084" x="1393825" y="3756025"/>
          <p14:tracePt t="7088" x="1400175" y="3762375"/>
          <p14:tracePt t="7094" x="1400175" y="3767138"/>
          <p14:tracePt t="7096" x="1400175" y="3773488"/>
          <p14:tracePt t="7102" x="1404938" y="3779838"/>
          <p14:tracePt t="7106" x="1404938" y="3786188"/>
          <p14:tracePt t="7108" x="1404938" y="3792538"/>
          <p14:tracePt t="7114" x="1404938" y="3797300"/>
          <p14:tracePt t="7120" x="1404938" y="3803650"/>
          <p14:tracePt t="7128" x="1404938" y="3810000"/>
          <p14:tracePt t="7132" x="1404938" y="3816350"/>
          <p14:tracePt t="7184" x="1411288" y="3816350"/>
          <p14:tracePt t="7268" x="1404938" y="3816350"/>
          <p14:tracePt t="7272" x="1404938" y="3810000"/>
          <p14:tracePt t="7280" x="1400175" y="3810000"/>
          <p14:tracePt t="7286" x="1400175" y="3803650"/>
          <p14:tracePt t="7292" x="1400175" y="3797300"/>
          <p14:tracePt t="7300" x="1393825" y="3792538"/>
          <p14:tracePt t="7302" x="1393825" y="3786188"/>
          <p14:tracePt t="7307" x="1393825" y="3779838"/>
          <p14:tracePt t="7312" x="1393825" y="3773488"/>
          <p14:tracePt t="7316" x="1387475" y="3767138"/>
          <p14:tracePt t="7318" x="1387475" y="3762375"/>
          <p14:tracePt t="7321" x="1387475" y="3756025"/>
          <p14:tracePt t="7324" x="1387475" y="3743325"/>
          <p14:tracePt t="7327" x="1381125" y="3743325"/>
          <p14:tracePt t="7328" x="1381125" y="3738563"/>
          <p14:tracePt t="7330" x="1381125" y="3732213"/>
          <p14:tracePt t="7333" x="1374775" y="3725863"/>
          <p14:tracePt t="7334" x="1374775" y="3719513"/>
          <p14:tracePt t="7336" x="1374775" y="3714750"/>
          <p14:tracePt t="7339" x="1374775" y="3708400"/>
          <p14:tracePt t="7340" x="1370013" y="3690938"/>
          <p14:tracePt t="7342" x="1370013" y="3684588"/>
          <p14:tracePt t="7345" x="1363663" y="3678238"/>
          <p14:tracePt t="7346" x="1363663" y="3665538"/>
          <p14:tracePt t="7348" x="1363663" y="3660775"/>
          <p14:tracePt t="7351" x="1363663" y="3648075"/>
          <p14:tracePt t="7352" x="1357313" y="3641725"/>
          <p14:tracePt t="7354" x="1357313" y="3630613"/>
          <p14:tracePt t="7357" x="1350963" y="3617913"/>
          <p14:tracePt t="7358" x="1350963" y="3613150"/>
          <p14:tracePt t="7360" x="1346200" y="3600450"/>
          <p14:tracePt t="7363" x="1346200" y="3587750"/>
          <p14:tracePt t="7364" x="1346200" y="3582988"/>
          <p14:tracePt t="7366" x="1346200" y="3570288"/>
          <p14:tracePt t="7369" x="1339850" y="3563938"/>
          <p14:tracePt t="7370" x="1333500" y="3546475"/>
          <p14:tracePt t="7372" x="1333500" y="3540125"/>
          <p14:tracePt t="7375" x="1333500" y="3529013"/>
          <p14:tracePt t="7376" x="1333500" y="3522663"/>
          <p14:tracePt t="7378" x="1327150" y="3509963"/>
          <p14:tracePt t="7381" x="1327150" y="3505200"/>
          <p14:tracePt t="7382" x="1322388" y="3498850"/>
          <p14:tracePt t="7384" x="1322388" y="3481388"/>
          <p14:tracePt t="7388" x="1322388" y="3475038"/>
          <p14:tracePt t="7390" x="1322388" y="3462338"/>
          <p14:tracePt t="7393" x="1316038" y="3451225"/>
          <p14:tracePt t="7396" x="1309688" y="3444875"/>
          <p14:tracePt t="7400" x="1309688" y="3433763"/>
          <p14:tracePt t="7404" x="1309688" y="3427413"/>
          <p14:tracePt t="7406" x="1309688" y="3421063"/>
          <p14:tracePt t="7408" x="1309688" y="3414713"/>
          <p14:tracePt t="7410" x="1309688" y="3408363"/>
          <p14:tracePt t="7414" x="1309688" y="3403600"/>
          <p14:tracePt t="7416" x="1309688" y="3397250"/>
          <p14:tracePt t="7418" x="1309688" y="3390900"/>
          <p14:tracePt t="7422" x="1309688" y="3384550"/>
          <p14:tracePt t="7424" x="1303338" y="3384550"/>
          <p14:tracePt t="7426" x="1303338" y="3379788"/>
          <p14:tracePt t="7428" x="1303338" y="3373438"/>
          <p14:tracePt t="7432" x="1303338" y="3367088"/>
          <p14:tracePt t="7436" x="1303338" y="3360738"/>
          <p14:tracePt t="7440" x="1303338" y="3355975"/>
          <p14:tracePt t="7442" x="1303338" y="3349625"/>
          <p14:tracePt t="7446" x="1303338" y="3343275"/>
          <p14:tracePt t="7450" x="1303338" y="3336925"/>
          <p14:tracePt t="7454" x="1303338" y="3330575"/>
          <p14:tracePt t="7456" x="1303338" y="3325813"/>
          <p14:tracePt t="7460" x="1303338" y="3319463"/>
          <p14:tracePt t="7464" x="1303338" y="3313113"/>
          <p14:tracePt t="7466" x="1303338" y="3306763"/>
          <p14:tracePt t="7468" x="1296988" y="3306763"/>
          <p14:tracePt t="7470" x="1296988" y="3302000"/>
          <p14:tracePt t="7472" x="1296988" y="3295650"/>
          <p14:tracePt t="7474" x="1296988" y="3289300"/>
          <p14:tracePt t="7479" x="1292225" y="3282950"/>
          <p14:tracePt t="7480" x="1292225" y="3278188"/>
          <p14:tracePt t="7482" x="1292225" y="3271838"/>
          <p14:tracePt t="7486" x="1292225" y="3265488"/>
          <p14:tracePt t="7490" x="1292225" y="3259138"/>
          <p14:tracePt t="7494" x="1285875" y="3248025"/>
          <p14:tracePt t="7498" x="1285875" y="3241675"/>
          <p14:tracePt t="7502" x="1285875" y="3235325"/>
          <p14:tracePt t="7506" x="1285875" y="3228975"/>
          <p14:tracePt t="7508" x="1285875" y="3224213"/>
          <p14:tracePt t="7510" x="1285875" y="3217863"/>
          <p14:tracePt t="7514" x="1285875" y="3211513"/>
          <p14:tracePt t="7516" x="1279525" y="3205163"/>
          <p14:tracePt t="7518" x="1279525" y="3200400"/>
          <p14:tracePt t="7522" x="1273175" y="3187700"/>
          <p14:tracePt t="7523" x="1273175" y="3181350"/>
          <p14:tracePt t="7528" x="1273175" y="3170238"/>
          <p14:tracePt t="7530" x="1273175" y="3163888"/>
          <p14:tracePt t="7533" x="1273175" y="3157538"/>
          <p14:tracePt t="7534" x="1268413" y="3151188"/>
          <p14:tracePt t="7536" x="1268413" y="3146425"/>
          <p14:tracePt t="7539" x="1268413" y="3140075"/>
          <p14:tracePt t="7540" x="1262063" y="3127375"/>
          <p14:tracePt t="7542" x="1262063" y="3122613"/>
          <p14:tracePt t="7545" x="1262063" y="3116263"/>
          <p14:tracePt t="7546" x="1262063" y="3103563"/>
          <p14:tracePt t="7548" x="1255713" y="3098800"/>
          <p14:tracePt t="7551" x="1255713" y="3092450"/>
          <p14:tracePt t="7552" x="1255713" y="3079750"/>
          <p14:tracePt t="7554" x="1249363" y="3073400"/>
          <p14:tracePt t="7557" x="1249363" y="3068638"/>
          <p14:tracePt t="7558" x="1249363" y="3055938"/>
          <p14:tracePt t="7559" x="1249363" y="3049588"/>
          <p14:tracePt t="7563" x="1249363" y="3044825"/>
          <p14:tracePt t="7564" x="1244600" y="3032125"/>
          <p14:tracePt t="7565" x="1244600" y="3021013"/>
          <p14:tracePt t="7569" x="1238250" y="3014663"/>
          <p14:tracePt t="7570" x="1238250" y="3008313"/>
          <p14:tracePt t="7571" x="1238250" y="3001963"/>
          <p14:tracePt t="7575" x="1238250" y="2995613"/>
          <p14:tracePt t="7576" x="1238250" y="2984500"/>
          <p14:tracePt t="7578" x="1238250" y="2971800"/>
          <p14:tracePt t="7581" x="1238250" y="2967038"/>
          <p14:tracePt t="7582" x="1238250" y="2960688"/>
          <p14:tracePt t="7584" x="1238250" y="2954338"/>
          <p14:tracePt t="7587" x="1238250" y="2947988"/>
          <p14:tracePt t="7588" x="1238250" y="2943225"/>
          <p14:tracePt t="7589" x="1231900" y="2930525"/>
          <p14:tracePt t="7591" x="1231900" y="2924175"/>
          <p14:tracePt t="7594" x="1231900" y="2919413"/>
          <p14:tracePt t="7596" x="1231900" y="2913063"/>
          <p14:tracePt t="7598" x="1231900" y="2900363"/>
          <p14:tracePt t="7600" x="1231900" y="2894013"/>
          <p14:tracePt t="7601" x="1231900" y="2889250"/>
          <p14:tracePt t="7603" x="1231900" y="2876550"/>
          <p14:tracePt t="7606" x="1231900" y="2870200"/>
          <p14:tracePt t="7607" x="1225550" y="2870200"/>
          <p14:tracePt t="7609" x="1225550" y="2859088"/>
          <p14:tracePt t="7612" x="1225550" y="2852738"/>
          <p14:tracePt t="7614" x="1225550" y="2846388"/>
          <p14:tracePt t="7615" x="1225550" y="2841625"/>
          <p14:tracePt t="7617" x="1225550" y="2828925"/>
          <p14:tracePt t="7622" x="1225550" y="2822575"/>
          <p14:tracePt t="7623" x="1225550" y="2816225"/>
          <p14:tracePt t="7626" x="1225550" y="2811463"/>
          <p14:tracePt t="7628" x="1225550" y="2805113"/>
          <p14:tracePt t="7632" x="1225550" y="2792413"/>
          <p14:tracePt t="7635" x="1225550" y="2787650"/>
          <p14:tracePt t="7638" x="1225550" y="2781300"/>
          <p14:tracePt t="7639" x="1225550" y="2774950"/>
          <p14:tracePt t="7642" x="1225550" y="2768600"/>
          <p14:tracePt t="7646" x="1225550" y="2763838"/>
          <p14:tracePt t="7650" x="1225550" y="2751138"/>
          <p14:tracePt t="7654" x="1225550" y="2744788"/>
          <p14:tracePt t="7656" x="1225550" y="2738438"/>
          <p14:tracePt t="7660" x="1225550" y="2727325"/>
          <p14:tracePt t="7664" x="1225550" y="2720975"/>
          <p14:tracePt t="7666" x="1225550" y="2714625"/>
          <p14:tracePt t="7668" x="1225550" y="2709863"/>
          <p14:tracePt t="7669" x="1225550" y="2703513"/>
          <p14:tracePt t="7672" x="1225550" y="2697163"/>
          <p14:tracePt t="7674" x="1225550" y="2690813"/>
          <p14:tracePt t="7675" x="1225550" y="2686050"/>
          <p14:tracePt t="7680" x="1225550" y="2673350"/>
          <p14:tracePt t="7682" x="1225550" y="2667000"/>
          <p14:tracePt t="7684" x="1225550" y="2662238"/>
          <p14:tracePt t="7686" x="1225550" y="2655888"/>
          <p14:tracePt t="7688" x="1225550" y="2636838"/>
          <p14:tracePt t="7690" x="1225550" y="2632075"/>
          <p14:tracePt t="7692" x="1225550" y="2619375"/>
          <p14:tracePt t="7694" x="1225550" y="2613025"/>
          <p14:tracePt t="7696" x="1225550" y="2601913"/>
          <p14:tracePt t="7698" x="1225550" y="2589213"/>
          <p14:tracePt t="7700" x="1225550" y="2584450"/>
          <p14:tracePt t="7703" x="1225550" y="2578100"/>
          <p14:tracePt t="7704" x="1225550" y="2565400"/>
          <p14:tracePt t="7705" x="1225550" y="2554288"/>
          <p14:tracePt t="7708" x="1225550" y="2547938"/>
          <p14:tracePt t="7710" x="1231900" y="2535238"/>
          <p14:tracePt t="7712" x="1231900" y="2524125"/>
          <p14:tracePt t="7714" x="1231900" y="2517775"/>
          <p14:tracePt t="7716" x="1231900" y="2506663"/>
          <p14:tracePt t="7718" x="1231900" y="2500313"/>
          <p14:tracePt t="7721" x="1231900" y="2493963"/>
          <p14:tracePt t="7722" x="1231900" y="2481263"/>
          <p14:tracePt t="7724" x="1231900" y="2476500"/>
          <p14:tracePt t="7727" x="1231900" y="2470150"/>
          <p14:tracePt t="7728" x="1231900" y="2457450"/>
          <p14:tracePt t="7730" x="1231900" y="2452688"/>
          <p14:tracePt t="7734" x="1231900" y="2439988"/>
          <p14:tracePt t="7739" x="1231900" y="2433638"/>
          <p14:tracePt t="7740" x="1231900" y="2428875"/>
          <p14:tracePt t="7742" x="1231900" y="2422525"/>
          <p14:tracePt t="7745" x="1231900" y="2416175"/>
          <p14:tracePt t="7748" x="1231900" y="2409825"/>
          <p14:tracePt t="7751" x="1231900" y="2405063"/>
          <p14:tracePt t="7754" x="1231900" y="2398713"/>
          <p14:tracePt t="7758" x="1231900" y="2392363"/>
          <p14:tracePt t="7764" x="1231900" y="2386013"/>
          <p14:tracePt t="7772" x="1231900" y="2379663"/>
          <p14:tracePt t="7780" x="1231900" y="2374900"/>
          <p14:tracePt t="7924" x="1231900" y="2368550"/>
          <p14:tracePt t="7978" x="1231900" y="2362200"/>
          <p14:tracePt t="7992" x="1231900" y="2355850"/>
          <p14:tracePt t="7999" x="1225550" y="2351088"/>
          <p14:tracePt t="8008" x="1225550" y="2344738"/>
          <p14:tracePt t="8012" x="1220788" y="2344738"/>
          <p14:tracePt t="8016" x="1214438" y="2338388"/>
          <p14:tracePt t="8022" x="1208088" y="2338388"/>
          <p14:tracePt t="8025" x="1208088" y="2332038"/>
          <p14:tracePt t="8026" x="1208088" y="2327275"/>
          <p14:tracePt t="8031" x="1201738" y="2327275"/>
          <p14:tracePt t="8032" x="1201738" y="2320925"/>
          <p14:tracePt t="8036" x="1195388" y="2314575"/>
          <p14:tracePt t="8042" x="1190625" y="2308225"/>
          <p14:tracePt t="8046" x="1184275" y="2301875"/>
          <p14:tracePt t="8054" x="1184275" y="2297113"/>
          <p14:tracePt t="8056" x="1177925" y="2297113"/>
          <p14:tracePt t="8068" x="1177925" y="2290763"/>
          <p14:tracePt t="8078" x="1171575" y="2284413"/>
          <p14:tracePt t="8086" x="1171575" y="2278063"/>
          <p14:tracePt t="8098" x="1166813" y="2278063"/>
          <p14:tracePt t="8110" x="1166813" y="2273300"/>
          <p14:tracePt t="8118" x="1160463" y="2273300"/>
          <p14:tracePt t="8160" x="1160463" y="2266950"/>
          <p14:tracePt t="8176" x="1160463" y="2260600"/>
          <p14:tracePt t="8182" x="1160463" y="2254250"/>
          <p14:tracePt t="8196" x="1160463" y="2249488"/>
          <p14:tracePt t="8210" x="1160463" y="2243138"/>
          <p14:tracePt t="8230" x="1160463" y="2236788"/>
          <p14:tracePt t="8236" x="1160463" y="2230438"/>
          <p14:tracePt t="8262" x="1160463" y="2224088"/>
          <p14:tracePt t="8290" x="1160463" y="2219325"/>
          <p14:tracePt t="8303" x="1160463" y="2212975"/>
          <p14:tracePt t="8312" x="1160463" y="2206625"/>
          <p14:tracePt t="8318" x="1160463" y="2200275"/>
          <p14:tracePt t="8354" x="1160463" y="2195513"/>
          <p14:tracePt t="8429" x="1160463" y="2200275"/>
          <p14:tracePt t="8433" x="1160463" y="2206625"/>
          <p14:tracePt t="8442" x="1160463" y="2212975"/>
          <p14:tracePt t="8448" x="1160463" y="2219325"/>
          <p14:tracePt t="8456" x="1160463" y="2224088"/>
          <p14:tracePt t="8458" x="1166813" y="2224088"/>
          <p14:tracePt t="8462" x="1166813" y="2230438"/>
          <p14:tracePt t="8467" x="1166813" y="2236788"/>
          <p14:tracePt t="8470" x="1166813" y="2243138"/>
          <p14:tracePt t="8474" x="1166813" y="2249488"/>
          <p14:tracePt t="8476" x="1171575" y="2254250"/>
          <p14:tracePt t="8480" x="1171575" y="2260600"/>
          <p14:tracePt t="8482" x="1177925" y="2260600"/>
          <p14:tracePt t="8485" x="1177925" y="2266950"/>
          <p14:tracePt t="8488" x="1184275" y="2278063"/>
          <p14:tracePt t="8491" x="1184275" y="2284413"/>
          <p14:tracePt t="8494" x="1190625" y="2290763"/>
          <p14:tracePt t="8498" x="1190625" y="2297113"/>
          <p14:tracePt t="8500" x="1195388" y="2301875"/>
          <p14:tracePt t="8504" x="1195388" y="2308225"/>
          <p14:tracePt t="8506" x="1201738" y="2314575"/>
          <p14:tracePt t="8510" x="1208088" y="2320925"/>
          <p14:tracePt t="8516" x="1208088" y="2332038"/>
          <p14:tracePt t="8518" x="1214438" y="2332038"/>
          <p14:tracePt t="8521" x="1214438" y="2338388"/>
          <p14:tracePt t="8524" x="1214438" y="2344738"/>
          <p14:tracePt t="8528" x="1220788" y="2351088"/>
          <p14:tracePt t="8530" x="1220788" y="2355850"/>
          <p14:tracePt t="8536" x="1225550" y="2362200"/>
          <p14:tracePt t="8542" x="1231900" y="2368550"/>
          <p14:tracePt t="8546" x="1231900" y="2374900"/>
          <p14:tracePt t="8554" x="1231900" y="2379663"/>
          <p14:tracePt t="8556" x="1231900" y="2386013"/>
          <p14:tracePt t="8560" x="1238250" y="2386013"/>
          <p14:tracePt t="8562" x="1238250" y="2392363"/>
          <p14:tracePt t="8564" x="1238250" y="2398713"/>
          <p14:tracePt t="8568" x="1238250" y="2405063"/>
          <p14:tracePt t="8572" x="1238250" y="2409825"/>
          <p14:tracePt t="8576" x="1244600" y="2416175"/>
          <p14:tracePt t="8578" x="1244600" y="2422525"/>
          <p14:tracePt t="8582" x="1244600" y="2428875"/>
          <p14:tracePt t="8586" x="1244600" y="2439988"/>
          <p14:tracePt t="8588" x="1249363" y="2439988"/>
          <p14:tracePt t="8590" x="1249363" y="2446338"/>
          <p14:tracePt t="8592" x="1255713" y="2452688"/>
          <p14:tracePt t="8594" x="1255713" y="2457450"/>
          <p14:tracePt t="8596" x="1255713" y="2463800"/>
          <p14:tracePt t="8600" x="1255713" y="2470150"/>
          <p14:tracePt t="8604" x="1262063" y="2481263"/>
          <p14:tracePt t="8608" x="1262063" y="2487613"/>
          <p14:tracePt t="8612" x="1262063" y="2493963"/>
          <p14:tracePt t="8614" x="1262063" y="2500313"/>
          <p14:tracePt t="8618" x="1262063" y="2506663"/>
          <p14:tracePt t="8620" x="1262063" y="2511425"/>
          <p14:tracePt t="8622" x="1268413" y="2511425"/>
          <p14:tracePt t="8624" x="1268413" y="2517775"/>
          <p14:tracePt t="8626" x="1268413" y="2524125"/>
          <p14:tracePt t="8628" x="1268413" y="2530475"/>
          <p14:tracePt t="8632" x="1268413" y="2541588"/>
          <p14:tracePt t="8636" x="1268413" y="2547938"/>
          <p14:tracePt t="8638" x="1268413" y="2554288"/>
          <p14:tracePt t="8640" x="1268413" y="2559050"/>
          <p14:tracePt t="8642" x="1268413" y="2565400"/>
          <p14:tracePt t="8644" x="1268413" y="2571750"/>
          <p14:tracePt t="8646" x="1268413" y="2578100"/>
          <p14:tracePt t="8648" x="1268413" y="2584450"/>
          <p14:tracePt t="8652" x="1268413" y="2595563"/>
          <p14:tracePt t="8656" x="1268413" y="2601913"/>
          <p14:tracePt t="8658" x="1268413" y="2613025"/>
          <p14:tracePt t="8660" x="1268413" y="2619375"/>
          <p14:tracePt t="8662" x="1268413" y="2625725"/>
          <p14:tracePt t="8664" x="1268413" y="2632075"/>
          <p14:tracePt t="8666" x="1268413" y="2643188"/>
          <p14:tracePt t="8668" x="1268413" y="2649538"/>
          <p14:tracePt t="8670" x="1262063" y="2655888"/>
          <p14:tracePt t="8673" x="1262063" y="2667000"/>
          <p14:tracePt t="8674" x="1255713" y="2673350"/>
          <p14:tracePt t="8676" x="1255713" y="2679700"/>
          <p14:tracePt t="8679" x="1255713" y="2690813"/>
          <p14:tracePt t="8680" x="1255713" y="2703513"/>
          <p14:tracePt t="8682" x="1249363" y="2709863"/>
          <p14:tracePt t="8685" x="1244600" y="2720975"/>
          <p14:tracePt t="8686" x="1244600" y="2733675"/>
          <p14:tracePt t="8688" x="1244600" y="2744788"/>
          <p14:tracePt t="8691" x="1238250" y="2757488"/>
          <p14:tracePt t="8692" x="1238250" y="2768600"/>
          <p14:tracePt t="8694" x="1231900" y="2787650"/>
          <p14:tracePt t="8697" x="1225550" y="2798763"/>
          <p14:tracePt t="8698" x="1225550" y="2811463"/>
          <p14:tracePt t="8700" x="1225550" y="2835275"/>
          <p14:tracePt t="8703" x="1220788" y="2846388"/>
          <p14:tracePt t="8704" x="1220788" y="2859088"/>
          <p14:tracePt t="8706" x="1214438" y="2876550"/>
          <p14:tracePt t="8709" x="1214438" y="2889250"/>
          <p14:tracePt t="8710" x="1208088" y="2906713"/>
          <p14:tracePt t="8712" x="1208088" y="2919413"/>
          <p14:tracePt t="8715" x="1208088" y="2936875"/>
          <p14:tracePt t="8716" x="1208088" y="2947988"/>
          <p14:tracePt t="8718" x="1201738" y="2967038"/>
          <p14:tracePt t="8721" x="1201738" y="2984500"/>
          <p14:tracePt t="8722" x="1201738" y="2990850"/>
          <p14:tracePt t="8724" x="1201738" y="3008313"/>
          <p14:tracePt t="8726" x="1201738" y="3014663"/>
          <p14:tracePt t="8727" x="1201738" y="3025775"/>
          <p14:tracePt t="8730" x="1201738" y="3038475"/>
          <p14:tracePt t="8732" x="1201738" y="3044825"/>
          <p14:tracePt t="8733" x="1201738" y="3049588"/>
          <p14:tracePt t="8736" x="1201738" y="3055938"/>
          <p14:tracePt t="8738" x="1201738" y="3068638"/>
          <p14:tracePt t="8740" x="1201738" y="3073400"/>
          <p14:tracePt t="8742" x="1201738" y="3079750"/>
          <p14:tracePt t="8744" x="1201738" y="3092450"/>
          <p14:tracePt t="8748" x="1201738" y="3098800"/>
          <p14:tracePt t="8750" x="1201738" y="3103563"/>
          <p14:tracePt t="8754" x="1201738" y="3109913"/>
          <p14:tracePt t="8756" x="1201738" y="3116263"/>
          <p14:tracePt t="8760" x="1201738" y="3122613"/>
          <p14:tracePt t="8766" x="1201738" y="3127375"/>
          <p14:tracePt t="8768" x="1201738" y="3133725"/>
          <p14:tracePt t="8772" x="1201738" y="3140075"/>
          <p14:tracePt t="8776" x="1201738" y="3146425"/>
          <p14:tracePt t="8782" x="1201738" y="3151188"/>
          <p14:tracePt t="8788" x="1201738" y="3157538"/>
          <p14:tracePt t="8794" x="1201738" y="3163888"/>
          <p14:tracePt t="8804" x="1201738" y="3170238"/>
          <p14:tracePt t="8810" x="1201738" y="3176588"/>
          <p14:tracePt t="8950" x="1208088" y="3176588"/>
          <p14:tracePt t="8954" x="1208088" y="3170238"/>
          <p14:tracePt t="8959" x="1208088" y="3163888"/>
          <p14:tracePt t="8964" x="1214438" y="3157538"/>
          <p14:tracePt t="8969" x="1214438" y="3151188"/>
          <p14:tracePt t="8974" x="1214438" y="3146425"/>
          <p14:tracePt t="8977" x="1220788" y="3140075"/>
          <p14:tracePt t="8980" x="1220788" y="3133725"/>
          <p14:tracePt t="8984" x="1220788" y="3127375"/>
          <p14:tracePt t="8986" x="1220788" y="3122613"/>
          <p14:tracePt t="8992" x="1220788" y="3116263"/>
          <p14:tracePt t="8996" x="1220788" y="3109913"/>
          <p14:tracePt t="9000" x="1220788" y="3103563"/>
          <p14:tracePt t="9004" x="1220788" y="3098800"/>
          <p14:tracePt t="9008" x="1220788" y="3092450"/>
          <p14:tracePt t="9010" x="1225550" y="3092450"/>
          <p14:tracePt t="9012" x="1225550" y="3086100"/>
          <p14:tracePt t="9016" x="1225550" y="3079750"/>
          <p14:tracePt t="9018" x="1225550" y="3073400"/>
          <p14:tracePt t="9022" x="1225550" y="3068638"/>
          <p14:tracePt t="9026" x="1231900" y="3055938"/>
          <p14:tracePt t="9031" x="1231900" y="3049588"/>
          <p14:tracePt t="9034" x="1231900" y="3044825"/>
          <p14:tracePt t="9037" x="1231900" y="3038475"/>
          <p14:tracePt t="9038" x="1231900" y="3032125"/>
          <p14:tracePt t="9040" x="1231900" y="3025775"/>
          <p14:tracePt t="9044" x="1231900" y="3021013"/>
          <p14:tracePt t="9046" x="1231900" y="3014663"/>
          <p14:tracePt t="9049" x="1231900" y="3008313"/>
          <p14:tracePt t="9052" x="1231900" y="2995613"/>
          <p14:tracePt t="9056" x="1231900" y="2990850"/>
          <p14:tracePt t="9058" x="1231900" y="2984500"/>
          <p14:tracePt t="9062" x="1231900" y="2978150"/>
          <p14:tracePt t="9064" x="1231900" y="2971800"/>
          <p14:tracePt t="9067" x="1231900" y="2967038"/>
          <p14:tracePt t="9070" x="1231900" y="2954338"/>
          <p14:tracePt t="9074" x="1231900" y="2947988"/>
          <p14:tracePt t="9079" x="1231900" y="2943225"/>
          <p14:tracePt t="9080" x="1231900" y="2936875"/>
          <p14:tracePt t="9082" x="1231900" y="2930525"/>
          <p14:tracePt t="9086" x="1231900" y="2924175"/>
          <p14:tracePt t="9092" x="1231900" y="2919413"/>
          <p14:tracePt t="9094" x="1231900" y="2913063"/>
          <p14:tracePt t="9097" x="1231900" y="2906713"/>
          <p14:tracePt t="9104" x="1231900" y="2900363"/>
          <p14:tracePt t="9112" x="1231900" y="2894013"/>
          <p14:tracePt t="9126" x="1231900" y="2889250"/>
          <p14:tracePt t="9132" x="1231900" y="2882900"/>
          <p14:tracePt t="9142" x="1231900" y="2876550"/>
          <p14:tracePt t="9150" x="1231900" y="2870200"/>
          <p14:tracePt t="9156" x="1231900" y="2865438"/>
          <p14:tracePt t="9157" x="1231900" y="2859088"/>
          <p14:tracePt t="9164" x="1231900" y="2852738"/>
          <p14:tracePt t="9168" x="1231900" y="2846388"/>
          <p14:tracePt t="9172" x="1231900" y="2841625"/>
          <p14:tracePt t="9174" x="1231900" y="2835275"/>
          <p14:tracePt t="9178" x="1231900" y="2828925"/>
          <p14:tracePt t="9180" x="1231900" y="2822575"/>
          <p14:tracePt t="9184" x="1238250" y="2816225"/>
          <p14:tracePt t="9186" x="1238250" y="2811463"/>
          <p14:tracePt t="9188" x="1238250" y="2805113"/>
          <p14:tracePt t="9190" x="1238250" y="2798763"/>
          <p14:tracePt t="9191" x="1238250" y="2792413"/>
          <p14:tracePt t="9196" x="1238250" y="2787650"/>
          <p14:tracePt t="9198" x="1238250" y="2781300"/>
          <p14:tracePt t="9200" x="1238250" y="2774950"/>
          <p14:tracePt t="9202" x="1238250" y="2768600"/>
          <p14:tracePt t="9206" x="1244600" y="2763838"/>
          <p14:tracePt t="9210" x="1244600" y="2751138"/>
          <p14:tracePt t="9214" x="1244600" y="2744788"/>
          <p14:tracePt t="9219" x="1244600" y="2738438"/>
          <p14:tracePt t="9220" x="1244600" y="2733675"/>
          <p14:tracePt t="9222" x="1244600" y="2727325"/>
          <p14:tracePt t="9226" x="1244600" y="2720975"/>
          <p14:tracePt t="9231" x="1244600" y="2714625"/>
          <p14:tracePt t="9232" x="1244600" y="2709863"/>
          <p14:tracePt t="9234" x="1244600" y="2703513"/>
          <p14:tracePt t="9238" x="1249363" y="2703513"/>
          <p14:tracePt t="9240" x="1249363" y="2697163"/>
          <p14:tracePt t="9244" x="1249363" y="2690813"/>
          <p14:tracePt t="9246" x="1249363" y="2686050"/>
          <p14:tracePt t="9250" x="1249363" y="2679700"/>
          <p14:tracePt t="9255" x="1255713" y="2673350"/>
          <p14:tracePt t="9261" x="1255713" y="2667000"/>
          <p14:tracePt t="9262" x="1255713" y="2662238"/>
          <p14:tracePt t="9268" x="1255713" y="2655888"/>
          <p14:tracePt t="9273" x="1255713" y="2649538"/>
          <p14:tracePt t="9279" x="1255713" y="2643188"/>
          <p14:tracePt t="9286" x="1255713" y="2636838"/>
          <p14:tracePt t="9291" x="1255713" y="2632075"/>
          <p14:tracePt t="9302" x="1255713" y="2625725"/>
          <p14:tracePt t="9446" x="1255713" y="2619375"/>
          <p14:tracePt t="9450" x="1255713" y="2613025"/>
          <p14:tracePt t="9466" x="1255713" y="2608263"/>
          <p14:tracePt t="9486" x="1255713" y="2601913"/>
          <p14:tracePt t="9763" x="1255713" y="2595563"/>
          <p14:tracePt t="10139" x="1255713" y="2589213"/>
          <p14:tracePt t="10145" x="1255713" y="2584450"/>
          <p14:tracePt t="10153" x="1255713" y="2578100"/>
          <p14:tracePt t="10161" x="1255713" y="2571750"/>
          <p14:tracePt t="10166" x="1255713" y="2565400"/>
          <p14:tracePt t="10168" x="1255713" y="2559050"/>
          <p14:tracePt t="10174" x="1255713" y="2554288"/>
          <p14:tracePt t="10178" x="1255713" y="2547938"/>
          <p14:tracePt t="10183" x="1255713" y="2541588"/>
          <p14:tracePt t="10184" x="1255713" y="2535238"/>
          <p14:tracePt t="10186" x="1255713" y="2530475"/>
          <p14:tracePt t="10190" x="1255713" y="2524125"/>
          <p14:tracePt t="10192" x="1255713" y="2517775"/>
          <p14:tracePt t="10195" x="1255713" y="2511425"/>
          <p14:tracePt t="10198" x="1262063" y="2500313"/>
          <p14:tracePt t="10202" x="1262063" y="2493963"/>
          <p14:tracePt t="10204" x="1262063" y="2487613"/>
          <p14:tracePt t="10208" x="1262063" y="2476500"/>
          <p14:tracePt t="10213" x="1262063" y="2470150"/>
          <p14:tracePt t="10214" x="1262063" y="2463800"/>
          <p14:tracePt t="10216" x="1262063" y="2457450"/>
          <p14:tracePt t="10219" x="1262063" y="2452688"/>
          <p14:tracePt t="10220" x="1262063" y="2446338"/>
          <p14:tracePt t="10222" x="1262063" y="2439988"/>
          <p14:tracePt t="10226" x="1262063" y="2433638"/>
          <p14:tracePt t="10228" x="1262063" y="2428875"/>
          <p14:tracePt t="10232" x="1262063" y="2416175"/>
          <p14:tracePt t="10237" x="1262063" y="2409825"/>
          <p14:tracePt t="10238" x="1262063" y="2405063"/>
          <p14:tracePt t="10240" x="1262063" y="2398713"/>
          <p14:tracePt t="10242" x="1262063" y="2392363"/>
          <p14:tracePt t="10246" x="1262063" y="2386013"/>
          <p14:tracePt t="10248" x="1262063" y="2379663"/>
          <p14:tracePt t="10250" x="1262063" y="2374900"/>
          <p14:tracePt t="10251" x="1262063" y="2368550"/>
          <p14:tracePt t="10253" x="1262063" y="2362200"/>
          <p14:tracePt t="10256" x="1262063" y="2355850"/>
          <p14:tracePt t="10260" x="1262063" y="2351088"/>
          <p14:tracePt t="10262" x="1262063" y="2344738"/>
          <p14:tracePt t="10264" x="1262063" y="2338388"/>
          <p14:tracePt t="10267" x="1268413" y="2332038"/>
          <p14:tracePt t="10272" x="1268413" y="2320925"/>
          <p14:tracePt t="10276" x="1268413" y="2314575"/>
          <p14:tracePt t="10280" x="1268413" y="2301875"/>
          <p14:tracePt t="10284" x="1268413" y="2297113"/>
          <p14:tracePt t="10286" x="1268413" y="2290763"/>
          <p14:tracePt t="10290" x="1268413" y="2284413"/>
          <p14:tracePt t="10292" x="1268413" y="2278063"/>
          <p14:tracePt t="10294" x="1268413" y="2273300"/>
          <p14:tracePt t="10298" x="1268413" y="2260600"/>
          <p14:tracePt t="10302" x="1268413" y="2254250"/>
          <p14:tracePt t="10304" x="1268413" y="2249488"/>
          <p14:tracePt t="10306" x="1268413" y="2243138"/>
          <p14:tracePt t="10310" x="1268413" y="2236788"/>
          <p14:tracePt t="10312" x="1268413" y="2230438"/>
          <p14:tracePt t="10316" x="1268413" y="2224088"/>
          <p14:tracePt t="10318" x="1268413" y="2219325"/>
          <p14:tracePt t="10322" x="1268413" y="2212975"/>
          <p14:tracePt t="10326" x="1268413" y="2206625"/>
          <p14:tracePt t="10328" x="1268413" y="2200275"/>
          <p14:tracePt t="10332" x="1268413" y="2195513"/>
          <p14:tracePt t="10336" x="1268413" y="2189163"/>
          <p14:tracePt t="10342" x="1268413" y="2182813"/>
          <p14:tracePt t="10348" x="1268413" y="2176463"/>
          <p14:tracePt t="10350" x="1268413" y="2171700"/>
          <p14:tracePt t="10356" x="1268413" y="2165350"/>
          <p14:tracePt t="10359" x="1268413" y="2159000"/>
          <p14:tracePt t="10360" x="1268413" y="2152650"/>
          <p14:tracePt t="10366" x="1268413" y="2147888"/>
          <p14:tracePt t="10371" x="1268413" y="2141538"/>
          <p14:tracePt t="10374" x="1268413" y="2135188"/>
          <p14:tracePt t="10380" x="1268413" y="2128838"/>
          <p14:tracePt t="10383" x="1268413" y="2122488"/>
          <p14:tracePt t="10390" x="1268413" y="2117725"/>
          <p14:tracePt t="10395" x="1268413" y="2111375"/>
          <p14:tracePt t="10401" x="1268413" y="2105025"/>
          <p14:tracePt t="10402" x="1268413" y="2098675"/>
          <p14:tracePt t="10407" x="1268413" y="2093913"/>
          <p14:tracePt t="10410" x="1268413" y="2087563"/>
          <p14:tracePt t="10414" x="1268413" y="2081213"/>
          <p14:tracePt t="10416" x="1268413" y="2074863"/>
          <p14:tracePt t="10420" x="1268413" y="2070100"/>
          <p14:tracePt t="10425" x="1268413" y="2063750"/>
          <p14:tracePt t="10428" x="1268413" y="2057400"/>
          <p14:tracePt t="10431" x="1268413" y="2051050"/>
          <p14:tracePt t="10432" x="1268413" y="2044700"/>
          <p14:tracePt t="10436" x="1268413" y="2033588"/>
          <p14:tracePt t="10440" x="1268413" y="2027238"/>
          <p14:tracePt t="10442" x="1268413" y="2020888"/>
          <p14:tracePt t="10444" x="1268413" y="2016125"/>
          <p14:tracePt t="10446" x="1268413" y="2009775"/>
          <p14:tracePt t="10448" x="1262063" y="2009775"/>
          <p14:tracePt t="10450" x="1262063" y="1997075"/>
          <p14:tracePt t="10452" x="1255713" y="1992313"/>
          <p14:tracePt t="10454" x="1255713" y="1985963"/>
          <p14:tracePt t="10455" x="1255713" y="1979613"/>
          <p14:tracePt t="10460" x="1255713" y="1973263"/>
          <p14:tracePt t="10462" x="1255713" y="1966913"/>
          <p14:tracePt t="10464" x="1255713" y="1962150"/>
          <p14:tracePt t="10467" x="1249363" y="1955800"/>
          <p14:tracePt t="10470" x="1249363" y="1949450"/>
          <p14:tracePt t="10471" x="1249363" y="1943100"/>
          <p14:tracePt t="10474" x="1249363" y="1938338"/>
          <p14:tracePt t="10478" x="1249363" y="1931988"/>
          <p14:tracePt t="10480" x="1249363" y="1925638"/>
          <p14:tracePt t="10482" x="1249363" y="1919288"/>
          <p14:tracePt t="10486" x="1249363" y="1914525"/>
          <p14:tracePt t="10490" x="1249363" y="1901825"/>
          <p14:tracePt t="10494" x="1249363" y="1895475"/>
          <p14:tracePt t="10495" x="1244600" y="1895475"/>
          <p14:tracePt t="10498" x="1244600" y="1890713"/>
          <p14:tracePt t="10504" x="1244600" y="1878013"/>
          <p14:tracePt t="10510" x="1244600" y="1871663"/>
          <p14:tracePt t="10516" x="1244600" y="1860550"/>
          <p14:tracePt t="10522" x="1244600" y="1854200"/>
          <p14:tracePt t="10528" x="1244600" y="1847850"/>
          <p14:tracePt t="10532" x="1244600" y="1841500"/>
          <p14:tracePt t="10536" x="1244600" y="1836738"/>
          <p14:tracePt t="10540" x="1244600" y="1830388"/>
          <p14:tracePt t="10544" x="1244600" y="1824038"/>
          <p14:tracePt t="10548" x="1244600" y="1817688"/>
          <p14:tracePt t="10550" x="1244600" y="1812925"/>
          <p14:tracePt t="10554" x="1244600" y="1806575"/>
          <p14:tracePt t="10559" x="1244600" y="1800225"/>
          <p14:tracePt t="10562" x="1244600" y="1793875"/>
          <p14:tracePt t="10564" x="1244600" y="1787525"/>
          <p14:tracePt t="10568" x="1244600" y="1782763"/>
          <p14:tracePt t="10572" x="1244600" y="1776413"/>
          <p14:tracePt t="10577" x="1244600" y="1770063"/>
          <p14:tracePt t="10578" x="1244600" y="1763713"/>
          <p14:tracePt t="10579" x="1244600" y="1758950"/>
          <p14:tracePt t="10584" x="1244600" y="1752600"/>
          <p14:tracePt t="10589" x="1244600" y="1739900"/>
          <p14:tracePt t="10592" x="1244600" y="1735138"/>
          <p14:tracePt t="10595" x="1244600" y="1728788"/>
          <p14:tracePt t="10596" x="1244600" y="1722438"/>
          <p14:tracePt t="10597" x="1244600" y="1716088"/>
          <p14:tracePt t="10602" x="1244600" y="1704975"/>
          <p14:tracePt t="10607" x="1244600" y="1698625"/>
          <p14:tracePt t="10610" x="1244600" y="1692275"/>
          <p14:tracePt t="10614" x="1244600" y="1685925"/>
          <p14:tracePt t="10616" x="1244600" y="1681163"/>
          <p14:tracePt t="10620" x="1244600" y="1674813"/>
          <p14:tracePt t="10626" x="1244600" y="1668463"/>
          <p14:tracePt t="10630" x="1244600" y="1662113"/>
          <p14:tracePt t="10631" x="1244600" y="1657350"/>
          <p14:tracePt t="10638" x="1244600" y="1651000"/>
          <p14:tracePt t="10643" x="1244600" y="1644650"/>
          <p14:tracePt t="10650" x="1244600" y="1638300"/>
          <p14:tracePt t="10654" x="1244600" y="1633538"/>
          <p14:tracePt t="10660" x="1244600" y="1627188"/>
          <p14:tracePt t="10668" x="1244600" y="1620838"/>
          <p14:tracePt t="10676" x="1244600" y="1614488"/>
          <p14:tracePt t="10682" x="1244600" y="1608138"/>
          <p14:tracePt t="10687" x="1244600" y="1603375"/>
          <p14:tracePt t="10701" x="1244600" y="1597025"/>
          <p14:tracePt t="10717" x="1244600" y="1590675"/>
          <p14:tracePt t="10733" x="1244600" y="1584325"/>
          <p14:tracePt t="10739" x="1244600" y="1579563"/>
          <p14:tracePt t="10759" x="1244600" y="1573213"/>
          <p14:tracePt t="10773" x="1244600" y="1566863"/>
          <p14:tracePt t="10785" x="1244600" y="1560513"/>
          <p14:tracePt t="10787" x="1244600" y="1555750"/>
          <p14:tracePt t="10801" x="1244600" y="1549400"/>
          <p14:tracePt t="10817" x="1244600" y="1543050"/>
          <p14:tracePt t="10833" x="1244600" y="1536700"/>
          <p14:tracePt t="10841" x="1244600" y="1530350"/>
          <p14:tracePt t="10879" x="1244600" y="1525588"/>
          <p14:tracePt t="10905" x="1244600" y="1519238"/>
          <p14:tracePt t="10927" x="1244600" y="1512888"/>
          <p14:tracePt t="10941" x="1244600" y="1506538"/>
          <p14:tracePt t="10959" x="1244600" y="1501775"/>
          <p14:tracePt t="10997" x="1244600" y="1495425"/>
          <p14:tracePt t="11001" x="1249363" y="1495425"/>
          <p14:tracePt t="11017" x="1249363" y="1489075"/>
          <p14:tracePt t="11021" x="1249363" y="1482725"/>
          <p14:tracePt t="11029" x="1249363" y="1477963"/>
          <p14:tracePt t="11039" x="1249363" y="1471613"/>
          <p14:tracePt t="11043" x="1255713" y="1471613"/>
          <p14:tracePt t="11047" x="1255713" y="1465263"/>
          <p14:tracePt t="11051" x="1255713" y="1458913"/>
          <p14:tracePt t="11063" x="1255713" y="1452563"/>
          <p14:tracePt t="11075" x="1255713" y="1447800"/>
          <p14:tracePt t="11089" x="1255713" y="1441450"/>
          <p14:tracePt t="11093" x="1262063" y="1441450"/>
          <p14:tracePt t="11099" x="1262063" y="1435100"/>
          <p14:tracePt t="11105" x="1262063" y="1428750"/>
          <p14:tracePt t="11117" x="1262063" y="1423988"/>
          <p14:tracePt t="11127" x="1262063" y="1417638"/>
          <p14:tracePt t="11141" x="1262063" y="1411288"/>
          <p14:tracePt t="11147" x="1262063" y="1404938"/>
          <p14:tracePt t="11181" x="1262063" y="1400175"/>
          <p14:tracePt t="11771" x="1255713" y="1400175"/>
          <p14:tracePt t="11781" x="1249363" y="1400175"/>
          <p14:tracePt t="11789" x="1244600" y="1400175"/>
          <p14:tracePt t="11801" x="1238250" y="1400175"/>
          <p14:tracePt t="11806" x="1231900" y="1400175"/>
          <p14:tracePt t="11817" x="1225550" y="1400175"/>
          <p14:tracePt t="11823" x="1220788" y="1400175"/>
          <p14:tracePt t="11829" x="1214438" y="1400175"/>
          <p14:tracePt t="11832" x="1208088" y="1400175"/>
          <p14:tracePt t="11837" x="1201738" y="1400175"/>
          <p14:tracePt t="11843" x="1195388" y="1400175"/>
          <p14:tracePt t="11851" x="1190625" y="1400175"/>
          <p14:tracePt t="11855" x="1184275" y="1400175"/>
          <p14:tracePt t="11865" x="1177925" y="1400175"/>
          <p14:tracePt t="11881" x="1171575" y="1400175"/>
          <p14:tracePt t="11891" x="1171575" y="1393825"/>
          <p14:tracePt t="11907" x="1166813" y="1393825"/>
          <p14:tracePt t="11915" x="1160463" y="1393825"/>
          <p14:tracePt t="21243" x="1166813" y="1393825"/>
          <p14:tracePt t="21248" x="1171575" y="1404938"/>
          <p14:tracePt t="21251" x="1190625" y="1423988"/>
          <p14:tracePt t="21255" x="1195388" y="1435100"/>
          <p14:tracePt t="21257" x="1208088" y="1441450"/>
          <p14:tracePt t="21258" x="1214438" y="1452563"/>
          <p14:tracePt t="21264" x="1244600" y="1471613"/>
          <p14:tracePt t="21266" x="1262063" y="1482725"/>
          <p14:tracePt t="21268" x="1268413" y="1489075"/>
          <p14:tracePt t="21270" x="1279525" y="1501775"/>
          <p14:tracePt t="21272" x="1292225" y="1501775"/>
          <p14:tracePt t="21274" x="1309688" y="1512888"/>
          <p14:tracePt t="21276" x="1316038" y="1519238"/>
          <p14:tracePt t="21278" x="1333500" y="1530350"/>
          <p14:tracePt t="21280" x="1346200" y="1536700"/>
          <p14:tracePt t="21282" x="1363663" y="1549400"/>
          <p14:tracePt t="21284" x="1374775" y="1555750"/>
          <p14:tracePt t="21286" x="1387475" y="1566863"/>
          <p14:tracePt t="21288" x="1400175" y="1573213"/>
          <p14:tracePt t="21290" x="1411288" y="1584325"/>
          <p14:tracePt t="21292" x="1423988" y="1590675"/>
          <p14:tracePt t="21294" x="1435100" y="1603375"/>
          <p14:tracePt t="21295" x="1452563" y="1608138"/>
          <p14:tracePt t="21298" x="1458913" y="1614488"/>
          <p14:tracePt t="21299" x="1465263" y="1620838"/>
          <p14:tracePt t="21301" x="1476375" y="1627188"/>
          <p14:tracePt t="21304" x="1482725" y="1633538"/>
          <p14:tracePt t="21305" x="1495425" y="1638300"/>
          <p14:tracePt t="21307" x="1495425" y="1644650"/>
          <p14:tracePt t="21310" x="1506538" y="1651000"/>
          <p14:tracePt t="21312" x="1512888" y="1662113"/>
          <p14:tracePt t="21313" x="1519238" y="1662113"/>
          <p14:tracePt t="21316" x="1519238" y="1668463"/>
          <p14:tracePt t="21318" x="1530350" y="1674813"/>
          <p14:tracePt t="21322" x="1536700" y="1681163"/>
          <p14:tracePt t="21323" x="1543050" y="1681163"/>
          <p14:tracePt t="21325" x="1549400" y="1685925"/>
          <p14:tracePt t="21329" x="1554163" y="1698625"/>
          <p14:tracePt t="21334" x="1560513" y="1704975"/>
          <p14:tracePt t="21335" x="1566863" y="1704975"/>
          <p14:tracePt t="21337" x="1573213" y="1709738"/>
          <p14:tracePt t="21340" x="1573213" y="1716088"/>
          <p14:tracePt t="21341" x="1579563" y="1716088"/>
          <p14:tracePt t="21343" x="1579563" y="1722438"/>
          <p14:tracePt t="21346" x="1584325" y="1728788"/>
          <p14:tracePt t="21349" x="1590675" y="1735138"/>
          <p14:tracePt t="21354" x="1597025" y="1739900"/>
          <p14:tracePt t="21355" x="1597025" y="1746250"/>
          <p14:tracePt t="21358" x="1603375" y="1752600"/>
          <p14:tracePt t="21359" x="1608138" y="1752600"/>
          <p14:tracePt t="21361" x="1608138" y="1758950"/>
          <p14:tracePt t="21364" x="1614488" y="1763713"/>
          <p14:tracePt t="21368" x="1620838" y="1770063"/>
          <p14:tracePt t="21371" x="1627188" y="1776413"/>
          <p14:tracePt t="21374" x="1631950" y="1782763"/>
          <p14:tracePt t="21377" x="1638300" y="1793875"/>
          <p14:tracePt t="21378" x="1644650" y="1793875"/>
          <p14:tracePt t="21379" x="1651000" y="1806575"/>
          <p14:tracePt t="21384" x="1657350" y="1817688"/>
          <p14:tracePt t="21385" x="1668463" y="1824038"/>
          <p14:tracePt t="21389" x="1668463" y="1830388"/>
          <p14:tracePt t="21390" x="1681163" y="1836738"/>
          <p14:tracePt t="21391" x="1681163" y="1841500"/>
          <p14:tracePt t="21395" x="1692275" y="1847850"/>
          <p14:tracePt t="21396" x="1692275" y="1854200"/>
          <p14:tracePt t="21397" x="1704975" y="1865313"/>
          <p14:tracePt t="21401" x="1709738" y="1871663"/>
          <p14:tracePt t="21402" x="1716088" y="1878013"/>
          <p14:tracePt t="21408" x="1733550" y="1890713"/>
          <p14:tracePt t="21409" x="1739900" y="1901825"/>
          <p14:tracePt t="21413" x="1746250" y="1901825"/>
          <p14:tracePt t="21414" x="1752600" y="1908175"/>
          <p14:tracePt t="21415" x="1758950" y="1914525"/>
          <p14:tracePt t="21419" x="1763713" y="1919288"/>
          <p14:tracePt t="21420" x="1776413" y="1919288"/>
          <p14:tracePt t="21421" x="1776413" y="1925638"/>
          <p14:tracePt t="21425" x="1787525" y="1925638"/>
          <p14:tracePt t="21426" x="1793875" y="1931988"/>
          <p14:tracePt t="21427" x="1793875" y="1938338"/>
          <p14:tracePt t="21432" x="1811338" y="1938338"/>
          <p14:tracePt t="21434" x="1817688" y="1943100"/>
          <p14:tracePt t="21436" x="1830388" y="1949450"/>
          <p14:tracePt t="21439" x="1836738" y="1949450"/>
          <p14:tracePt t="21440" x="1841500" y="1955800"/>
          <p14:tracePt t="21441" x="1854200" y="1955800"/>
          <p14:tracePt t="21443" x="1860550" y="1962150"/>
          <p14:tracePt t="21445" x="1865313" y="1962150"/>
          <p14:tracePt t="21447" x="1878013" y="1962150"/>
          <p14:tracePt t="21450" x="1884363" y="1966913"/>
          <p14:tracePt t="21451" x="1889125" y="1966913"/>
          <p14:tracePt t="21453" x="1901825" y="1973263"/>
          <p14:tracePt t="21455" x="1908175" y="1973263"/>
          <p14:tracePt t="21458" x="1912938" y="1979613"/>
          <p14:tracePt t="21459" x="1919288" y="1979613"/>
          <p14:tracePt t="21462" x="1919288" y="1985963"/>
          <p14:tracePt t="21463" x="1931988" y="1985963"/>
          <p14:tracePt t="21465" x="1931988" y="1992313"/>
          <p14:tracePt t="21468" x="1943100" y="1992313"/>
          <p14:tracePt t="21469" x="1949450" y="1992313"/>
          <p14:tracePt t="21474" x="1955800" y="1997075"/>
          <p14:tracePt t="21476" x="1962150" y="2003425"/>
          <p14:tracePt t="21480" x="1966913" y="2003425"/>
          <p14:tracePt t="21481" x="1973263" y="2009775"/>
          <p14:tracePt t="21483" x="1979613" y="2009775"/>
          <p14:tracePt t="21487" x="1985963" y="2016125"/>
          <p14:tracePt t="21492" x="1990725" y="2016125"/>
          <p14:tracePt t="21493" x="1990725" y="2020888"/>
          <p14:tracePt t="21495" x="1997075" y="2020888"/>
          <p14:tracePt t="21498" x="2003425" y="2027238"/>
          <p14:tracePt t="21501" x="2009775" y="2033588"/>
          <p14:tracePt t="21506" x="2016125" y="2039938"/>
          <p14:tracePt t="21512" x="2020888" y="2044700"/>
          <p14:tracePt t="21514" x="2027238" y="2044700"/>
          <p14:tracePt t="21517" x="2027238" y="2051050"/>
          <p14:tracePt t="21518" x="2033588" y="2051050"/>
          <p14:tracePt t="21519" x="2033588" y="2057400"/>
          <p14:tracePt t="21524" x="2039938" y="2057400"/>
          <p14:tracePt t="21525" x="2039938" y="2063750"/>
          <p14:tracePt t="21528" x="2044700" y="2063750"/>
          <p14:tracePt t="21531" x="2051050" y="2070100"/>
          <p14:tracePt t="21534" x="2057400" y="2070100"/>
          <p14:tracePt t="21535" x="2057400" y="2074863"/>
          <p14:tracePt t="21537" x="2063750" y="2074863"/>
          <p14:tracePt t="21541" x="2068513" y="2081213"/>
          <p14:tracePt t="21543" x="2074863" y="2081213"/>
          <p14:tracePt t="21546" x="2081213" y="2081213"/>
          <p14:tracePt t="21550" x="2093913" y="2087563"/>
          <p14:tracePt t="21554" x="2098675" y="2087563"/>
          <p14:tracePt t="21555" x="2105025" y="2093913"/>
          <p14:tracePt t="21559" x="2105025" y="2098675"/>
          <p14:tracePt t="21560" x="2117725" y="2098675"/>
          <p14:tracePt t="21565" x="2122488" y="2098675"/>
          <p14:tracePt t="21565" x="2128838" y="2105025"/>
          <p14:tracePt t="21568" x="2135188" y="2105025"/>
          <p14:tracePt t="21571" x="2141538" y="2111375"/>
          <p14:tracePt t="21573" x="2146300" y="2111375"/>
          <p14:tracePt t="21577" x="2152650" y="2117725"/>
          <p14:tracePt t="21580" x="2159000" y="2117725"/>
          <p14:tracePt t="21583" x="2170113" y="2122488"/>
          <p14:tracePt t="21589" x="2176463" y="2122488"/>
          <p14:tracePt t="21590" x="2182813" y="2128838"/>
          <p14:tracePt t="21592" x="2182813" y="2135188"/>
          <p14:tracePt t="21595" x="2195513" y="2135188"/>
          <p14:tracePt t="21597" x="2200275" y="2141538"/>
          <p14:tracePt t="21602" x="2212975" y="2141538"/>
          <p14:tracePt t="21607" x="2224088" y="2147888"/>
          <p14:tracePt t="21609" x="2230438" y="2147888"/>
          <p14:tracePt t="21613" x="2243138" y="2147888"/>
          <p14:tracePt t="21615" x="2247900" y="2152650"/>
          <p14:tracePt t="21618" x="2254250" y="2152650"/>
          <p14:tracePt t="21621" x="2266950" y="2152650"/>
          <p14:tracePt t="21624" x="2273300" y="2159000"/>
          <p14:tracePt t="21626" x="2278063" y="2159000"/>
          <p14:tracePt t="21627" x="2284413" y="2159000"/>
          <p14:tracePt t="21629" x="2290763" y="2159000"/>
          <p14:tracePt t="21631" x="2297113" y="2159000"/>
          <p14:tracePt t="21633" x="2308225" y="2159000"/>
          <p14:tracePt t="21635" x="2320925" y="2159000"/>
          <p14:tracePt t="21638" x="2325688" y="2159000"/>
          <p14:tracePt t="21639" x="2332038" y="2159000"/>
          <p14:tracePt t="21641" x="2344738" y="2159000"/>
          <p14:tracePt t="21644" x="2349500" y="2159000"/>
          <p14:tracePt t="21646" x="2355850" y="2159000"/>
          <p14:tracePt t="21647" x="2368550" y="2159000"/>
          <p14:tracePt t="21650" x="2374900" y="2165350"/>
          <p14:tracePt t="21651" x="2379663" y="2165350"/>
          <p14:tracePt t="21653" x="2386013" y="2165350"/>
          <p14:tracePt t="21656" x="2403475" y="2165350"/>
          <p14:tracePt t="21659" x="2409825" y="2165350"/>
          <p14:tracePt t="21662" x="2427288" y="2171700"/>
          <p14:tracePt t="21665" x="2433638" y="2171700"/>
          <p14:tracePt t="21668" x="2446338" y="2171700"/>
          <p14:tracePt t="21670" x="2452688" y="2171700"/>
          <p14:tracePt t="21671" x="2452688" y="2176463"/>
          <p14:tracePt t="21674" x="2463800" y="2176463"/>
          <p14:tracePt t="21677" x="2470150" y="2176463"/>
          <p14:tracePt t="21680" x="2481263" y="2182813"/>
          <p14:tracePt t="21681" x="2487613" y="2189163"/>
          <p14:tracePt t="21683" x="2493963" y="2189163"/>
          <p14:tracePt t="21686" x="2500313" y="2189163"/>
          <p14:tracePt t="21687" x="2505075" y="2189163"/>
          <p14:tracePt t="21689" x="2511425" y="2195513"/>
          <p14:tracePt t="21692" x="2517775" y="2195513"/>
          <p14:tracePt t="21693" x="2524125" y="2200275"/>
          <p14:tracePt t="21695" x="2530475" y="2200275"/>
          <p14:tracePt t="21698" x="2535238" y="2200275"/>
          <p14:tracePt t="21699" x="2547938" y="2200275"/>
          <p14:tracePt t="21702" x="2554288" y="2206625"/>
          <p14:tracePt t="21704" x="2559050" y="2212975"/>
          <p14:tracePt t="21705" x="2571750" y="2212975"/>
          <p14:tracePt t="21708" x="2582863" y="2212975"/>
          <p14:tracePt t="21711" x="2589213" y="2212975"/>
          <p14:tracePt t="21712" x="2595563" y="2219325"/>
          <p14:tracePt t="21714" x="2606675" y="2224088"/>
          <p14:tracePt t="21716" x="2613025" y="2224088"/>
          <p14:tracePt t="21717" x="2625725" y="2230438"/>
          <p14:tracePt t="21719" x="2636838" y="2230438"/>
          <p14:tracePt t="21722" x="2643188" y="2230438"/>
          <p14:tracePt t="21723" x="2649538" y="2230438"/>
          <p14:tracePt t="21725" x="2660650" y="2236788"/>
          <p14:tracePt t="21728" x="2673350" y="2236788"/>
          <p14:tracePt t="21729" x="2679700" y="2236788"/>
          <p14:tracePt t="21731" x="2684463" y="2243138"/>
          <p14:tracePt t="21734" x="2697163" y="2243138"/>
          <p14:tracePt t="21735" x="2714625" y="2243138"/>
          <p14:tracePt t="21737" x="2720975" y="2243138"/>
          <p14:tracePt t="21741" x="2733675" y="2243138"/>
          <p14:tracePt t="21742" x="2738438" y="2249488"/>
          <p14:tracePt t="21744" x="2757488" y="2249488"/>
          <p14:tracePt t="21747" x="2762250" y="2249488"/>
          <p14:tracePt t="21748" x="2768600" y="2254250"/>
          <p14:tracePt t="21749" x="2781300" y="2254250"/>
          <p14:tracePt t="21752" x="2792413" y="2254250"/>
          <p14:tracePt t="21753" x="2798763" y="2254250"/>
          <p14:tracePt t="21755" x="2805113" y="2254250"/>
          <p14:tracePt t="21759" x="2816225" y="2254250"/>
          <p14:tracePt t="21760" x="2822575" y="2254250"/>
          <p14:tracePt t="21761" x="2828925" y="2254250"/>
          <p14:tracePt t="21765" x="2840038" y="2260600"/>
          <p14:tracePt t="21765" x="2846388" y="2260600"/>
          <p14:tracePt t="21771" x="2859088" y="2260600"/>
          <p14:tracePt t="21771" x="2859088" y="2266950"/>
          <p14:tracePt t="21774" x="2863850" y="2266950"/>
          <p14:tracePt t="21777" x="2876550" y="2266950"/>
          <p14:tracePt t="21780" x="2882900" y="2266950"/>
          <p14:tracePt t="21783" x="2889250" y="2273300"/>
          <p14:tracePt t="21783" x="2894013" y="2273300"/>
          <p14:tracePt t="21789" x="2906713" y="2278063"/>
          <p14:tracePt t="21791" x="2913063" y="2278063"/>
          <p14:tracePt t="21796" x="2917825" y="2278063"/>
          <p14:tracePt t="21801" x="2924175" y="2284413"/>
          <p14:tracePt t="21803" x="2930525" y="2284413"/>
          <p14:tracePt t="21805" x="2936875" y="2284413"/>
          <p14:tracePt t="21812" x="2941638" y="2284413"/>
          <p14:tracePt t="21815" x="2941638" y="2290763"/>
          <p14:tracePt t="21818" x="2947988" y="2290763"/>
          <p14:tracePt t="21820" x="2954338" y="2290763"/>
          <p14:tracePt t="21825" x="2960688" y="2290763"/>
          <p14:tracePt t="21831" x="2967038" y="2290763"/>
          <p14:tracePt t="21836" x="2971800" y="2290763"/>
          <p14:tracePt t="21840" x="2978150" y="2290763"/>
          <p14:tracePt t="21844" x="2984500" y="2290763"/>
          <p14:tracePt t="21847" x="2990850" y="2290763"/>
          <p14:tracePt t="21851" x="2995613" y="2290763"/>
          <p14:tracePt t="21853" x="3001963" y="2290763"/>
          <p14:tracePt t="21857" x="3008313" y="2290763"/>
          <p14:tracePt t="21862" x="3014663" y="2290763"/>
          <p14:tracePt t="21863" x="3019425" y="2297113"/>
          <p14:tracePt t="21865" x="3025775" y="2297113"/>
          <p14:tracePt t="21870" x="3032125" y="2297113"/>
          <p14:tracePt t="21874" x="3043238" y="2297113"/>
          <p14:tracePt t="21875" x="3043238" y="2301875"/>
          <p14:tracePt t="21877" x="3049588" y="2301875"/>
          <p14:tracePt t="21880" x="3055938" y="2301875"/>
          <p14:tracePt t="21884" x="3062288" y="2301875"/>
          <p14:tracePt t="21886" x="3068638" y="2301875"/>
          <p14:tracePt t="21887" x="3073400" y="2301875"/>
          <p14:tracePt t="21889" x="3079750" y="2301875"/>
          <p14:tracePt t="21892" x="3086100" y="2301875"/>
          <p14:tracePt t="21894" x="3092450" y="2308225"/>
          <p14:tracePt t="21895" x="3097213" y="2308225"/>
          <p14:tracePt t="21898" x="3109913" y="2308225"/>
          <p14:tracePt t="21899" x="3116263" y="2314575"/>
          <p14:tracePt t="21904" x="3127375" y="2314575"/>
          <p14:tracePt t="21906" x="3140075" y="2314575"/>
          <p14:tracePt t="21907" x="3146425" y="2320925"/>
          <p14:tracePt t="21910" x="3157538" y="2320925"/>
          <p14:tracePt t="21911" x="3170238" y="2327275"/>
          <p14:tracePt t="21914" x="3175000" y="2327275"/>
          <p14:tracePt t="21916" x="3187700" y="2332038"/>
          <p14:tracePt t="21917" x="3194050" y="2332038"/>
          <p14:tracePt t="21919" x="3211513" y="2338388"/>
          <p14:tracePt t="21922" x="3224213" y="2338388"/>
          <p14:tracePt t="21924" x="3235325" y="2338388"/>
          <p14:tracePt t="21925" x="3248025" y="2344738"/>
          <p14:tracePt t="21928" x="3259138" y="2351088"/>
          <p14:tracePt t="21929" x="3276600" y="2355850"/>
          <p14:tracePt t="21931" x="3282950" y="2355850"/>
          <p14:tracePt t="21934" x="3306763" y="2362200"/>
          <p14:tracePt t="21936" x="3313113" y="2362200"/>
          <p14:tracePt t="21937" x="3325813" y="2368550"/>
          <p14:tracePt t="21940" x="3349625" y="2374900"/>
          <p14:tracePt t="21942" x="3367088" y="2374900"/>
          <p14:tracePt t="21943" x="3378200" y="2379663"/>
          <p14:tracePt t="21946" x="3397250" y="2386013"/>
          <p14:tracePt t="21948" x="3414713" y="2392363"/>
          <p14:tracePt t="21949" x="3432175" y="2392363"/>
          <p14:tracePt t="21953" x="3462338" y="2398713"/>
          <p14:tracePt t="21955" x="3479800" y="2405063"/>
          <p14:tracePt t="21959" x="3498850" y="2409825"/>
          <p14:tracePt t="21960" x="3522663" y="2416175"/>
          <p14:tracePt t="21961" x="3540125" y="2416175"/>
          <p14:tracePt t="21965" x="3557588" y="2422525"/>
          <p14:tracePt t="21966" x="3576638" y="2428875"/>
          <p14:tracePt t="21967" x="3594100" y="2433638"/>
          <p14:tracePt t="21971" x="3611563" y="2433638"/>
          <p14:tracePt t="21972" x="3624263" y="2433638"/>
          <p14:tracePt t="21973" x="3641725" y="2439988"/>
          <p14:tracePt t="21977" x="3660775" y="2446338"/>
          <p14:tracePt t="21978" x="3678238" y="2452688"/>
          <p14:tracePt t="21979" x="3695700" y="2452688"/>
          <p14:tracePt t="21984" x="3725863" y="2457450"/>
          <p14:tracePt t="21985" x="3743325" y="2463800"/>
          <p14:tracePt t="21989" x="3773488" y="2463800"/>
          <p14:tracePt t="21991" x="3786188" y="2470150"/>
          <p14:tracePt t="21995" x="3803650" y="2470150"/>
          <p14:tracePt t="21996" x="3814763" y="2470150"/>
          <p14:tracePt t="21997" x="3833813" y="2470150"/>
          <p14:tracePt t="22000" x="3844925" y="2470150"/>
          <p14:tracePt t="22002" x="3863975" y="2476500"/>
          <p14:tracePt t="22003" x="3881438" y="2476500"/>
          <p14:tracePt t="22006" x="3892550" y="2476500"/>
          <p14:tracePt t="22008" x="3911600" y="2476500"/>
          <p14:tracePt t="22009" x="3922713" y="2481263"/>
          <p14:tracePt t="22011" x="3935413" y="2481263"/>
          <p14:tracePt t="22013" x="3946525" y="2481263"/>
          <p14:tracePt t="22015" x="3959225" y="2481263"/>
          <p14:tracePt t="22017" x="3970338" y="2481263"/>
          <p14:tracePt t="22020" x="3989388" y="2481263"/>
          <p14:tracePt t="22021" x="4006850" y="2481263"/>
          <p14:tracePt t="22023" x="4013200" y="2481263"/>
          <p14:tracePt t="22025" x="4024313" y="2481263"/>
          <p14:tracePt t="22027" x="4037013" y="2481263"/>
          <p14:tracePt t="22029" x="4048125" y="2481263"/>
          <p14:tracePt t="22032" x="4060825" y="2481263"/>
          <p14:tracePt t="22033" x="4071938" y="2481263"/>
          <p14:tracePt t="22035" x="4084638" y="2481263"/>
          <p14:tracePt t="22038" x="4097338" y="2481263"/>
          <p14:tracePt t="22040" x="4102100" y="2481263"/>
          <p14:tracePt t="22041" x="4114800" y="2481263"/>
          <p14:tracePt t="22044" x="4125913" y="2481263"/>
          <p14:tracePt t="22046" x="4138613" y="2481263"/>
          <p14:tracePt t="22048" x="4144963" y="2481263"/>
          <p14:tracePt t="22050" x="4156075" y="2481263"/>
          <p14:tracePt t="22051" x="4168775" y="2481263"/>
          <p14:tracePt t="22053" x="4186238" y="2476500"/>
          <p14:tracePt t="22056" x="4192588" y="2476500"/>
          <p14:tracePt t="22057" x="4203700" y="2476500"/>
          <p14:tracePt t="22059" x="4216400" y="2476500"/>
          <p14:tracePt t="22062" x="4227513" y="2476500"/>
          <p14:tracePt t="22063" x="4240213" y="2476500"/>
          <p14:tracePt t="22065" x="4251325" y="2476500"/>
          <p14:tracePt t="22068" x="4264025" y="2476500"/>
          <p14:tracePt t="22069" x="4276725" y="2476500"/>
          <p14:tracePt t="22071" x="4287838" y="2470150"/>
          <p14:tracePt t="22074" x="4300538" y="2470150"/>
          <p14:tracePt t="22075" x="4311650" y="2470150"/>
          <p14:tracePt t="22077" x="4324350" y="2470150"/>
          <p14:tracePt t="22080" x="4335463" y="2470150"/>
          <p14:tracePt t="22081" x="4348163" y="2470150"/>
          <p14:tracePt t="22083" x="4352925" y="2470150"/>
          <p14:tracePt t="22086" x="4371975" y="2470150"/>
          <p14:tracePt t="22087" x="4383088" y="2470150"/>
          <p14:tracePt t="22089" x="4395788" y="2470150"/>
          <p14:tracePt t="22092" x="4402138" y="2470150"/>
          <p14:tracePt t="22093" x="4413250" y="2470150"/>
          <p14:tracePt t="22095" x="4419600" y="2470150"/>
          <p14:tracePt t="22098" x="4437063" y="2470150"/>
          <p14:tracePt t="22099" x="4449763" y="2470150"/>
          <p14:tracePt t="22101" x="4456113" y="2470150"/>
          <p14:tracePt t="22104" x="4467225" y="2470150"/>
          <p14:tracePt t="22105" x="4473575" y="2470150"/>
          <p14:tracePt t="22108" x="4491038" y="2470150"/>
          <p14:tracePt t="22111" x="4497388" y="2470150"/>
          <p14:tracePt t="22112" x="4508500" y="2470150"/>
          <p14:tracePt t="22113" x="4514850" y="2470150"/>
          <p14:tracePt t="22117" x="4527550" y="2470150"/>
          <p14:tracePt t="22117" x="4545013" y="2470150"/>
          <p14:tracePt t="22119" x="4557713" y="2470150"/>
          <p14:tracePt t="22122" x="4562475" y="2470150"/>
          <p14:tracePt t="22123" x="4575175" y="2470150"/>
          <p14:tracePt t="22125" x="4581525" y="2470150"/>
          <p14:tracePt t="22129" x="4592638" y="2470150"/>
          <p14:tracePt t="22130" x="4605338" y="2470150"/>
          <p14:tracePt t="22131" x="4610100" y="2470150"/>
          <p14:tracePt t="22135" x="4616450" y="2470150"/>
          <p14:tracePt t="22135" x="4635500" y="2470150"/>
          <p14:tracePt t="22137" x="4640263" y="2470150"/>
          <p14:tracePt t="22141" x="4646613" y="2470150"/>
          <p14:tracePt t="22142" x="4659313" y="2470150"/>
          <p14:tracePt t="22143" x="4664075" y="2470150"/>
          <p14:tracePt t="22147" x="4676775" y="2470150"/>
          <p14:tracePt t="22154" x="4713288" y="2470150"/>
          <p14:tracePt t="22155" x="4718050" y="2470150"/>
          <p14:tracePt t="22159" x="4724400" y="2470150"/>
          <p14:tracePt t="22160" x="4737100" y="2470150"/>
          <p14:tracePt t="22161" x="4741863" y="2470150"/>
          <p14:tracePt t="22165" x="4748213" y="2470150"/>
          <p14:tracePt t="22166" x="4754563" y="2470150"/>
          <p14:tracePt t="22167" x="4765675" y="2463800"/>
          <p14:tracePt t="22171" x="4778375" y="2463800"/>
          <p14:tracePt t="22174" x="4791075" y="2463800"/>
          <p14:tracePt t="22176" x="4795838" y="2463800"/>
          <p14:tracePt t="22178" x="4802188" y="2463800"/>
          <p14:tracePt t="22180" x="4814888" y="2457450"/>
          <p14:tracePt t="22183" x="4832350" y="2452688"/>
          <p14:tracePt t="22186" x="4838700" y="2452688"/>
          <p14:tracePt t="22187" x="4843463" y="2452688"/>
          <p14:tracePt t="22190" x="4849813" y="2446338"/>
          <p14:tracePt t="22191" x="4862513" y="2439988"/>
          <p14:tracePt t="22193" x="4873625" y="2439988"/>
          <p14:tracePt t="22195" x="4879975" y="2439988"/>
          <p14:tracePt t="22197" x="4886325" y="2439988"/>
          <p14:tracePt t="22199" x="4897438" y="2433638"/>
          <p14:tracePt t="22201" x="4903788" y="2433638"/>
          <p14:tracePt t="22203" x="4916488" y="2428875"/>
          <p14:tracePt t="22205" x="4927600" y="2428875"/>
          <p14:tracePt t="22207" x="4933950" y="2428875"/>
          <p14:tracePt t="22209" x="4945063" y="2422525"/>
          <p14:tracePt t="22212" x="4951413" y="2416175"/>
          <p14:tracePt t="22214" x="4970463" y="2416175"/>
          <p14:tracePt t="22215" x="4975225" y="2409825"/>
          <p14:tracePt t="22217" x="4981575" y="2409825"/>
          <p14:tracePt t="22219" x="4994275" y="2409825"/>
          <p14:tracePt t="22221" x="5005388" y="2405063"/>
          <p14:tracePt t="22223" x="5011738" y="2398713"/>
          <p14:tracePt t="22225" x="5018088" y="2398713"/>
          <p14:tracePt t="22227" x="5029200" y="2398713"/>
          <p14:tracePt t="22229" x="5035550" y="2398713"/>
          <p14:tracePt t="22232" x="5041900" y="2398713"/>
          <p14:tracePt t="22234" x="5053013" y="2392363"/>
          <p14:tracePt t="22238" x="5065713" y="2386013"/>
          <p14:tracePt t="22239" x="5072063" y="2386013"/>
          <p14:tracePt t="22242" x="5076825" y="2386013"/>
          <p14:tracePt t="22244" x="5083175" y="2386013"/>
          <p14:tracePt t="22245" x="5089525" y="2386013"/>
          <p14:tracePt t="22250" x="5100638" y="2379663"/>
          <p14:tracePt t="22253" x="5113338" y="2374900"/>
          <p14:tracePt t="22258" x="5119688" y="2374900"/>
          <p14:tracePt t="22259" x="5124450" y="2374900"/>
          <p14:tracePt t="22264" x="5130800" y="2374900"/>
          <p14:tracePt t="22265" x="5137150" y="2374900"/>
          <p14:tracePt t="22268" x="5137150" y="2368550"/>
          <p14:tracePt t="22270" x="5143500" y="2368550"/>
          <p14:tracePt t="22271" x="5149850" y="2368550"/>
          <p14:tracePt t="22276" x="5154613" y="2368550"/>
          <p14:tracePt t="22277" x="5160963" y="2368550"/>
          <p14:tracePt t="22282" x="5167313" y="2368550"/>
          <p14:tracePt t="22286" x="5178425" y="2362200"/>
          <p14:tracePt t="22289" x="5184775" y="2362200"/>
          <p14:tracePt t="22293" x="5191125" y="2362200"/>
          <p14:tracePt t="22295" x="5197475" y="2362200"/>
          <p14:tracePt t="22298" x="5202238" y="2362200"/>
          <p14:tracePt t="22302" x="5214938" y="2355850"/>
          <p14:tracePt t="22306" x="5221288" y="2355850"/>
          <p14:tracePt t="22307" x="5232400" y="2351088"/>
          <p14:tracePt t="22311" x="5245100" y="2351088"/>
          <p14:tracePt t="22313" x="5256213" y="2351088"/>
          <p14:tracePt t="22317" x="5262563" y="2344738"/>
          <p14:tracePt t="22318" x="5268913" y="2344738"/>
          <p14:tracePt t="22319" x="5280025" y="2344738"/>
          <p14:tracePt t="22322" x="5280025" y="2338388"/>
          <p14:tracePt t="22323" x="5286375" y="2338388"/>
          <p14:tracePt t="22325" x="5303838" y="2338388"/>
          <p14:tracePt t="22330" x="5310188" y="2332038"/>
          <p14:tracePt t="22331" x="5322888" y="2327275"/>
          <p14:tracePt t="22335" x="5329238" y="2327275"/>
          <p14:tracePt t="22335" x="5334000" y="2327275"/>
          <p14:tracePt t="22337" x="5346700" y="2327275"/>
          <p14:tracePt t="22341" x="5353050" y="2320925"/>
          <p14:tracePt t="22342" x="5357813" y="2314575"/>
          <p14:tracePt t="22343" x="5370513" y="2314575"/>
          <p14:tracePt t="22347" x="5381625" y="2308225"/>
          <p14:tracePt t="22349" x="5387975" y="2301875"/>
          <p14:tracePt t="22353" x="5400675" y="2301875"/>
          <p14:tracePt t="22360" x="5411788" y="2297113"/>
          <p14:tracePt t="22361" x="5418138" y="2290763"/>
          <p14:tracePt t="22366" x="5424488" y="2284413"/>
          <p14:tracePt t="22371" x="5435600" y="2284413"/>
          <p14:tracePt t="22374" x="5441950" y="2278063"/>
          <p14:tracePt t="22376" x="5448300" y="2278063"/>
          <p14:tracePt t="22382" x="5454650" y="2273300"/>
          <p14:tracePt t="22384" x="5454650" y="2266950"/>
          <p14:tracePt t="22385" x="5459413" y="2266950"/>
          <p14:tracePt t="22389" x="5465763" y="2260600"/>
          <p14:tracePt t="22394" x="5472113" y="2260600"/>
          <p14:tracePt t="22398" x="5478463" y="2254250"/>
          <p14:tracePt t="22401" x="5483225" y="2249488"/>
          <p14:tracePt t="22405" x="5489575" y="2243138"/>
          <p14:tracePt t="22409" x="5495925" y="2236788"/>
          <p14:tracePt t="22413" x="5502275" y="2236788"/>
          <p14:tracePt t="22415" x="5502275" y="2230438"/>
          <p14:tracePt t="22417" x="5508625" y="2230438"/>
          <p14:tracePt t="22420" x="5508625" y="2224088"/>
          <p14:tracePt t="22421" x="5513388" y="2219325"/>
          <p14:tracePt t="22428" x="5519738" y="2212975"/>
          <p14:tracePt t="22429" x="5526088" y="2212975"/>
          <p14:tracePt t="22433" x="5526088" y="2206625"/>
          <p14:tracePt t="22438" x="5532438" y="2206625"/>
          <p14:tracePt t="22439" x="5532438" y="2200275"/>
          <p14:tracePt t="22442" x="5537200" y="2200275"/>
          <p14:tracePt t="22446" x="5537200" y="2195513"/>
          <p14:tracePt t="22452" x="5543550" y="2189163"/>
          <p14:tracePt t="22457" x="5543550" y="2182813"/>
          <p14:tracePt t="22464" x="5549900" y="2176463"/>
          <p14:tracePt t="22468" x="5549900" y="2171700"/>
          <p14:tracePt t="22474" x="5549900" y="2165350"/>
          <p14:tracePt t="22482" x="5549900" y="2159000"/>
          <p14:tracePt t="22490" x="5549900" y="2152650"/>
          <p14:tracePt t="22492" x="5549900" y="2147888"/>
          <p14:tracePt t="22498" x="5549900" y="2141538"/>
          <p14:tracePt t="22506" x="5543550" y="2135188"/>
          <p14:tracePt t="22514" x="5537200" y="2135188"/>
          <p14:tracePt t="22516" x="5532438" y="2128838"/>
          <p14:tracePt t="22523" x="5526088" y="2122488"/>
          <p14:tracePt t="22525" x="5519738" y="2122488"/>
          <p14:tracePt t="22530" x="5513388" y="2122488"/>
          <p14:tracePt t="22535" x="5502275" y="2117725"/>
          <p14:tracePt t="22538" x="5495925" y="2117725"/>
          <p14:tracePt t="22542" x="5489575" y="2117725"/>
          <p14:tracePt t="22543" x="5483225" y="2117725"/>
          <p14:tracePt t="22548" x="5472113" y="2117725"/>
          <p14:tracePt t="22553" x="5459413" y="2117725"/>
          <p14:tracePt t="22559" x="5454650" y="2117725"/>
          <p14:tracePt t="22561" x="5448300" y="2117725"/>
          <p14:tracePt t="22565" x="5441950" y="2117725"/>
          <p14:tracePt t="22570" x="5435600" y="2117725"/>
          <p14:tracePt t="22572" x="5430838" y="2117725"/>
          <p14:tracePt t="22576" x="5424488" y="2117725"/>
          <p14:tracePt t="22578" x="5418138" y="2117725"/>
          <p14:tracePt t="22581" x="5411788" y="2117725"/>
          <p14:tracePt t="22584" x="5407025" y="2117725"/>
          <p14:tracePt t="22587" x="5394325" y="2122488"/>
          <p14:tracePt t="22591" x="5387975" y="2122488"/>
          <p14:tracePt t="22593" x="5381625" y="2122488"/>
          <p14:tracePt t="22596" x="5376863" y="2122488"/>
          <p14:tracePt t="22599" x="5370513" y="2122488"/>
          <p14:tracePt t="22601" x="5364163" y="2128838"/>
          <p14:tracePt t="22605" x="5353050" y="2128838"/>
          <p14:tracePt t="22609" x="5346700" y="2128838"/>
          <p14:tracePt t="22611" x="5340350" y="2128838"/>
          <p14:tracePt t="22614" x="5334000" y="2128838"/>
          <p14:tracePt t="22615" x="5329238" y="2135188"/>
          <p14:tracePt t="22620" x="5322888" y="2135188"/>
          <p14:tracePt t="22621" x="5316538" y="2135188"/>
          <p14:tracePt t="22623" x="5310188" y="2135188"/>
          <p14:tracePt t="22627" x="5299075" y="2141538"/>
          <p14:tracePt t="22632" x="5292725" y="2141538"/>
          <p14:tracePt t="22634" x="5286375" y="2147888"/>
          <p14:tracePt t="22638" x="5280025" y="2147888"/>
          <p14:tracePt t="22639" x="5275263" y="2147888"/>
          <p14:tracePt t="22641" x="5268913" y="2147888"/>
          <p14:tracePt t="22644" x="5268913" y="2152650"/>
          <p14:tracePt t="22645" x="5262563" y="2152650"/>
          <p14:tracePt t="22647" x="5256213" y="2152650"/>
          <p14:tracePt t="22650" x="5251450" y="2152650"/>
          <p14:tracePt t="22653" x="5245100" y="2152650"/>
          <p14:tracePt t="22656" x="5238750" y="2152650"/>
          <p14:tracePt t="22657" x="5232400" y="2159000"/>
          <p14:tracePt t="22662" x="5227638" y="2159000"/>
          <p14:tracePt t="22663" x="5221288" y="2159000"/>
          <p14:tracePt t="22665" x="5214938" y="2165350"/>
          <p14:tracePt t="22670" x="5208588" y="2165350"/>
          <p14:tracePt t="22671" x="5197475" y="2165350"/>
          <p14:tracePt t="22676" x="5191125" y="2171700"/>
          <p14:tracePt t="22677" x="5184775" y="2171700"/>
          <p14:tracePt t="22681" x="5178425" y="2171700"/>
          <p14:tracePt t="22683" x="5173663" y="2171700"/>
          <p14:tracePt t="22687" x="5167313" y="2171700"/>
          <p14:tracePt t="22689" x="5160963" y="2171700"/>
          <p14:tracePt t="22693" x="5160963" y="2176463"/>
          <p14:tracePt t="22696" x="5154613" y="2176463"/>
          <p14:tracePt t="22704" x="5149850" y="2176463"/>
          <p14:tracePt t="22722" x="5143500" y="2176463"/>
          <p14:tracePt t="22730" x="5137150" y="2176463"/>
          <p14:tracePt t="22732" x="5130800" y="2176463"/>
          <p14:tracePt t="22735" x="5124450" y="2176463"/>
          <p14:tracePt t="22740" x="5119688" y="2176463"/>
          <p14:tracePt t="22742" x="5113338" y="2176463"/>
          <p14:tracePt t="22747" x="5100638" y="2176463"/>
          <p14:tracePt t="22750" x="5095875" y="2176463"/>
          <p14:tracePt t="22753" x="5089525" y="2176463"/>
          <p14:tracePt t="22756" x="5076825" y="2176463"/>
          <p14:tracePt t="22758" x="5065713" y="2176463"/>
          <p14:tracePt t="22761" x="5053013" y="2176463"/>
          <p14:tracePt t="22763" x="5046663" y="2176463"/>
          <p14:tracePt t="22766" x="5035550" y="2182813"/>
          <p14:tracePt t="22767" x="5022850" y="2182813"/>
          <p14:tracePt t="22770" x="5018088" y="2182813"/>
          <p14:tracePt t="22772" x="5005388" y="2182813"/>
          <p14:tracePt t="22773" x="4994275" y="2182813"/>
          <p14:tracePt t="22775" x="4981575" y="2182813"/>
          <p14:tracePt t="22778" x="4970463" y="2182813"/>
          <p14:tracePt t="22779" x="4964113" y="2182813"/>
          <p14:tracePt t="22781" x="4951413" y="2182813"/>
          <p14:tracePt t="22784" x="4940300" y="2182813"/>
          <p14:tracePt t="22785" x="4933950" y="2182813"/>
          <p14:tracePt t="22787" x="4916488" y="2182813"/>
          <p14:tracePt t="22790" x="4910138" y="2182813"/>
          <p14:tracePt t="22791" x="4897438" y="2182813"/>
          <p14:tracePt t="22793" x="4879975" y="2182813"/>
          <p14:tracePt t="22795" x="4873625" y="2182813"/>
          <p14:tracePt t="22797" x="4862513" y="2176463"/>
          <p14:tracePt t="22799" x="4856163" y="2176463"/>
          <p14:tracePt t="22802" x="4843463" y="2176463"/>
          <p14:tracePt t="22803" x="4832350" y="2176463"/>
          <p14:tracePt t="22805" x="4826000" y="2171700"/>
          <p14:tracePt t="22808" x="4819650" y="2171700"/>
          <p14:tracePt t="22810" x="4802188" y="2171700"/>
          <p14:tracePt t="22811" x="4795838" y="2171700"/>
          <p14:tracePt t="22814" x="4791075" y="2171700"/>
          <p14:tracePt t="22815" x="4784725" y="2171700"/>
          <p14:tracePt t="22817" x="4778375" y="2165350"/>
          <p14:tracePt t="22820" x="4772025" y="2165350"/>
          <p14:tracePt t="22821" x="4765675" y="2159000"/>
          <p14:tracePt t="22823" x="4760913" y="2159000"/>
          <p14:tracePt t="22826" x="4754563" y="2159000"/>
          <p14:tracePt t="22828" x="4748213" y="2159000"/>
          <p14:tracePt t="22829" x="4741863" y="2159000"/>
          <p14:tracePt t="22832" x="4737100" y="2159000"/>
          <p14:tracePt t="22833" x="4737100" y="2152650"/>
          <p14:tracePt t="22835" x="4730750" y="2152650"/>
          <p14:tracePt t="22840" x="4724400" y="2152650"/>
          <p14:tracePt t="22842" x="4718050" y="2152650"/>
          <p14:tracePt t="22846" x="4713288" y="2147888"/>
          <p14:tracePt t="22852" x="4706938" y="2147888"/>
          <p14:tracePt t="22861" x="4700588" y="2147888"/>
          <p14:tracePt t="22914" x="4700588" y="2141538"/>
          <p14:tracePt t="22932" x="4700588" y="2135188"/>
          <p14:tracePt t="22934" x="4706938" y="2135188"/>
          <p14:tracePt t="22944" x="4713288" y="2135188"/>
          <p14:tracePt t="22952" x="4718050" y="2135188"/>
          <p14:tracePt t="22954" x="4724400" y="2135188"/>
          <p14:tracePt t="22959" x="4730750" y="2135188"/>
          <p14:tracePt t="22966" x="4737100" y="2135188"/>
          <p14:tracePt t="22971" x="4741863" y="2135188"/>
          <p14:tracePt t="22974" x="4748213" y="2135188"/>
          <p14:tracePt t="22977" x="4754563" y="2135188"/>
          <p14:tracePt t="22984" x="4760913" y="2135188"/>
          <p14:tracePt t="22985" x="4765675" y="2135188"/>
          <p14:tracePt t="22990" x="4772025" y="2135188"/>
          <p14:tracePt t="22994" x="4778375" y="2135188"/>
          <p14:tracePt t="23000" x="4784725" y="2135188"/>
          <p14:tracePt t="23004" x="4791075" y="2135188"/>
          <p14:tracePt t="23008" x="4795838" y="2135188"/>
          <p14:tracePt t="23014" x="4802188" y="2135188"/>
          <p14:tracePt t="23022" x="4808538" y="2135188"/>
          <p14:tracePt t="23026" x="4814888" y="2135188"/>
          <p14:tracePt t="23029" x="4819650" y="2135188"/>
          <p14:tracePt t="23038" x="4826000" y="2135188"/>
          <p14:tracePt t="23043" x="4832350" y="2135188"/>
          <p14:tracePt t="23046" x="4838700" y="2135188"/>
          <p14:tracePt t="23047" x="4838700" y="2141538"/>
          <p14:tracePt t="23051" x="4843463" y="2141538"/>
          <p14:tracePt t="23062" x="4849813" y="2141538"/>
          <p14:tracePt t="23599" x="4856163" y="2141538"/>
          <p14:tracePt t="23734" x="4862513" y="2141538"/>
          <p14:tracePt t="23740" x="4867275" y="2141538"/>
          <p14:tracePt t="36096" x="4873625" y="2141538"/>
          <p14:tracePt t="36101" x="4873625" y="2135188"/>
          <p14:tracePt t="36109" x="4879975" y="2135188"/>
          <p14:tracePt t="36113" x="4886325" y="2135188"/>
          <p14:tracePt t="36120" x="4892675" y="2135188"/>
          <p14:tracePt t="36127" x="4897438" y="2135188"/>
          <p14:tracePt t="36135" x="4903788" y="2135188"/>
          <p14:tracePt t="36143" x="4910138" y="2135188"/>
          <p14:tracePt t="36146" x="4916488" y="2135188"/>
          <p14:tracePt t="36157" x="4921250" y="2135188"/>
          <p14:tracePt t="36165" x="4921250" y="2128838"/>
          <p14:tracePt t="36168" x="4927600" y="2128838"/>
          <p14:tracePt t="36181" x="4933950" y="2128838"/>
          <p14:tracePt t="36192" x="4940300" y="2128838"/>
          <p14:tracePt t="36202" x="4940300" y="2122488"/>
          <p14:tracePt t="36232" x="4945063" y="2122488"/>
          <p14:tracePt t="36284" x="4951413" y="2122488"/>
          <p14:tracePt t="36401" x="4951413" y="2117725"/>
          <p14:tracePt t="36424" x="4957763" y="2117725"/>
          <p14:tracePt t="36427" x="4957763" y="2111375"/>
          <p14:tracePt t="36430" x="4964113" y="2111375"/>
          <p14:tracePt t="36439" x="4970463" y="2111375"/>
          <p14:tracePt t="36442" x="4970463" y="2105025"/>
          <p14:tracePt t="36449" x="4970463" y="2098675"/>
          <p14:tracePt t="36452" x="4975225" y="2098675"/>
          <p14:tracePt t="36455" x="4975225" y="2093913"/>
          <p14:tracePt t="36459" x="4975225" y="2087563"/>
          <p14:tracePt t="36461" x="4981575" y="2087563"/>
          <p14:tracePt t="36464" x="4981575" y="2081213"/>
          <p14:tracePt t="36465" x="4987925" y="2081213"/>
          <p14:tracePt t="36467" x="4987925" y="2074863"/>
          <p14:tracePt t="36473" x="4987925" y="2063750"/>
          <p14:tracePt t="36477" x="4987925" y="2057400"/>
          <p14:tracePt t="36479" x="4994275" y="2057400"/>
          <p14:tracePt t="36482" x="4994275" y="2051050"/>
          <p14:tracePt t="36485" x="4994275" y="2044700"/>
          <p14:tracePt t="36488" x="4994275" y="2039938"/>
          <p14:tracePt t="36491" x="4994275" y="2033588"/>
          <p14:tracePt t="36495" x="4994275" y="2020888"/>
          <p14:tracePt t="36501" x="4994275" y="2016125"/>
          <p14:tracePt t="36506" x="4994275" y="2003425"/>
          <p14:tracePt t="36513" x="4994275" y="1997075"/>
          <p14:tracePt t="36514" x="4994275" y="1992313"/>
          <p14:tracePt t="36515" x="4994275" y="1985963"/>
          <p14:tracePt t="36519" x="4994275" y="1979613"/>
          <p14:tracePt t="36521" x="4994275" y="1973263"/>
          <p14:tracePt t="36525" x="4994275" y="1966913"/>
          <p14:tracePt t="36527" x="4994275" y="1962150"/>
          <p14:tracePt t="36531" x="4987925" y="1949450"/>
          <p14:tracePt t="36533" x="4987925" y="1943100"/>
          <p14:tracePt t="36536" x="4981575" y="1931988"/>
          <p14:tracePt t="36539" x="4981575" y="1925638"/>
          <p14:tracePt t="36542" x="4975225" y="1919288"/>
          <p14:tracePt t="36543" x="4970463" y="1914525"/>
          <p14:tracePt t="36545" x="4970463" y="1908175"/>
          <p14:tracePt t="36548" x="4964113" y="1901825"/>
          <p14:tracePt t="36549" x="4957763" y="1890713"/>
          <p14:tracePt t="36551" x="4951413" y="1884363"/>
          <p14:tracePt t="36554" x="4945063" y="1878013"/>
          <p14:tracePt t="36556" x="4940300" y="1871663"/>
          <p14:tracePt t="36557" x="4933950" y="1865313"/>
          <p14:tracePt t="36560" x="4927600" y="1860550"/>
          <p14:tracePt t="36562" x="4916488" y="1847850"/>
          <p14:tracePt t="36563" x="4910138" y="1841500"/>
          <p14:tracePt t="36567" x="4897438" y="1836738"/>
          <p14:tracePt t="36568" x="4892675" y="1830388"/>
          <p14:tracePt t="36569" x="4886325" y="1824038"/>
          <p14:tracePt t="36573" x="4867275" y="1812925"/>
          <p14:tracePt t="36574" x="4862513" y="1806575"/>
          <p14:tracePt t="36575" x="4849813" y="1793875"/>
          <p14:tracePt t="36579" x="4826000" y="1782763"/>
          <p14:tracePt t="36581" x="4814888" y="1776413"/>
          <p14:tracePt t="36585" x="4802188" y="1770063"/>
          <p14:tracePt t="36586" x="4784725" y="1763713"/>
          <p14:tracePt t="36588" x="4778375" y="1758950"/>
          <p14:tracePt t="36590" x="4760913" y="1746250"/>
          <p14:tracePt t="36592" x="4748213" y="1746250"/>
          <p14:tracePt t="36593" x="4730750" y="1735138"/>
          <p14:tracePt t="36595" x="4718050" y="1728788"/>
          <p14:tracePt t="36598" x="4706938" y="1728788"/>
          <p14:tracePt t="36599" x="4694238" y="1722438"/>
          <p14:tracePt t="36601" x="4676775" y="1716088"/>
          <p14:tracePt t="36603" x="4664075" y="1709738"/>
          <p14:tracePt t="36605" x="4640263" y="1704975"/>
          <p14:tracePt t="36607" x="4629150" y="1698625"/>
          <p14:tracePt t="36609" x="4610100" y="1692275"/>
          <p14:tracePt t="36611" x="4592638" y="1692275"/>
          <p14:tracePt t="36613" x="4581525" y="1685925"/>
          <p14:tracePt t="36615" x="4557713" y="1681163"/>
          <p14:tracePt t="36617" x="4545013" y="1674813"/>
          <p14:tracePt t="36619" x="4527550" y="1674813"/>
          <p14:tracePt t="36622" x="4497388" y="1668463"/>
          <p14:tracePt t="36623" x="4479925" y="1668463"/>
          <p14:tracePt t="36625" x="4456113" y="1662113"/>
          <p14:tracePt t="36627" x="4437063" y="1657350"/>
          <p14:tracePt t="36629" x="4413250" y="1651000"/>
          <p14:tracePt t="36631" x="4389438" y="1651000"/>
          <p14:tracePt t="36633" x="4365625" y="1644650"/>
          <p14:tracePt t="36635" x="4348163" y="1644650"/>
          <p14:tracePt t="36637" x="4324350" y="1644650"/>
          <p14:tracePt t="36639" x="4305300" y="1644650"/>
          <p14:tracePt t="36641" x="4287838" y="1644650"/>
          <p14:tracePt t="36643" x="4264025" y="1644650"/>
          <p14:tracePt t="36645" x="4251325" y="1638300"/>
          <p14:tracePt t="36647" x="4233863" y="1638300"/>
          <p14:tracePt t="36649" x="4216400" y="1638300"/>
          <p14:tracePt t="36652" x="4192588" y="1633538"/>
          <p14:tracePt t="36653" x="4179888" y="1633538"/>
          <p14:tracePt t="36655" x="4162425" y="1633538"/>
          <p14:tracePt t="36658" x="4144963" y="1633538"/>
          <p14:tracePt t="36659" x="4125913" y="1633538"/>
          <p14:tracePt t="36661" x="4108450" y="1633538"/>
          <p14:tracePt t="36664" x="4090988" y="1633538"/>
          <p14:tracePt t="36665" x="4078288" y="1627188"/>
          <p14:tracePt t="36667" x="4067175" y="1627188"/>
          <p14:tracePt t="36670" x="4048125" y="1627188"/>
          <p14:tracePt t="36671" x="4037013" y="1627188"/>
          <p14:tracePt t="36673" x="4019550" y="1627188"/>
          <p14:tracePt t="36676" x="4006850" y="1627188"/>
          <p14:tracePt t="36677" x="3994150" y="1627188"/>
          <p14:tracePt t="36679" x="3989388" y="1627188"/>
          <p14:tracePt t="36682" x="3976688" y="1620838"/>
          <p14:tracePt t="36683" x="3965575" y="1620838"/>
          <p14:tracePt t="36685" x="3959225" y="1620838"/>
          <p14:tracePt t="36688" x="3952875" y="1620838"/>
          <p14:tracePt t="36689" x="3941763" y="1620838"/>
          <p14:tracePt t="36691" x="3935413" y="1614488"/>
          <p14:tracePt t="36694" x="3929063" y="1614488"/>
          <p14:tracePt t="36695" x="3922713" y="1614488"/>
          <p14:tracePt t="36697" x="3911600" y="1614488"/>
          <p14:tracePt t="36701" x="3898900" y="1614488"/>
          <p14:tracePt t="36703" x="3892550" y="1614488"/>
          <p14:tracePt t="36707" x="3881438" y="1614488"/>
          <p14:tracePt t="36709" x="3881438" y="1608138"/>
          <p14:tracePt t="36712" x="3875088" y="1608138"/>
          <p14:tracePt t="36715" x="3863975" y="1608138"/>
          <p14:tracePt t="36718" x="3863975" y="1603375"/>
          <p14:tracePt t="36719" x="3857625" y="1603375"/>
          <p14:tracePt t="36725" x="3851275" y="1603375"/>
          <p14:tracePt t="36728" x="3844925" y="1603375"/>
          <p14:tracePt t="36731" x="3840163" y="1603375"/>
          <p14:tracePt t="36743" x="3833813" y="1603375"/>
          <p14:tracePt t="36767" x="3827463" y="1603375"/>
          <p14:tracePt t="36773" x="3821113" y="1603375"/>
          <p14:tracePt t="36776" x="3814763" y="1603375"/>
          <p14:tracePt t="36778" x="3810000" y="1603375"/>
          <p14:tracePt t="36781" x="3797300" y="1603375"/>
          <p14:tracePt t="36785" x="3790950" y="1603375"/>
          <p14:tracePt t="36785" x="3786188" y="1603375"/>
          <p14:tracePt t="36787" x="3773488" y="1603375"/>
          <p14:tracePt t="36789" x="3767138" y="1603375"/>
          <p14:tracePt t="36791" x="3756025" y="1603375"/>
          <p14:tracePt t="36794" x="3743325" y="1603375"/>
          <p14:tracePt t="36795" x="3736975" y="1603375"/>
          <p14:tracePt t="36798" x="3725863" y="1603375"/>
          <p14:tracePt t="36799" x="3713163" y="1603375"/>
          <p14:tracePt t="36801" x="3702050" y="1597025"/>
          <p14:tracePt t="36804" x="3689350" y="1597025"/>
          <p14:tracePt t="36805" x="3678238" y="1590675"/>
          <p14:tracePt t="36807" x="3665538" y="1590675"/>
          <p14:tracePt t="36809" x="3654425" y="1590675"/>
          <p14:tracePt t="36812" x="3641725" y="1590675"/>
          <p14:tracePt t="36813" x="3630613" y="1584325"/>
          <p14:tracePt t="36815" x="3617913" y="1579563"/>
          <p14:tracePt t="36817" x="3606800" y="1579563"/>
          <p14:tracePt t="36819" x="3587750" y="1573213"/>
          <p14:tracePt t="36821" x="3570288" y="1573213"/>
          <p14:tracePt t="36823" x="3557588" y="1573213"/>
          <p14:tracePt t="36826" x="3546475" y="1566863"/>
          <p14:tracePt t="36828" x="3529013" y="1560513"/>
          <p14:tracePt t="36829" x="3516313" y="1555750"/>
          <p14:tracePt t="36831" x="3498850" y="1555750"/>
          <p14:tracePt t="36833" x="3479800" y="1549400"/>
          <p14:tracePt t="36835" x="3462338" y="1543050"/>
          <p14:tracePt t="36837" x="3444875" y="1536700"/>
          <p14:tracePt t="36840" x="3427413" y="1536700"/>
          <p14:tracePt t="36841" x="3408363" y="1530350"/>
          <p14:tracePt t="36843" x="3390900" y="1530350"/>
          <p14:tracePt t="36845" x="3378200" y="1525588"/>
          <p14:tracePt t="36847" x="3360738" y="1519238"/>
          <p14:tracePt t="36849" x="3343275" y="1519238"/>
          <p14:tracePt t="36852" x="3330575" y="1519238"/>
          <p14:tracePt t="36853" x="3319463" y="1512888"/>
          <p14:tracePt t="36855" x="3295650" y="1506538"/>
          <p14:tracePt t="36858" x="3282950" y="1501775"/>
          <p14:tracePt t="36859" x="3271838" y="1501775"/>
          <p14:tracePt t="36861" x="3259138" y="1501775"/>
          <p14:tracePt t="36864" x="3248025" y="1501775"/>
          <p14:tracePt t="36865" x="3235325" y="1495425"/>
          <p14:tracePt t="36867" x="3224213" y="1489075"/>
          <p14:tracePt t="36870" x="3211513" y="1489075"/>
          <p14:tracePt t="36871" x="3205163" y="1489075"/>
          <p14:tracePt t="36874" x="3194050" y="1489075"/>
          <p14:tracePt t="36876" x="3181350" y="1482725"/>
          <p14:tracePt t="36879" x="3170238" y="1477963"/>
          <p14:tracePt t="36882" x="3157538" y="1477963"/>
          <p14:tracePt t="36883" x="3151188" y="1477963"/>
          <p14:tracePt t="36888" x="3140075" y="1477963"/>
          <p14:tracePt t="36889" x="3133725" y="1471613"/>
          <p14:tracePt t="36891" x="3127375" y="1471613"/>
          <p14:tracePt t="36894" x="3121025" y="1471613"/>
          <p14:tracePt t="36895" x="3121025" y="1465263"/>
          <p14:tracePt t="36897" x="3109913" y="1465263"/>
          <p14:tracePt t="36900" x="3103563" y="1465263"/>
          <p14:tracePt t="36903" x="3092450" y="1465263"/>
          <p14:tracePt t="36906" x="3086100" y="1465263"/>
          <p14:tracePt t="36907" x="3079750" y="1465263"/>
          <p14:tracePt t="36912" x="3073400" y="1458913"/>
          <p14:tracePt t="36913" x="3062288" y="1458913"/>
          <p14:tracePt t="36919" x="3055938" y="1458913"/>
          <p14:tracePt t="36919" x="3055938" y="1452563"/>
          <p14:tracePt t="36921" x="3049588" y="1452563"/>
          <p14:tracePt t="36925" x="3043238" y="1452563"/>
          <p14:tracePt t="36927" x="3038475" y="1452563"/>
          <p14:tracePt t="36933" x="3032125" y="1447800"/>
          <p14:tracePt t="36943" x="3025775" y="1447800"/>
          <p14:tracePt t="36948" x="3025775" y="1441450"/>
          <p14:tracePt t="36957" x="3019425" y="1435100"/>
          <p14:tracePt t="36963" x="3019425" y="1428750"/>
          <p14:tracePt t="36966" x="3014663" y="1428750"/>
          <p14:tracePt t="36973" x="3014663" y="1423988"/>
          <p14:tracePt t="36979" x="3008313" y="1423988"/>
          <p14:tracePt t="36981" x="3008313" y="1417638"/>
          <p14:tracePt t="36991" x="3008313" y="1411288"/>
          <p14:tracePt t="36994" x="3001963" y="1411288"/>
          <p14:tracePt t="36999" x="3001963" y="1404938"/>
          <p14:tracePt t="37003" x="3001963" y="1400175"/>
          <p14:tracePt t="37007" x="2995613" y="1400175"/>
          <p14:tracePt t="37010" x="2990850" y="1393825"/>
          <p14:tracePt t="37015" x="2990850" y="1387475"/>
          <p14:tracePt t="37023" x="2990850" y="1381125"/>
          <p14:tracePt t="37025" x="2984500" y="1376363"/>
          <p14:tracePt t="37033" x="2984500" y="1370013"/>
          <p14:tracePt t="37035" x="2978150" y="1370013"/>
          <p14:tracePt t="37040" x="2978150" y="1363663"/>
          <p14:tracePt t="37046" x="2971800" y="1363663"/>
          <p14:tracePt t="37047" x="2971800" y="1357313"/>
          <p14:tracePt t="37053" x="2967038" y="1350963"/>
          <p14:tracePt t="37059" x="2967038" y="1346200"/>
          <p14:tracePt t="37064" x="2960688" y="1346200"/>
          <p14:tracePt t="37067" x="2960688" y="1339850"/>
          <p14:tracePt t="37075" x="2954338" y="1339850"/>
          <p14:tracePt t="37079" x="2954338" y="1333500"/>
          <p14:tracePt t="37083" x="2954338" y="1327150"/>
          <p14:tracePt t="37085" x="2947988" y="1327150"/>
          <p14:tracePt t="37088" x="2941638" y="1327150"/>
          <p14:tracePt t="37097" x="2936875" y="1322388"/>
          <p14:tracePt t="37111" x="2930525" y="1322388"/>
          <p14:tracePt t="37157" x="2930525" y="1316038"/>
          <p14:tracePt t="37182" x="2924175" y="1316038"/>
          <p14:tracePt t="37262" x="2917825" y="1316038"/>
          <p14:tracePt t="37310" x="2913063" y="1316038"/>
          <p14:tracePt t="37315" x="2913063" y="1322388"/>
          <p14:tracePt t="37324" x="2913063" y="1327150"/>
          <p14:tracePt t="37329" x="2913063" y="1333500"/>
          <p14:tracePt t="37338" x="2913063" y="1339850"/>
          <p14:tracePt t="37352" x="2906713" y="1346200"/>
          <p14:tracePt t="37368" x="2906713" y="1350963"/>
          <p14:tracePt t="37384" x="2906713" y="1357313"/>
          <p14:tracePt t="37396" x="2906713" y="1363663"/>
          <p14:tracePt t="37405" x="2906713" y="1370013"/>
          <p14:tracePt t="37413" x="2906713" y="1376363"/>
          <p14:tracePt t="37416" x="2906713" y="1381125"/>
          <p14:tracePt t="37423" x="2906713" y="1387475"/>
          <p14:tracePt t="37427" x="2906713" y="1393825"/>
          <p14:tracePt t="37431" x="2906713" y="1400175"/>
          <p14:tracePt t="37436" x="2906713" y="1404938"/>
          <p14:tracePt t="37437" x="2906713" y="1411288"/>
          <p14:tracePt t="37441" x="2906713" y="1417638"/>
          <p14:tracePt t="37446" x="2906713" y="1423988"/>
          <p14:tracePt t="37447" x="2906713" y="1428750"/>
          <p14:tracePt t="37449" x="2913063" y="1428750"/>
          <p14:tracePt t="37453" x="2913063" y="1435100"/>
          <p14:tracePt t="37454" x="2913063" y="1441450"/>
          <p14:tracePt t="37455" x="2913063" y="1447800"/>
          <p14:tracePt t="37459" x="2913063" y="1452563"/>
          <p14:tracePt t="37462" x="2913063" y="1458913"/>
          <p14:tracePt t="37465" x="2913063" y="1465263"/>
          <p14:tracePt t="37467" x="2913063" y="1471613"/>
          <p14:tracePt t="37470" x="2913063" y="1477963"/>
          <p14:tracePt t="37471" x="2913063" y="1482725"/>
          <p14:tracePt t="37473" x="2913063" y="1489075"/>
          <p14:tracePt t="37476" x="2913063" y="1495425"/>
          <p14:tracePt t="37477" x="2913063" y="1501775"/>
          <p14:tracePt t="37482" x="2913063" y="1506538"/>
          <p14:tracePt t="37483" x="2913063" y="1512888"/>
          <p14:tracePt t="37485" x="2913063" y="1519238"/>
          <p14:tracePt t="37488" x="2913063" y="1525588"/>
          <p14:tracePt t="37491" x="2913063" y="1536700"/>
          <p14:tracePt t="37495" x="2913063" y="1543050"/>
          <p14:tracePt t="37497" x="2913063" y="1549400"/>
          <p14:tracePt t="37501" x="2913063" y="1555750"/>
          <p14:tracePt t="37503" x="2913063" y="1560513"/>
          <p14:tracePt t="37507" x="2913063" y="1566863"/>
          <p14:tracePt t="37513" x="2913063" y="1573213"/>
          <p14:tracePt t="37514" x="2913063" y="1579563"/>
          <p14:tracePt t="37519" x="2913063" y="1584325"/>
          <p14:tracePt t="37521" x="2913063" y="1590675"/>
          <p14:tracePt t="37525" x="2913063" y="1597025"/>
          <p14:tracePt t="37531" x="2913063" y="1603375"/>
          <p14:tracePt t="37537" x="2913063" y="1608138"/>
          <p14:tracePt t="37541" x="2913063" y="1614488"/>
          <p14:tracePt t="37547" x="2913063" y="1620838"/>
          <p14:tracePt t="37553" x="2913063" y="1627188"/>
          <p14:tracePt t="37556" x="2913063" y="1633538"/>
          <p14:tracePt t="37557" x="2913063" y="1638300"/>
          <p14:tracePt t="37561" x="2913063" y="1644650"/>
          <p14:tracePt t="37563" x="2913063" y="1651000"/>
          <p14:tracePt t="37565" x="2913063" y="1657350"/>
          <p14:tracePt t="37569" x="2913063" y="1662113"/>
          <p14:tracePt t="37571" x="2913063" y="1668463"/>
          <p14:tracePt t="37573" x="2913063" y="1674813"/>
          <p14:tracePt t="37575" x="2913063" y="1681163"/>
          <p14:tracePt t="37579" x="2913063" y="1692275"/>
          <p14:tracePt t="37583" x="2913063" y="1698625"/>
          <p14:tracePt t="37586" x="2913063" y="1709738"/>
          <p14:tracePt t="37589" x="2913063" y="1722438"/>
          <p14:tracePt t="37592" x="2913063" y="1728788"/>
          <p14:tracePt t="37593" x="2913063" y="1735138"/>
          <p14:tracePt t="37595" x="2913063" y="1739900"/>
          <p14:tracePt t="37598" x="2906713" y="1752600"/>
          <p14:tracePt t="37599" x="2906713" y="1758950"/>
          <p14:tracePt t="37601" x="2906713" y="1763713"/>
          <p14:tracePt t="37604" x="2900363" y="1776413"/>
          <p14:tracePt t="37605" x="2900363" y="1782763"/>
          <p14:tracePt t="37607" x="2900363" y="1787525"/>
          <p14:tracePt t="37610" x="2900363" y="1800225"/>
          <p14:tracePt t="37611" x="2900363" y="1812925"/>
          <p14:tracePt t="37613" x="2894013" y="1817688"/>
          <p14:tracePt t="37616" x="2889250" y="1830388"/>
          <p14:tracePt t="37617" x="2889250" y="1836738"/>
          <p14:tracePt t="37619" x="2889250" y="1847850"/>
          <p14:tracePt t="37622" x="2882900" y="1854200"/>
          <p14:tracePt t="37623" x="2882900" y="1865313"/>
          <p14:tracePt t="37628" x="2882900" y="1871663"/>
          <p14:tracePt t="37629" x="2876550" y="1884363"/>
          <p14:tracePt t="37631" x="2876550" y="1895475"/>
          <p14:tracePt t="37634" x="2876550" y="1901825"/>
          <p14:tracePt t="37635" x="2876550" y="1914525"/>
          <p14:tracePt t="37637" x="2876550" y="1919288"/>
          <p14:tracePt t="37641" x="2870200" y="1931988"/>
          <p14:tracePt t="37643" x="2863850" y="1931988"/>
          <p14:tracePt t="37646" x="2863850" y="1943100"/>
          <p14:tracePt t="37647" x="2863850" y="1949450"/>
          <p14:tracePt t="37649" x="2863850" y="1962150"/>
          <p14:tracePt t="37652" x="2863850" y="1966913"/>
          <p14:tracePt t="37653" x="2863850" y="1973263"/>
          <p14:tracePt t="37655" x="2859088" y="1985963"/>
          <p14:tracePt t="37658" x="2852738" y="1992313"/>
          <p14:tracePt t="37659" x="2852738" y="1997075"/>
          <p14:tracePt t="37661" x="2852738" y="2009775"/>
          <p14:tracePt t="37664" x="2852738" y="2016125"/>
          <p14:tracePt t="37665" x="2846388" y="2020888"/>
          <p14:tracePt t="37667" x="2846388" y="2033588"/>
          <p14:tracePt t="37670" x="2840038" y="2039938"/>
          <p14:tracePt t="37672" x="2840038" y="2044700"/>
          <p14:tracePt t="37673" x="2840038" y="2057400"/>
          <p14:tracePt t="37676" x="2835275" y="2063750"/>
          <p14:tracePt t="37677" x="2835275" y="2070100"/>
          <p14:tracePt t="37679" x="2828925" y="2074863"/>
          <p14:tracePt t="37682" x="2828925" y="2087563"/>
          <p14:tracePt t="37684" x="2828925" y="2093913"/>
          <p14:tracePt t="37685" x="2822575" y="2098675"/>
          <p14:tracePt t="37688" x="2816225" y="2105025"/>
          <p14:tracePt t="37689" x="2816225" y="2111375"/>
          <p14:tracePt t="37691" x="2816225" y="2117725"/>
          <p14:tracePt t="37695" x="2816225" y="2128838"/>
          <p14:tracePt t="37695" x="2811463" y="2135188"/>
          <p14:tracePt t="37697" x="2811463" y="2141538"/>
          <p14:tracePt t="37701" x="2805113" y="2152650"/>
          <p14:tracePt t="37702" x="2805113" y="2159000"/>
          <p14:tracePt t="37703" x="2805113" y="2165350"/>
          <p14:tracePt t="37707" x="2798763" y="2171700"/>
          <p14:tracePt t="37708" x="2798763" y="2176463"/>
          <p14:tracePt t="37709" x="2798763" y="2189163"/>
          <p14:tracePt t="37713" x="2792413" y="2195513"/>
          <p14:tracePt t="37714" x="2787650" y="2195513"/>
          <p14:tracePt t="37715" x="2787650" y="2206625"/>
          <p14:tracePt t="37719" x="2781300" y="2219325"/>
          <p14:tracePt t="37721" x="2774950" y="2230438"/>
          <p14:tracePt t="37725" x="2768600" y="2249488"/>
          <p14:tracePt t="37727" x="2762250" y="2254250"/>
          <p14:tracePt t="37729" x="2762250" y="2266950"/>
          <p14:tracePt t="37731" x="2757488" y="2273300"/>
          <p14:tracePt t="37733" x="2757488" y="2278063"/>
          <p14:tracePt t="37735" x="2751138" y="2284413"/>
          <p14:tracePt t="37737" x="2751138" y="2290763"/>
          <p14:tracePt t="37739" x="2744788" y="2301875"/>
          <p14:tracePt t="37741" x="2738438" y="2308225"/>
          <p14:tracePt t="37744" x="2738438" y="2314575"/>
          <p14:tracePt t="37745" x="2738438" y="2327275"/>
          <p14:tracePt t="37747" x="2733675" y="2327275"/>
          <p14:tracePt t="37750" x="2727325" y="2332038"/>
          <p14:tracePt t="37751" x="2727325" y="2338388"/>
          <p14:tracePt t="37753" x="2727325" y="2344738"/>
          <p14:tracePt t="37755" x="2727325" y="2351088"/>
          <p14:tracePt t="37757" x="2720975" y="2355850"/>
          <p14:tracePt t="37759" x="2720975" y="2362200"/>
          <p14:tracePt t="37762" x="2720975" y="2368550"/>
          <p14:tracePt t="37763" x="2720975" y="2374900"/>
          <p14:tracePt t="37765" x="2720975" y="2379663"/>
          <p14:tracePt t="37767" x="2720975" y="2386013"/>
          <p14:tracePt t="37771" x="2720975" y="2392363"/>
          <p14:tracePt t="37773" x="2720975" y="2398713"/>
          <p14:tracePt t="37775" x="2720975" y="2405063"/>
          <p14:tracePt t="37780" x="2720975" y="2409825"/>
          <p14:tracePt t="37783" x="2720975" y="2422525"/>
          <p14:tracePt t="37787" x="2720975" y="2428875"/>
          <p14:tracePt t="37789" x="2720975" y="2433638"/>
          <p14:tracePt t="37792" x="2720975" y="2439988"/>
          <p14:tracePt t="37795" x="2720975" y="2446338"/>
          <p14:tracePt t="37798" x="2720975" y="2452688"/>
          <p14:tracePt t="37799" x="2720975" y="2457450"/>
          <p14:tracePt t="37804" x="2720975" y="2463800"/>
          <p14:tracePt t="37805" x="2720975" y="2470150"/>
          <p14:tracePt t="37807" x="2720975" y="2476500"/>
          <p14:tracePt t="37810" x="2720975" y="2481263"/>
          <p14:tracePt t="37813" x="2720975" y="2487613"/>
          <p14:tracePt t="37816" x="2720975" y="2493963"/>
          <p14:tracePt t="37817" x="2727325" y="2500313"/>
          <p14:tracePt t="37819" x="2727325" y="2506663"/>
          <p14:tracePt t="37822" x="2733675" y="2506663"/>
          <p14:tracePt t="37823" x="2733675" y="2517775"/>
          <p14:tracePt t="37825" x="2738438" y="2517775"/>
          <p14:tracePt t="37828" x="2738438" y="2530475"/>
          <p14:tracePt t="37831" x="2744788" y="2535238"/>
          <p14:tracePt t="37835" x="2751138" y="2541588"/>
          <p14:tracePt t="37837" x="2751138" y="2547938"/>
          <p14:tracePt t="37840" x="2757488" y="2554288"/>
          <p14:tracePt t="37841" x="2757488" y="2559050"/>
          <p14:tracePt t="37846" x="2762250" y="2565400"/>
          <p14:tracePt t="37848" x="2762250" y="2571750"/>
          <p14:tracePt t="37852" x="2768600" y="2578100"/>
          <p14:tracePt t="37854" x="2774950" y="2584450"/>
          <p14:tracePt t="37858" x="2774950" y="2589213"/>
          <p14:tracePt t="37860" x="2781300" y="2595563"/>
          <p14:tracePt t="37861" x="2781300" y="2601913"/>
          <p14:tracePt t="37865" x="2787650" y="2608263"/>
          <p14:tracePt t="37867" x="2787650" y="2613025"/>
          <p14:tracePt t="37871" x="2792413" y="2619375"/>
          <p14:tracePt t="37873" x="2798763" y="2625725"/>
          <p14:tracePt t="37876" x="2798763" y="2632075"/>
          <p14:tracePt t="37877" x="2798763" y="2636838"/>
          <p14:tracePt t="37882" x="2805113" y="2643188"/>
          <p14:tracePt t="37883" x="2805113" y="2649538"/>
          <p14:tracePt t="37885" x="2811463" y="2655888"/>
          <p14:tracePt t="37890" x="2816225" y="2662238"/>
          <p14:tracePt t="37895" x="2816225" y="2673350"/>
          <p14:tracePt t="37896" x="2822575" y="2679700"/>
          <p14:tracePt t="37897" x="2822575" y="2686050"/>
          <p14:tracePt t="37901" x="2828925" y="2690813"/>
          <p14:tracePt t="37903" x="2835275" y="2697163"/>
          <p14:tracePt t="37907" x="2835275" y="2709863"/>
          <p14:tracePt t="37909" x="2840038" y="2714625"/>
          <p14:tracePt t="37911" x="2840038" y="2720975"/>
          <p14:tracePt t="37913" x="2846388" y="2727325"/>
          <p14:tracePt t="37915" x="2852738" y="2733675"/>
          <p14:tracePt t="37919" x="2852738" y="2744788"/>
          <p14:tracePt t="37921" x="2859088" y="2751138"/>
          <p14:tracePt t="37923" x="2863850" y="2757488"/>
          <p14:tracePt t="37926" x="2863850" y="2763838"/>
          <p14:tracePt t="37927" x="2863850" y="2768600"/>
          <p14:tracePt t="37929" x="2870200" y="2774950"/>
          <p14:tracePt t="37931" x="2876550" y="2781300"/>
          <p14:tracePt t="37933" x="2876550" y="2787650"/>
          <p14:tracePt t="37935" x="2882900" y="2792413"/>
          <p14:tracePt t="37937" x="2882900" y="2798763"/>
          <p14:tracePt t="37939" x="2882900" y="2805113"/>
          <p14:tracePt t="37941" x="2889250" y="2811463"/>
          <p14:tracePt t="37943" x="2889250" y="2816225"/>
          <p14:tracePt t="37947" x="2894013" y="2822575"/>
          <p14:tracePt t="37956" x="2900363" y="2841625"/>
          <p14:tracePt t="37957" x="2906713" y="2841625"/>
          <p14:tracePt t="37961" x="2906713" y="2846388"/>
          <p14:tracePt t="37963" x="2906713" y="2852738"/>
          <p14:tracePt t="37965" x="2913063" y="2852738"/>
          <p14:tracePt t="37968" x="2913063" y="2859088"/>
          <p14:tracePt t="37971" x="2917825" y="2865438"/>
          <p14:tracePt t="37979" x="2917825" y="2870200"/>
          <p14:tracePt t="37983" x="2924175" y="2876550"/>
          <p14:tracePt t="37989" x="2924175" y="2882900"/>
          <p14:tracePt t="37995" x="2930525" y="2889250"/>
          <p14:tracePt t="38005" x="2930525" y="2894013"/>
          <p14:tracePt t="38011" x="2930525" y="2900363"/>
          <p14:tracePt t="38021" x="2936875" y="2900363"/>
          <p14:tracePt t="38024" x="2936875" y="2906713"/>
          <p14:tracePt t="38031" x="2936875" y="2913063"/>
          <p14:tracePt t="38035" x="2941638" y="2913063"/>
          <p14:tracePt t="38039" x="2941638" y="2919413"/>
          <p14:tracePt t="38041" x="2941638" y="2924175"/>
          <p14:tracePt t="38047" x="2941638" y="2930525"/>
          <p14:tracePt t="38052" x="2947988" y="2930525"/>
          <p14:tracePt t="38053" x="2947988" y="2936875"/>
          <p14:tracePt t="38055" x="2947988" y="2943225"/>
          <p14:tracePt t="38059" x="2947988" y="2947988"/>
          <p14:tracePt t="38065" x="2954338" y="2954338"/>
          <p14:tracePt t="38067" x="2954338" y="2960688"/>
          <p14:tracePt t="38071" x="2960688" y="2967038"/>
          <p14:tracePt t="38077" x="2967038" y="2971800"/>
          <p14:tracePt t="38079" x="2967038" y="2978150"/>
          <p14:tracePt t="38083" x="2971800" y="2984500"/>
          <p14:tracePt t="38085" x="2971800" y="2990850"/>
          <p14:tracePt t="38090" x="2978150" y="2995613"/>
          <p14:tracePt t="38096" x="2984500" y="3001963"/>
          <p14:tracePt t="38097" x="2990850" y="3001963"/>
          <p14:tracePt t="38101" x="2990850" y="3008313"/>
          <p14:tracePt t="38102" x="2990850" y="3014663"/>
          <p14:tracePt t="38103" x="2995613" y="3014663"/>
          <p14:tracePt t="38107" x="2995613" y="3021013"/>
          <p14:tracePt t="38109" x="3001963" y="3021013"/>
          <p14:tracePt t="38113" x="3008313" y="3025775"/>
          <p14:tracePt t="38115" x="3014663" y="3025775"/>
          <p14:tracePt t="38117" x="3014663" y="3032125"/>
          <p14:tracePt t="38121" x="3019425" y="3038475"/>
          <p14:tracePt t="38125" x="3019425" y="3044825"/>
          <p14:tracePt t="38127" x="3025775" y="3044825"/>
          <p14:tracePt t="38129" x="3032125" y="3044825"/>
          <p14:tracePt t="38133" x="3032125" y="3055938"/>
          <p14:tracePt t="38135" x="3038475" y="3055938"/>
          <p14:tracePt t="38139" x="3043238" y="3062288"/>
          <p14:tracePt t="38146" x="3049588" y="3062288"/>
          <p14:tracePt t="38147" x="3049588" y="3068638"/>
          <p14:tracePt t="38150" x="3055938" y="3068638"/>
          <p14:tracePt t="38153" x="3055938" y="3073400"/>
          <p14:tracePt t="38157" x="3062288" y="3079750"/>
          <p14:tracePt t="38163" x="3062288" y="3086100"/>
          <p14:tracePt t="38165" x="3068638" y="3086100"/>
          <p14:tracePt t="38170" x="3068638" y="3092450"/>
          <p14:tracePt t="38175" x="3068638" y="3098800"/>
          <p14:tracePt t="38177" x="3073400" y="3098800"/>
          <p14:tracePt t="38180" x="3073400" y="3103563"/>
          <p14:tracePt t="38183" x="3079750" y="3109913"/>
          <p14:tracePt t="38189" x="3079750" y="3116263"/>
          <p14:tracePt t="38193" x="3079750" y="3122613"/>
          <p14:tracePt t="38195" x="3086100" y="3127375"/>
          <p14:tracePt t="38199" x="3086100" y="3133725"/>
          <p14:tracePt t="38204" x="3092450" y="3133725"/>
          <p14:tracePt t="38205" x="3092450" y="3140075"/>
          <p14:tracePt t="38211" x="3097213" y="3146425"/>
          <p14:tracePt t="38213" x="3097213" y="3151188"/>
          <p14:tracePt t="38218" x="3103563" y="3151188"/>
          <p14:tracePt t="38222" x="3103563" y="3157538"/>
          <p14:tracePt t="38228" x="3109913" y="3157538"/>
          <p14:tracePt t="38229" x="3109913" y="3163888"/>
          <p14:tracePt t="38237" x="3116263" y="3163888"/>
          <p14:tracePt t="38240" x="3116263" y="3170238"/>
          <p14:tracePt t="38246" x="3116263" y="3176588"/>
          <p14:tracePt t="38247" x="3121025" y="3176588"/>
          <p14:tracePt t="38249" x="3127375" y="3176588"/>
          <p14:tracePt t="38253" x="3127375" y="3181350"/>
          <p14:tracePt t="38265" x="3127375" y="3187700"/>
          <p14:tracePt t="38271" x="3133725" y="3187700"/>
          <p14:tracePt t="38281" x="3133725" y="3194050"/>
          <p14:tracePt t="38284" x="3133725" y="3200400"/>
          <p14:tracePt t="38293" x="3133725" y="3205163"/>
          <p14:tracePt t="38299" x="3133725" y="3211513"/>
          <p14:tracePt t="38307" x="3133725" y="3217863"/>
          <p14:tracePt t="38310" x="3133725" y="3224213"/>
          <p14:tracePt t="38315" x="3133725" y="3228975"/>
          <p14:tracePt t="38321" x="3133725" y="3235325"/>
          <p14:tracePt t="38327" x="3133725" y="3241675"/>
          <p14:tracePt t="38333" x="3133725" y="3248025"/>
          <p14:tracePt t="38335" x="3133725" y="3252788"/>
          <p14:tracePt t="38339" x="3133725" y="3259138"/>
          <p14:tracePt t="38346" x="3133725" y="3265488"/>
          <p14:tracePt t="38350" x="3133725" y="3271838"/>
          <p14:tracePt t="38353" x="3133725" y="3278188"/>
          <p14:tracePt t="38359" x="3133725" y="3282950"/>
          <p14:tracePt t="38365" x="3133725" y="3289300"/>
          <p14:tracePt t="38368" x="3133725" y="3295650"/>
          <p14:tracePt t="38374" x="3133725" y="3302000"/>
          <p14:tracePt t="38382" x="3133725" y="3306763"/>
          <p14:tracePt t="38388" x="3133725" y="3313113"/>
          <p14:tracePt t="38389" x="3133725" y="3319463"/>
          <p14:tracePt t="38397" x="3133725" y="3325813"/>
          <p14:tracePt t="38403" x="3133725" y="3330575"/>
          <p14:tracePt t="38407" x="3133725" y="3336925"/>
          <p14:tracePt t="38413" x="3133725" y="3343275"/>
          <p14:tracePt t="38416" x="3133725" y="3349625"/>
          <p14:tracePt t="38419" x="3133725" y="3355975"/>
          <p14:tracePt t="38422" x="3133725" y="3360738"/>
          <p14:tracePt t="38423" x="3133725" y="3367088"/>
          <p14:tracePt t="38428" x="3127375" y="3373438"/>
          <p14:tracePt t="38431" x="3127375" y="3379788"/>
          <p14:tracePt t="38434" x="3127375" y="3384550"/>
          <p14:tracePt t="38437" x="3127375" y="3390900"/>
          <p14:tracePt t="38441" x="3127375" y="3397250"/>
          <p14:tracePt t="38441" x="3121025" y="3397250"/>
          <p14:tracePt t="38443" x="3121025" y="3403600"/>
          <p14:tracePt t="38447" x="3121025" y="3408363"/>
          <p14:tracePt t="38448" x="3121025" y="3414713"/>
          <p14:tracePt t="38453" x="3121025" y="3427413"/>
          <p14:tracePt t="38455" x="3121025" y="3433763"/>
          <p14:tracePt t="38459" x="3121025" y="3438525"/>
          <p14:tracePt t="38461" x="3121025" y="3444875"/>
          <p14:tracePt t="38465" x="3121025" y="3451225"/>
          <p14:tracePt t="38467" x="3121025" y="3457575"/>
          <p14:tracePt t="38473" x="3121025" y="3462338"/>
          <p14:tracePt t="38477" x="3116263" y="3468688"/>
          <p14:tracePt t="38483" x="3116263" y="3475038"/>
          <p14:tracePt t="38489" x="3116263" y="3481388"/>
          <p14:tracePt t="38503" x="3116263" y="3486150"/>
          <p14:tracePt t="38519" x="3116263" y="3492500"/>
          <p14:tracePt t="38523" x="3109913" y="3498850"/>
          <p14:tracePt t="38531" x="3103563" y="3498850"/>
          <p14:tracePt t="38534" x="3103563" y="3505200"/>
          <p14:tracePt t="38541" x="3103563" y="3509963"/>
          <p14:tracePt t="38545" x="3097213" y="3509963"/>
          <p14:tracePt t="38549" x="3097213" y="3516313"/>
          <p14:tracePt t="38552" x="3097213" y="3522663"/>
          <p14:tracePt t="38557" x="3097213" y="3529013"/>
          <p14:tracePt t="38559" x="3092450" y="3529013"/>
          <p14:tracePt t="38565" x="3092450" y="3535363"/>
          <p14:tracePt t="38569" x="3092450" y="3540125"/>
          <p14:tracePt t="38574" x="3092450" y="3546475"/>
          <p14:tracePt t="38575" x="3086100" y="3546475"/>
          <p14:tracePt t="38577" x="3086100" y="3552825"/>
          <p14:tracePt t="38580" x="3079750" y="3552825"/>
          <p14:tracePt t="38581" x="3079750" y="3559175"/>
          <p14:tracePt t="38586" x="3079750" y="3563938"/>
          <p14:tracePt t="38587" x="3073400" y="3570288"/>
          <p14:tracePt t="38592" x="3073400" y="3576638"/>
          <p14:tracePt t="38594" x="3068638" y="3576638"/>
          <p14:tracePt t="38595" x="3068638" y="3582988"/>
          <p14:tracePt t="38599" x="3062288" y="3594100"/>
          <p14:tracePt t="38601" x="3055938" y="3594100"/>
          <p14:tracePt t="38604" x="3055938" y="3600450"/>
          <p14:tracePt t="38605" x="3049588" y="3600450"/>
          <p14:tracePt t="38608" x="3049588" y="3606800"/>
          <p14:tracePt t="38610" x="3049588" y="3613150"/>
          <p14:tracePt t="38613" x="3043238" y="3617913"/>
          <p14:tracePt t="38616" x="3038475" y="3617913"/>
          <p14:tracePt t="38617" x="3038475" y="3624263"/>
          <p14:tracePt t="38619" x="3032125" y="3630613"/>
          <p14:tracePt t="38623" x="3032125" y="3636963"/>
          <p14:tracePt t="38625" x="3025775" y="3636963"/>
          <p14:tracePt t="38628" x="3025775" y="3641725"/>
          <p14:tracePt t="38635" x="3019425" y="3648075"/>
          <p14:tracePt t="38636" x="3019425" y="3654425"/>
          <p14:tracePt t="38637" x="3014663" y="3654425"/>
          <p14:tracePt t="38641" x="3008313" y="3660775"/>
          <p14:tracePt t="38643" x="3008313" y="3665538"/>
          <p14:tracePt t="38647" x="3001963" y="3671888"/>
          <p14:tracePt t="38649" x="3001963" y="3678238"/>
          <p14:tracePt t="38653" x="3001963" y="3684588"/>
          <p14:tracePt t="38659" x="2995613" y="3695700"/>
          <p14:tracePt t="38661" x="2990850" y="3702050"/>
          <p14:tracePt t="38665" x="2990850" y="3708400"/>
          <p14:tracePt t="38671" x="2984500" y="3714750"/>
          <p14:tracePt t="38673" x="2984500" y="3719513"/>
          <p14:tracePt t="38677" x="2984500" y="3725863"/>
          <p14:tracePt t="38680" x="2978150" y="3725863"/>
          <p14:tracePt t="38681" x="2978150" y="3732213"/>
          <p14:tracePt t="38683" x="2971800" y="3732213"/>
          <p14:tracePt t="38687" x="2971800" y="3738563"/>
          <p14:tracePt t="38693" x="2967038" y="3738563"/>
          <p14:tracePt t="38696" x="2967038" y="3743325"/>
          <p14:tracePt t="38697" x="2967038" y="3749675"/>
          <p14:tracePt t="38699" x="2960688" y="3749675"/>
          <p14:tracePt t="38703" x="2960688" y="3756025"/>
          <p14:tracePt t="38707" x="2954338" y="3756025"/>
          <p14:tracePt t="38709" x="2954338" y="3762375"/>
          <p14:tracePt t="38711" x="2947988" y="3762375"/>
          <p14:tracePt t="38715" x="2941638" y="3767138"/>
          <p14:tracePt t="38720" x="2936875" y="3773488"/>
          <p14:tracePt t="38723" x="2930525" y="3779838"/>
          <p14:tracePt t="38725" x="2924175" y="3779838"/>
          <p14:tracePt t="38727" x="2924175" y="3786188"/>
          <p14:tracePt t="38729" x="2917825" y="3786188"/>
          <p14:tracePt t="38732" x="2917825" y="3792538"/>
          <p14:tracePt t="38733" x="2913063" y="3792538"/>
          <p14:tracePt t="38735" x="2913063" y="3797300"/>
          <p14:tracePt t="38738" x="2906713" y="3797300"/>
          <p14:tracePt t="38739" x="2900363" y="3803650"/>
          <p14:tracePt t="38744" x="2894013" y="3810000"/>
          <p14:tracePt t="38747" x="2889250" y="3810000"/>
          <p14:tracePt t="38750" x="2889250" y="3816350"/>
          <p14:tracePt t="38751" x="2889250" y="3821113"/>
          <p14:tracePt t="38753" x="2882900" y="3821113"/>
          <p14:tracePt t="38759" x="2876550" y="3821113"/>
          <p14:tracePt t="38762" x="2876550" y="3827463"/>
          <p14:tracePt t="38769" x="2870200" y="3827463"/>
          <p14:tracePt t="38791" x="2870200" y="3833813"/>
          <p14:tracePt t="38807" x="2863850" y="3833813"/>
          <p14:tracePt t="38825" x="2863850" y="3840163"/>
          <p14:tracePt t="38828" x="2859088" y="3840163"/>
          <p14:tracePt t="38831" x="2859088" y="3844925"/>
          <p14:tracePt t="38835" x="2852738" y="3844925"/>
          <p14:tracePt t="38841" x="2846388" y="3844925"/>
          <p14:tracePt t="38843" x="2846388" y="3851275"/>
          <p14:tracePt t="38852" x="2840038" y="3857625"/>
          <p14:tracePt t="38861" x="2835275" y="3857625"/>
          <p14:tracePt t="38864" x="2835275" y="3863975"/>
          <p14:tracePt t="38870" x="2828925" y="3863975"/>
          <p14:tracePt t="38872" x="2828925" y="3870325"/>
          <p14:tracePt t="38889" x="2828925" y="3875088"/>
          <p14:tracePt t="38926" x="2822575" y="3881438"/>
          <p14:tracePt t="38939" x="2822575" y="3887788"/>
          <p14:tracePt t="38942" x="2816225" y="3887788"/>
          <p14:tracePt t="38950" x="2816225" y="3894138"/>
          <p14:tracePt t="38953" x="2811463" y="3898900"/>
          <p14:tracePt t="38957" x="2805113" y="3898900"/>
          <p14:tracePt t="38964" x="2805113" y="3905250"/>
          <p14:tracePt t="38966" x="2798763" y="3905250"/>
          <p14:tracePt t="38972" x="2792413" y="3911600"/>
          <p14:tracePt t="38977" x="2792413" y="3917950"/>
          <p14:tracePt t="38981" x="2787650" y="3917950"/>
          <p14:tracePt t="38987" x="2781300" y="3917950"/>
          <p14:tracePt t="38993" x="2781300" y="3922713"/>
          <p14:tracePt t="38994" x="2774950" y="3922713"/>
          <p14:tracePt t="39005" x="2768600" y="3922713"/>
          <p14:tracePt t="39013" x="2768600" y="3929063"/>
          <p14:tracePt t="39019" x="2762250" y="3929063"/>
          <p14:tracePt t="39036" x="2762250" y="3935413"/>
          <p14:tracePt t="39040" x="2757488" y="3935413"/>
          <p14:tracePt t="39042" x="2757488" y="3941763"/>
          <p14:tracePt t="39050" x="2751138" y="3941763"/>
          <p14:tracePt t="39053" x="2751138" y="3948113"/>
          <p14:tracePt t="39075" x="2751138" y="3952875"/>
          <p14:tracePt t="39108" x="2751138" y="3959225"/>
          <p14:tracePt t="39119" x="2751138" y="3965575"/>
          <p14:tracePt t="39123" x="2751138" y="3971925"/>
          <p14:tracePt t="39127" x="2751138" y="3976688"/>
          <p14:tracePt t="39131" x="2751138" y="3983038"/>
          <p14:tracePt t="39135" x="2757488" y="3989388"/>
          <p14:tracePt t="39138" x="2757488" y="3995738"/>
          <p14:tracePt t="39139" x="2757488" y="4000500"/>
          <p14:tracePt t="39144" x="2757488" y="4006850"/>
          <p14:tracePt t="39145" x="2757488" y="4013200"/>
          <p14:tracePt t="39147" x="2757488" y="4019550"/>
          <p14:tracePt t="39152" x="2757488" y="4024313"/>
          <p14:tracePt t="39153" x="2762250" y="4030663"/>
          <p14:tracePt t="39156" x="2762250" y="4037013"/>
          <p14:tracePt t="39159" x="2762250" y="4043363"/>
          <p14:tracePt t="39162" x="2762250" y="4049713"/>
          <p14:tracePt t="39163" x="2762250" y="4054475"/>
          <p14:tracePt t="39165" x="2762250" y="4060825"/>
          <p14:tracePt t="39169" x="2762250" y="4067175"/>
          <p14:tracePt t="39171" x="2762250" y="4073525"/>
          <p14:tracePt t="39174" x="2762250" y="4078288"/>
          <p14:tracePt t="39177" x="2762250" y="4084638"/>
          <p14:tracePt t="39181" x="2762250" y="4090988"/>
          <p14:tracePt t="39181" x="2762250" y="4097338"/>
          <p14:tracePt t="39183" x="2762250" y="4102100"/>
          <p14:tracePt t="39187" x="2762250" y="4108450"/>
          <p14:tracePt t="39189" x="2762250" y="4114800"/>
          <p14:tracePt t="39193" x="2762250" y="4121150"/>
          <p14:tracePt t="39195" x="2762250" y="4127500"/>
          <p14:tracePt t="39199" x="2762250" y="4132263"/>
          <p14:tracePt t="39202" x="2762250" y="4138613"/>
          <p14:tracePt t="39207" x="2762250" y="4151313"/>
          <p14:tracePt t="39213" x="2762250" y="4156075"/>
          <p14:tracePt t="39217" x="2757488" y="4156075"/>
          <p14:tracePt t="39217" x="2757488" y="4162425"/>
          <p14:tracePt t="39223" x="2751138" y="4175125"/>
          <p14:tracePt t="39230" x="2751138" y="4179888"/>
          <p14:tracePt t="39235" x="2751138" y="4186238"/>
          <p14:tracePt t="39241" x="2751138" y="4198938"/>
          <p14:tracePt t="39245" x="2751138" y="4205288"/>
          <p14:tracePt t="39249" x="2751138" y="4210050"/>
          <p14:tracePt t="39253" x="2751138" y="4216400"/>
          <p14:tracePt t="39255" x="2751138" y="4222750"/>
          <p14:tracePt t="39259" x="2751138" y="4229100"/>
          <p14:tracePt t="39263" x="2751138" y="4233863"/>
          <p14:tracePt t="39269" x="2751138" y="4246563"/>
          <p14:tracePt t="39272" x="2744788" y="4246563"/>
          <p14:tracePt t="39274" x="2744788" y="4252913"/>
          <p14:tracePt t="39277" x="2744788" y="4257675"/>
          <p14:tracePt t="39280" x="2744788" y="4264025"/>
          <p14:tracePt t="39283" x="2744788" y="4270375"/>
          <p14:tracePt t="39287" x="2744788" y="4276725"/>
          <p14:tracePt t="39291" x="2744788" y="4281488"/>
          <p14:tracePt t="39293" x="2744788" y="4287838"/>
          <p14:tracePt t="39297" x="2744788" y="4294188"/>
          <p14:tracePt t="39302" x="2744788" y="4300538"/>
          <p14:tracePt t="39305" x="2744788" y="4306888"/>
          <p14:tracePt t="39309" x="2744788" y="4311650"/>
          <p14:tracePt t="39311" x="2744788" y="4318000"/>
          <p14:tracePt t="39315" x="2744788" y="4324350"/>
          <p14:tracePt t="39320" x="2744788" y="4330700"/>
          <p14:tracePt t="39321" x="2738438" y="4330700"/>
          <p14:tracePt t="39323" x="2738438" y="4341813"/>
          <p14:tracePt t="39327" x="2738438" y="4348163"/>
          <p14:tracePt t="39332" x="2738438" y="4354513"/>
          <p14:tracePt t="39335" x="2738438" y="4359275"/>
          <p14:tracePt t="39339" x="2738438" y="4365625"/>
          <p14:tracePt t="39344" x="2738438" y="4371975"/>
          <p14:tracePt t="39347" x="2738438" y="4378325"/>
          <p14:tracePt t="39351" x="2733675" y="4384675"/>
          <p14:tracePt t="39359" x="2733675" y="4389438"/>
          <p14:tracePt t="39367" x="2733675" y="4395788"/>
          <p14:tracePt t="39374" x="2733675" y="4402138"/>
          <p14:tracePt t="39585" x="2733675" y="439578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8518-6F10-497E-BCD0-3EB68C58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43059"/>
            <a:ext cx="6599564" cy="395878"/>
          </a:xfrm>
        </p:spPr>
        <p:txBody>
          <a:bodyPr/>
          <a:lstStyle/>
          <a:p>
            <a:r>
              <a:rPr lang="en-US"/>
              <a:t>Enumeration Phase for (Acyclic) </a:t>
            </a:r>
            <a:r>
              <a:rPr lang="en-US" err="1"/>
              <a:t>Equi</a:t>
            </a:r>
            <a:r>
              <a:rPr lang="en-US"/>
              <a:t>-joins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62E75E8-95BB-47EA-95C9-E3B6D67679DD}"/>
              </a:ext>
            </a:extLst>
          </p:cNvPr>
          <p:cNvSpPr/>
          <p:nvPr/>
        </p:nvSpPr>
        <p:spPr>
          <a:xfrm rot="16200000">
            <a:off x="5187226" y="3032178"/>
            <a:ext cx="678032" cy="39587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3F41A64-156E-48DA-A7E7-DD683DD5C2B4}"/>
              </a:ext>
            </a:extLst>
          </p:cNvPr>
          <p:cNvSpPr txBox="1"/>
          <p:nvPr/>
        </p:nvSpPr>
        <p:spPr>
          <a:xfrm>
            <a:off x="5738298" y="3039116"/>
            <a:ext cx="196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+mn-lt"/>
              </a:rPr>
              <a:t>Bottom-up</a:t>
            </a: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E9587AE7-A3F6-4A78-8AFC-EC92BD79AEF8}"/>
              </a:ext>
            </a:extLst>
          </p:cNvPr>
          <p:cNvSpPr/>
          <p:nvPr/>
        </p:nvSpPr>
        <p:spPr>
          <a:xfrm rot="5400000">
            <a:off x="6126206" y="911665"/>
            <a:ext cx="678032" cy="39587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96DF97D-64E3-41E3-9FF6-7511E822BD56}"/>
              </a:ext>
            </a:extLst>
          </p:cNvPr>
          <p:cNvSpPr txBox="1"/>
          <p:nvPr/>
        </p:nvSpPr>
        <p:spPr>
          <a:xfrm>
            <a:off x="6677278" y="832340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+mn-lt"/>
              </a:rPr>
              <a:t>Top-down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828387D-FDAC-4051-91E8-EF6FE981FE91}"/>
              </a:ext>
            </a:extLst>
          </p:cNvPr>
          <p:cNvSpPr txBox="1"/>
          <p:nvPr/>
        </p:nvSpPr>
        <p:spPr>
          <a:xfrm>
            <a:off x="5003043" y="3618322"/>
            <a:ext cx="353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2"/>
                </a:solidFill>
                <a:latin typeface="+mn-lt"/>
              </a:rPr>
              <a:t>Dynamic Programming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2"/>
                </a:solidFill>
                <a:latin typeface="+mn-lt"/>
              </a:rPr>
              <a:t>Propagate minimum weight up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D64E2A7-365F-4135-A188-F9ABBC011A34}"/>
              </a:ext>
            </a:extLst>
          </p:cNvPr>
          <p:cNvSpPr txBox="1"/>
          <p:nvPr/>
        </p:nvSpPr>
        <p:spPr>
          <a:xfrm>
            <a:off x="6267283" y="1482819"/>
            <a:ext cx="2939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2"/>
                </a:solidFill>
                <a:latin typeface="+mn-lt"/>
              </a:rPr>
              <a:t>k-shortest paths</a:t>
            </a:r>
            <a:br>
              <a:rPr lang="en-US" sz="1800">
                <a:solidFill>
                  <a:schemeClr val="accent2"/>
                </a:solidFill>
                <a:latin typeface="+mn-lt"/>
              </a:rPr>
            </a:br>
            <a:r>
              <a:rPr lang="en-US" sz="1800">
                <a:solidFill>
                  <a:schemeClr val="accent2"/>
                </a:solidFill>
                <a:latin typeface="+mn-lt"/>
              </a:rPr>
              <a:t>(or “k-lightest subtrees”)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2"/>
                </a:solidFill>
                <a:latin typeface="+mn-lt"/>
              </a:rPr>
              <a:t>Traversal with Priority Queues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DB0DA2-7022-4B41-8732-C573CA75E15C}"/>
              </a:ext>
            </a:extLst>
          </p:cNvPr>
          <p:cNvSpPr/>
          <p:nvPr/>
        </p:nvSpPr>
        <p:spPr>
          <a:xfrm>
            <a:off x="-20331" y="4713557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n-lt"/>
              </a:rPr>
              <a:t>[T+20] Tziavelis,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Ajwani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n-lt"/>
              </a:rPr>
              <a:t>, Gatterbauer, Riedewald, Yang. Optimal Algorithms for Ranked Enumeration of Answers to Full Conjunctive Queries. PVLDB’20 </a:t>
            </a:r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  <a:hlinkClick r:id="rId4"/>
              </a:rPr>
              <a:t>https://doi.org/10.14778/3397230.3397250</a:t>
            </a:r>
            <a:endParaRPr lang="en-US" sz="1100">
              <a:latin typeface="+mn-lt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3B05DB7-0C7D-4F31-A51E-8E00CF9CFCE8}"/>
              </a:ext>
            </a:extLst>
          </p:cNvPr>
          <p:cNvCxnSpPr>
            <a:cxnSpLocks/>
            <a:stCxn id="73" idx="4"/>
            <a:endCxn id="171" idx="0"/>
          </p:cNvCxnSpPr>
          <p:nvPr/>
        </p:nvCxnSpPr>
        <p:spPr bwMode="auto">
          <a:xfrm flipH="1">
            <a:off x="2639240" y="3487438"/>
            <a:ext cx="549402" cy="2954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C04AEF1C-BA82-4962-955B-47EADF303900}"/>
              </a:ext>
            </a:extLst>
          </p:cNvPr>
          <p:cNvSpPr/>
          <p:nvPr/>
        </p:nvSpPr>
        <p:spPr>
          <a:xfrm>
            <a:off x="2996773" y="3131045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D9F1F52-F0BF-4EC3-9125-F4815E80966A}"/>
              </a:ext>
            </a:extLst>
          </p:cNvPr>
          <p:cNvSpPr/>
          <p:nvPr/>
        </p:nvSpPr>
        <p:spPr>
          <a:xfrm>
            <a:off x="3592799" y="3131045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42BCF61-1EAE-4C3C-AEFB-A8874C2462E0}"/>
              </a:ext>
            </a:extLst>
          </p:cNvPr>
          <p:cNvSpPr/>
          <p:nvPr/>
        </p:nvSpPr>
        <p:spPr>
          <a:xfrm>
            <a:off x="4002862" y="3131046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61B13BA8-00C1-4868-B12B-B7844502FD6C}"/>
              </a:ext>
            </a:extLst>
          </p:cNvPr>
          <p:cNvCxnSpPr>
            <a:cxnSpLocks/>
            <a:stCxn id="73" idx="4"/>
            <a:endCxn id="173" idx="0"/>
          </p:cNvCxnSpPr>
          <p:nvPr/>
        </p:nvCxnSpPr>
        <p:spPr bwMode="auto">
          <a:xfrm>
            <a:off x="3188642" y="3487438"/>
            <a:ext cx="258912" cy="29542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8F1FAE46-5A97-4F53-A814-0B1FDF778F50}"/>
              </a:ext>
            </a:extLst>
          </p:cNvPr>
          <p:cNvCxnSpPr>
            <a:cxnSpLocks/>
            <a:stCxn id="82" idx="4"/>
            <a:endCxn id="175" idx="0"/>
          </p:cNvCxnSpPr>
          <p:nvPr/>
        </p:nvCxnSpPr>
        <p:spPr bwMode="auto">
          <a:xfrm>
            <a:off x="3784668" y="3487438"/>
            <a:ext cx="471200" cy="29542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8062E50F-D47B-47BD-9E27-45D61FA1052E}"/>
              </a:ext>
            </a:extLst>
          </p:cNvPr>
          <p:cNvCxnSpPr>
            <a:cxnSpLocks/>
            <a:stCxn id="134" idx="4"/>
            <a:endCxn id="176" idx="0"/>
          </p:cNvCxnSpPr>
          <p:nvPr/>
        </p:nvCxnSpPr>
        <p:spPr bwMode="auto">
          <a:xfrm>
            <a:off x="4194731" y="3487439"/>
            <a:ext cx="465293" cy="29542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FBA48E1F-EDCC-4049-B024-87D6DC181D58}"/>
              </a:ext>
            </a:extLst>
          </p:cNvPr>
          <p:cNvSpPr/>
          <p:nvPr/>
        </p:nvSpPr>
        <p:spPr>
          <a:xfrm>
            <a:off x="2745649" y="1828730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8C7B8AE0-E2B1-4114-8EDF-0D393D05B0F7}"/>
              </a:ext>
            </a:extLst>
          </p:cNvPr>
          <p:cNvSpPr/>
          <p:nvPr/>
        </p:nvSpPr>
        <p:spPr>
          <a:xfrm>
            <a:off x="3344978" y="1828730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EE9CCD23-EA40-414F-9B12-D2DC01D8594F}"/>
              </a:ext>
            </a:extLst>
          </p:cNvPr>
          <p:cNvSpPr/>
          <p:nvPr/>
        </p:nvSpPr>
        <p:spPr>
          <a:xfrm>
            <a:off x="4149614" y="1828730"/>
            <a:ext cx="383737" cy="3563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CB57E47-F0F8-4915-9CC3-55BAF8966D00}"/>
              </a:ext>
            </a:extLst>
          </p:cNvPr>
          <p:cNvCxnSpPr>
            <a:cxnSpLocks/>
            <a:stCxn id="164" idx="4"/>
            <a:endCxn id="147" idx="0"/>
          </p:cNvCxnSpPr>
          <p:nvPr/>
        </p:nvCxnSpPr>
        <p:spPr bwMode="auto">
          <a:xfrm>
            <a:off x="2684851" y="1539494"/>
            <a:ext cx="252667" cy="28923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6772CC87-E903-40C4-B4BD-B75A8195FDE6}"/>
              </a:ext>
            </a:extLst>
          </p:cNvPr>
          <p:cNvCxnSpPr>
            <a:cxnSpLocks/>
            <a:stCxn id="165" idx="4"/>
            <a:endCxn id="147" idx="0"/>
          </p:cNvCxnSpPr>
          <p:nvPr/>
        </p:nvCxnSpPr>
        <p:spPr bwMode="auto">
          <a:xfrm flipH="1">
            <a:off x="2937518" y="1539492"/>
            <a:ext cx="151490" cy="28923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2F87A667-5F9C-44DD-8F0E-4A98276059D2}"/>
              </a:ext>
            </a:extLst>
          </p:cNvPr>
          <p:cNvCxnSpPr>
            <a:cxnSpLocks/>
            <a:stCxn id="166" idx="4"/>
            <a:endCxn id="148" idx="0"/>
          </p:cNvCxnSpPr>
          <p:nvPr/>
        </p:nvCxnSpPr>
        <p:spPr bwMode="auto">
          <a:xfrm>
            <a:off x="3493165" y="1539493"/>
            <a:ext cx="43682" cy="28923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B84E6EB9-5E51-4A58-B988-07F05FC6F97F}"/>
              </a:ext>
            </a:extLst>
          </p:cNvPr>
          <p:cNvCxnSpPr>
            <a:cxnSpLocks/>
            <a:stCxn id="147" idx="4"/>
            <a:endCxn id="178" idx="0"/>
          </p:cNvCxnSpPr>
          <p:nvPr/>
        </p:nvCxnSpPr>
        <p:spPr bwMode="auto">
          <a:xfrm flipH="1">
            <a:off x="2684851" y="2185123"/>
            <a:ext cx="252667" cy="29949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3A78284A-010E-44B6-926C-7261C80254C8}"/>
              </a:ext>
            </a:extLst>
          </p:cNvPr>
          <p:cNvCxnSpPr>
            <a:cxnSpLocks/>
            <a:stCxn id="147" idx="4"/>
            <a:endCxn id="179" idx="0"/>
          </p:cNvCxnSpPr>
          <p:nvPr/>
        </p:nvCxnSpPr>
        <p:spPr bwMode="auto">
          <a:xfrm>
            <a:off x="2937518" y="2185123"/>
            <a:ext cx="151490" cy="29949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9719A5C1-79B3-496B-8504-91EB6A210701}"/>
              </a:ext>
            </a:extLst>
          </p:cNvPr>
          <p:cNvCxnSpPr>
            <a:cxnSpLocks/>
            <a:stCxn id="148" idx="4"/>
            <a:endCxn id="180" idx="0"/>
          </p:cNvCxnSpPr>
          <p:nvPr/>
        </p:nvCxnSpPr>
        <p:spPr bwMode="auto">
          <a:xfrm flipH="1">
            <a:off x="3493165" y="2185123"/>
            <a:ext cx="43682" cy="29949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5BAB1AA-7B4F-486F-9723-1A75DC296AF9}"/>
              </a:ext>
            </a:extLst>
          </p:cNvPr>
          <p:cNvCxnSpPr>
            <a:cxnSpLocks/>
            <a:stCxn id="149" idx="4"/>
            <a:endCxn id="181" idx="0"/>
          </p:cNvCxnSpPr>
          <p:nvPr/>
        </p:nvCxnSpPr>
        <p:spPr bwMode="auto">
          <a:xfrm flipH="1">
            <a:off x="3897322" y="2185123"/>
            <a:ext cx="444161" cy="29949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D4E35426-D153-4A36-957F-772161D3D889}"/>
              </a:ext>
            </a:extLst>
          </p:cNvPr>
          <p:cNvCxnSpPr>
            <a:cxnSpLocks/>
            <a:stCxn id="149" idx="4"/>
            <a:endCxn id="182" idx="0"/>
          </p:cNvCxnSpPr>
          <p:nvPr/>
        </p:nvCxnSpPr>
        <p:spPr bwMode="auto">
          <a:xfrm flipH="1">
            <a:off x="4301479" y="2185123"/>
            <a:ext cx="40004" cy="29949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970A3F-7A0F-4C2F-AF82-C179FE334DC6}"/>
              </a:ext>
            </a:extLst>
          </p:cNvPr>
          <p:cNvCxnSpPr>
            <a:cxnSpLocks/>
            <a:stCxn id="149" idx="4"/>
          </p:cNvCxnSpPr>
          <p:nvPr/>
        </p:nvCxnSpPr>
        <p:spPr bwMode="auto">
          <a:xfrm>
            <a:off x="4341483" y="2185123"/>
            <a:ext cx="364152" cy="29949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9" name="Straight Arrow Connector 434">
            <a:extLst>
              <a:ext uri="{FF2B5EF4-FFF2-40B4-BE49-F238E27FC236}">
                <a16:creationId xmlns:a16="http://schemas.microsoft.com/office/drawing/2014/main" id="{F7BF93BA-12D8-4B5B-AC78-126F88D615DA}"/>
              </a:ext>
            </a:extLst>
          </p:cNvPr>
          <p:cNvCxnSpPr>
            <a:cxnSpLocks/>
            <a:stCxn id="167" idx="4"/>
            <a:endCxn id="149" idx="0"/>
          </p:cNvCxnSpPr>
          <p:nvPr/>
        </p:nvCxnSpPr>
        <p:spPr bwMode="auto">
          <a:xfrm>
            <a:off x="3897322" y="1539494"/>
            <a:ext cx="444161" cy="28923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60" name="Straight Arrow Connector 434">
            <a:extLst>
              <a:ext uri="{FF2B5EF4-FFF2-40B4-BE49-F238E27FC236}">
                <a16:creationId xmlns:a16="http://schemas.microsoft.com/office/drawing/2014/main" id="{42388FE8-30A1-4949-BB81-AA8435BE4996}"/>
              </a:ext>
            </a:extLst>
          </p:cNvPr>
          <p:cNvCxnSpPr>
            <a:cxnSpLocks/>
            <a:stCxn id="168" idx="4"/>
            <a:endCxn id="149" idx="0"/>
          </p:cNvCxnSpPr>
          <p:nvPr/>
        </p:nvCxnSpPr>
        <p:spPr bwMode="auto">
          <a:xfrm>
            <a:off x="4301479" y="1539492"/>
            <a:ext cx="40004" cy="28923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61" name="Straight Arrow Connector 434">
            <a:extLst>
              <a:ext uri="{FF2B5EF4-FFF2-40B4-BE49-F238E27FC236}">
                <a16:creationId xmlns:a16="http://schemas.microsoft.com/office/drawing/2014/main" id="{B5F462FF-6959-47E5-82AC-C81C70218800}"/>
              </a:ext>
            </a:extLst>
          </p:cNvPr>
          <p:cNvCxnSpPr>
            <a:cxnSpLocks/>
            <a:endCxn id="149" idx="0"/>
          </p:cNvCxnSpPr>
          <p:nvPr/>
        </p:nvCxnSpPr>
        <p:spPr bwMode="auto">
          <a:xfrm flipH="1">
            <a:off x="4341483" y="1539493"/>
            <a:ext cx="364152" cy="28923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185A80C8-2FBF-49FC-8EBF-4BA44BD1482E}"/>
              </a:ext>
            </a:extLst>
          </p:cNvPr>
          <p:cNvSpPr txBox="1"/>
          <p:nvPr/>
        </p:nvSpPr>
        <p:spPr>
          <a:xfrm>
            <a:off x="1444455" y="539054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>
                <a:latin typeface="+mn-lt"/>
              </a:rPr>
              <a:t>Enumeration Graph</a:t>
            </a:r>
            <a:endParaRPr lang="LID4096" sz="2400" u="sng">
              <a:latin typeface="+mn-lt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3C304C19-08BA-40AE-8ECA-4FC503C8E13C}"/>
              </a:ext>
            </a:extLst>
          </p:cNvPr>
          <p:cNvSpPr/>
          <p:nvPr/>
        </p:nvSpPr>
        <p:spPr>
          <a:xfrm>
            <a:off x="2492982" y="118310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8EFD4D06-D39A-4B13-A21D-E617714B3454}"/>
              </a:ext>
            </a:extLst>
          </p:cNvPr>
          <p:cNvSpPr/>
          <p:nvPr/>
        </p:nvSpPr>
        <p:spPr>
          <a:xfrm>
            <a:off x="2897139" y="1183099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52A3CCD2-C2AB-4CE4-B114-28664F95D411}"/>
              </a:ext>
            </a:extLst>
          </p:cNvPr>
          <p:cNvSpPr/>
          <p:nvPr/>
        </p:nvSpPr>
        <p:spPr>
          <a:xfrm>
            <a:off x="3301296" y="118310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2,3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5B29DD75-D7DE-49D1-9ADE-3410B222501C}"/>
              </a:ext>
            </a:extLst>
          </p:cNvPr>
          <p:cNvSpPr/>
          <p:nvPr/>
        </p:nvSpPr>
        <p:spPr>
          <a:xfrm>
            <a:off x="3705453" y="118310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B3790AF4-2D62-49D2-8CB5-75DF435A3F81}"/>
              </a:ext>
            </a:extLst>
          </p:cNvPr>
          <p:cNvSpPr/>
          <p:nvPr/>
        </p:nvSpPr>
        <p:spPr>
          <a:xfrm>
            <a:off x="4109610" y="1183099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3,5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FD8E430F-B791-4BF8-B1F9-8BD67AA35822}"/>
              </a:ext>
            </a:extLst>
          </p:cNvPr>
          <p:cNvSpPr/>
          <p:nvPr/>
        </p:nvSpPr>
        <p:spPr>
          <a:xfrm>
            <a:off x="2447371" y="3782866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8984C6F1-CB19-426C-8DC7-05E347091C92}"/>
              </a:ext>
            </a:extLst>
          </p:cNvPr>
          <p:cNvSpPr/>
          <p:nvPr/>
        </p:nvSpPr>
        <p:spPr>
          <a:xfrm>
            <a:off x="2851528" y="3782864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A8CDAFDF-23E5-4BE2-A7D9-860A06E0CD12}"/>
              </a:ext>
            </a:extLst>
          </p:cNvPr>
          <p:cNvSpPr/>
          <p:nvPr/>
        </p:nvSpPr>
        <p:spPr>
          <a:xfrm>
            <a:off x="3255685" y="3782865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1,3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06F04AE-E0B0-4D2C-8B26-4E99DF1B644A}"/>
              </a:ext>
            </a:extLst>
          </p:cNvPr>
          <p:cNvSpPr/>
          <p:nvPr/>
        </p:nvSpPr>
        <p:spPr>
          <a:xfrm>
            <a:off x="3659842" y="3782866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1,4</a:t>
            </a: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4668763-F242-4B7F-84D0-4A0DF5D06737}"/>
              </a:ext>
            </a:extLst>
          </p:cNvPr>
          <p:cNvSpPr/>
          <p:nvPr/>
        </p:nvSpPr>
        <p:spPr>
          <a:xfrm>
            <a:off x="4063999" y="3782864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,5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C9A0365B-A0D4-4132-A159-C6CF47718E1E}"/>
              </a:ext>
            </a:extLst>
          </p:cNvPr>
          <p:cNvSpPr/>
          <p:nvPr/>
        </p:nvSpPr>
        <p:spPr>
          <a:xfrm>
            <a:off x="4468155" y="3782865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FC02469-95EA-4C0D-A2BF-226754361758}"/>
              </a:ext>
            </a:extLst>
          </p:cNvPr>
          <p:cNvSpPr/>
          <p:nvPr/>
        </p:nvSpPr>
        <p:spPr>
          <a:xfrm>
            <a:off x="2492982" y="2484622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1,1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C3318508-2106-4B5F-B3FF-05B63A20E002}"/>
              </a:ext>
            </a:extLst>
          </p:cNvPr>
          <p:cNvSpPr/>
          <p:nvPr/>
        </p:nvSpPr>
        <p:spPr>
          <a:xfrm>
            <a:off x="2897139" y="248462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1,2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BEA09436-2E48-493E-B1F1-1FE4663D9E39}"/>
              </a:ext>
            </a:extLst>
          </p:cNvPr>
          <p:cNvSpPr/>
          <p:nvPr/>
        </p:nvSpPr>
        <p:spPr>
          <a:xfrm>
            <a:off x="3301296" y="248462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2,3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DCE11FCD-C1FD-4B9E-BBFD-B312A4BAC341}"/>
              </a:ext>
            </a:extLst>
          </p:cNvPr>
          <p:cNvSpPr/>
          <p:nvPr/>
        </p:nvSpPr>
        <p:spPr>
          <a:xfrm>
            <a:off x="3705453" y="2484622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3,4</a:t>
            </a: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70DC06DD-0B97-42D1-A037-E1E9A13C1A60}"/>
              </a:ext>
            </a:extLst>
          </p:cNvPr>
          <p:cNvSpPr/>
          <p:nvPr/>
        </p:nvSpPr>
        <p:spPr>
          <a:xfrm>
            <a:off x="4109610" y="248462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3,5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04B4C480-DDFD-400E-BC78-6112E52B2545}"/>
              </a:ext>
            </a:extLst>
          </p:cNvPr>
          <p:cNvCxnSpPr>
            <a:cxnSpLocks/>
            <a:stCxn id="178" idx="4"/>
            <a:endCxn id="73" idx="0"/>
          </p:cNvCxnSpPr>
          <p:nvPr/>
        </p:nvCxnSpPr>
        <p:spPr bwMode="auto">
          <a:xfrm>
            <a:off x="2684851" y="2841015"/>
            <a:ext cx="503791" cy="29003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97893A47-4ECD-4764-B4D6-F3CC4DB07D87}"/>
              </a:ext>
            </a:extLst>
          </p:cNvPr>
          <p:cNvCxnSpPr>
            <a:cxnSpLocks/>
            <a:stCxn id="179" idx="4"/>
            <a:endCxn id="73" idx="0"/>
          </p:cNvCxnSpPr>
          <p:nvPr/>
        </p:nvCxnSpPr>
        <p:spPr bwMode="auto">
          <a:xfrm>
            <a:off x="3089008" y="2841013"/>
            <a:ext cx="99634" cy="29003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470C453-5708-4D3D-B8AB-94131FCACC1B}"/>
              </a:ext>
            </a:extLst>
          </p:cNvPr>
          <p:cNvCxnSpPr>
            <a:cxnSpLocks/>
            <a:stCxn id="73" idx="4"/>
            <a:endCxn id="172" idx="0"/>
          </p:cNvCxnSpPr>
          <p:nvPr/>
        </p:nvCxnSpPr>
        <p:spPr bwMode="auto">
          <a:xfrm flipH="1">
            <a:off x="3043397" y="3487438"/>
            <a:ext cx="145245" cy="29542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EBD740CA-770A-47FF-BA3A-0271E5FA8AF4}"/>
              </a:ext>
            </a:extLst>
          </p:cNvPr>
          <p:cNvCxnSpPr>
            <a:cxnSpLocks/>
            <a:stCxn id="73" idx="4"/>
            <a:endCxn id="174" idx="0"/>
          </p:cNvCxnSpPr>
          <p:nvPr/>
        </p:nvCxnSpPr>
        <p:spPr bwMode="auto">
          <a:xfrm>
            <a:off x="3188642" y="3487438"/>
            <a:ext cx="663069" cy="2954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343EFF9-AEC4-43C0-91DC-A5167E0D8A09}"/>
              </a:ext>
            </a:extLst>
          </p:cNvPr>
          <p:cNvCxnSpPr>
            <a:cxnSpLocks/>
            <a:stCxn id="180" idx="4"/>
            <a:endCxn id="82" idx="0"/>
          </p:cNvCxnSpPr>
          <p:nvPr/>
        </p:nvCxnSpPr>
        <p:spPr bwMode="auto">
          <a:xfrm>
            <a:off x="3493165" y="2841014"/>
            <a:ext cx="291503" cy="29003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BADC5538-B9A6-4A79-BAFF-83DAD470868B}"/>
              </a:ext>
            </a:extLst>
          </p:cNvPr>
          <p:cNvCxnSpPr>
            <a:cxnSpLocks/>
            <a:stCxn id="181" idx="4"/>
            <a:endCxn id="134" idx="0"/>
          </p:cNvCxnSpPr>
          <p:nvPr/>
        </p:nvCxnSpPr>
        <p:spPr bwMode="auto">
          <a:xfrm>
            <a:off x="3897322" y="2841015"/>
            <a:ext cx="297409" cy="29003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E0793285-258E-45F4-BF12-746133DF2386}"/>
              </a:ext>
            </a:extLst>
          </p:cNvPr>
          <p:cNvCxnSpPr>
            <a:cxnSpLocks/>
            <a:stCxn id="182" idx="4"/>
            <a:endCxn id="134" idx="0"/>
          </p:cNvCxnSpPr>
          <p:nvPr/>
        </p:nvCxnSpPr>
        <p:spPr bwMode="auto">
          <a:xfrm flipH="1">
            <a:off x="4194731" y="2841013"/>
            <a:ext cx="106748" cy="29003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2AF532C4-4792-47DA-8339-99A8EE5CE564}"/>
              </a:ext>
            </a:extLst>
          </p:cNvPr>
          <p:cNvCxnSpPr>
            <a:cxnSpLocks/>
            <a:endCxn id="134" idx="0"/>
          </p:cNvCxnSpPr>
          <p:nvPr/>
        </p:nvCxnSpPr>
        <p:spPr bwMode="auto">
          <a:xfrm flipH="1">
            <a:off x="4194731" y="2841014"/>
            <a:ext cx="510904" cy="29003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66" name="Oval 265">
            <a:extLst>
              <a:ext uri="{FF2B5EF4-FFF2-40B4-BE49-F238E27FC236}">
                <a16:creationId xmlns:a16="http://schemas.microsoft.com/office/drawing/2014/main" id="{C9BF70B7-01C3-4A96-A1CF-BFBD1421C237}"/>
              </a:ext>
            </a:extLst>
          </p:cNvPr>
          <p:cNvSpPr/>
          <p:nvPr/>
        </p:nvSpPr>
        <p:spPr>
          <a:xfrm>
            <a:off x="4513766" y="2484621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271CCAC8-B19C-4096-8131-97D3B022CE70}"/>
              </a:ext>
            </a:extLst>
          </p:cNvPr>
          <p:cNvSpPr/>
          <p:nvPr/>
        </p:nvSpPr>
        <p:spPr>
          <a:xfrm>
            <a:off x="4513766" y="1183100"/>
            <a:ext cx="383737" cy="356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r>
              <a:rPr lang="en-US" sz="16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3,6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A39993A0-FEF4-41E0-A28C-C2DB86ED2D7B}"/>
              </a:ext>
            </a:extLst>
          </p:cNvPr>
          <p:cNvSpPr txBox="1"/>
          <p:nvPr/>
        </p:nvSpPr>
        <p:spPr>
          <a:xfrm>
            <a:off x="1429854" y="1087797"/>
            <a:ext cx="116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S(A,B)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28C6F4D-FCBB-4D31-94B1-1A12B0A68822}"/>
              </a:ext>
            </a:extLst>
          </p:cNvPr>
          <p:cNvSpPr txBox="1"/>
          <p:nvPr/>
        </p:nvSpPr>
        <p:spPr>
          <a:xfrm>
            <a:off x="1385557" y="3698789"/>
            <a:ext cx="135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R(A,D)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6A1C8DC2-B9C6-4566-9E19-D4F09E4A2AD7}"/>
              </a:ext>
            </a:extLst>
          </p:cNvPr>
          <p:cNvSpPr txBox="1"/>
          <p:nvPr/>
        </p:nvSpPr>
        <p:spPr>
          <a:xfrm>
            <a:off x="1429853" y="2396474"/>
            <a:ext cx="12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T(A,C)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9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18"/>
    </mc:Choice>
    <mc:Fallback xmlns="">
      <p:transition spd="slow" advTm="23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4" grpId="0"/>
      <p:bldP spid="85" grpId="0" animBg="1"/>
      <p:bldP spid="86" grpId="0"/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66249E-C564-4498-BA82-A6801ADEE533}"/>
              </a:ext>
            </a:extLst>
          </p:cNvPr>
          <p:cNvSpPr/>
          <p:nvPr/>
        </p:nvSpPr>
        <p:spPr>
          <a:xfrm>
            <a:off x="224660" y="2122476"/>
            <a:ext cx="8473061" cy="2357428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3DCA43-CBEA-467D-A0C6-69C6F7350517}"/>
              </a:ext>
            </a:extLst>
          </p:cNvPr>
          <p:cNvSpPr/>
          <p:nvPr/>
        </p:nvSpPr>
        <p:spPr>
          <a:xfrm>
            <a:off x="224660" y="547305"/>
            <a:ext cx="8473061" cy="1094610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9"/>
    </mc:Choice>
    <mc:Fallback xmlns="">
      <p:transition spd="slow" advTm="424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.6|9.5|8.1|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7.1|1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5.4|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6.7|5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11.6|1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3|7.7|9.5|7.8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2|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8.9|7.6|6.4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2"/>
</p:tagLst>
</file>

<file path=ppt/theme/theme1.xml><?xml version="1.0" encoding="utf-8"?>
<a:theme xmlns:a="http://schemas.openxmlformats.org/drawingml/2006/main" name="wolf_master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A9AD4"/>
      </a:accent1>
      <a:accent2>
        <a:srgbClr val="ED7C30"/>
      </a:accent2>
      <a:accent3>
        <a:srgbClr val="A4A5A4"/>
      </a:accent3>
      <a:accent4>
        <a:srgbClr val="FEBF00"/>
      </a:accent4>
      <a:accent5>
        <a:srgbClr val="4571C4"/>
      </a:accent5>
      <a:accent6>
        <a:srgbClr val="6FAC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FEFB00"/>
        </a:lt2>
        <a:accent1>
          <a:srgbClr val="0000FE"/>
        </a:accent1>
        <a:accent2>
          <a:srgbClr val="6598FF"/>
        </a:accent2>
        <a:accent3>
          <a:srgbClr val="AAAAAA"/>
        </a:accent3>
        <a:accent4>
          <a:srgbClr val="DADADA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E"/>
        </a:dk2>
        <a:lt2>
          <a:srgbClr val="000000"/>
        </a:lt2>
        <a:accent1>
          <a:srgbClr val="0000FE"/>
        </a:accent1>
        <a:accent2>
          <a:srgbClr val="6598FF"/>
        </a:accent2>
        <a:accent3>
          <a:srgbClr val="FFFFFF"/>
        </a:accent3>
        <a:accent4>
          <a:srgbClr val="000000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60606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65656"/>
        </a:accent6>
        <a:hlink>
          <a:srgbClr val="909090"/>
        </a:hlink>
        <a:folHlink>
          <a:srgbClr val="D0D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676767"/>
        </a:dk1>
        <a:lt1>
          <a:srgbClr val="FFFFFF"/>
        </a:lt1>
        <a:dk2>
          <a:srgbClr val="000000"/>
        </a:dk2>
        <a:lt2>
          <a:srgbClr val="FFFF7F"/>
        </a:lt2>
        <a:accent1>
          <a:srgbClr val="00005A"/>
        </a:accent1>
        <a:accent2>
          <a:srgbClr val="0052D8"/>
        </a:accent2>
        <a:accent3>
          <a:srgbClr val="AAAAAA"/>
        </a:accent3>
        <a:accent4>
          <a:srgbClr val="DADADA"/>
        </a:accent4>
        <a:accent5>
          <a:srgbClr val="AAAAB5"/>
        </a:accent5>
        <a:accent6>
          <a:srgbClr val="0049C4"/>
        </a:accent6>
        <a:hlink>
          <a:srgbClr val="5F8DFF"/>
        </a:hlink>
        <a:folHlink>
          <a:srgbClr val="96C5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344B9"/>
        </a:dk2>
        <a:lt2>
          <a:srgbClr val="676767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2D7DFF"/>
        </a:hlink>
        <a:folHlink>
          <a:srgbClr val="000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CC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0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olfgang_template.potx" id="{F6C827A3-F1FC-40EE-BFBF-81725F7F767B}" vid="{E6171C9E-2E9E-4986-9672-0EA63758826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BF000E120974CA7D69E789CF00EA4" ma:contentTypeVersion="6" ma:contentTypeDescription="Create a new document." ma:contentTypeScope="" ma:versionID="1e499f780dda7f1c209d6e73d69936f7">
  <xsd:schema xmlns:xsd="http://www.w3.org/2001/XMLSchema" xmlns:xs="http://www.w3.org/2001/XMLSchema" xmlns:p="http://schemas.microsoft.com/office/2006/metadata/properties" xmlns:ns3="c5e17a6e-f774-47c1-9409-21cad03e2b83" xmlns:ns4="abfb9ae6-d17a-40dc-b458-619a84d89041" targetNamespace="http://schemas.microsoft.com/office/2006/metadata/properties" ma:root="true" ma:fieldsID="552f058276c2c83b2c44fa1cd6ef00f8" ns3:_="" ns4:_="">
    <xsd:import namespace="c5e17a6e-f774-47c1-9409-21cad03e2b83"/>
    <xsd:import namespace="abfb9ae6-d17a-40dc-b458-619a84d890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17a6e-f774-47c1-9409-21cad03e2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b9ae6-d17a-40dc-b458-619a84d890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435B8E-4D48-4A71-814D-6395085FA1E5}">
  <ds:schemaRefs>
    <ds:schemaRef ds:uri="http://purl.org/dc/elements/1.1/"/>
    <ds:schemaRef ds:uri="http://schemas.microsoft.com/office/2006/metadata/properties"/>
    <ds:schemaRef ds:uri="abfb9ae6-d17a-40dc-b458-619a84d8904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c5e17a6e-f774-47c1-9409-21cad03e2b8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BC775F-2CB0-41AE-A315-B7C2BF4C6B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F978CC-F2A5-405C-8556-B9D06ECA661C}">
  <ds:schemaRefs>
    <ds:schemaRef ds:uri="abfb9ae6-d17a-40dc-b458-619a84d89041"/>
    <ds:schemaRef ds:uri="c5e17a6e-f774-47c1-9409-21cad03e2b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wolfgang_template</Template>
  <TotalTime>236</TotalTime>
  <Words>1389</Words>
  <Application>Microsoft Office PowerPoint</Application>
  <PresentationFormat>On-screen Show (16:9)</PresentationFormat>
  <Paragraphs>343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Avenir Book</vt:lpstr>
      <vt:lpstr>Calibri</vt:lpstr>
      <vt:lpstr>Calibri Light</vt:lpstr>
      <vt:lpstr>Cambria Math</vt:lpstr>
      <vt:lpstr>Comfortaa</vt:lpstr>
      <vt:lpstr>Helvetica</vt:lpstr>
      <vt:lpstr>Lucida Grande</vt:lpstr>
      <vt:lpstr>System Font Regular</vt:lpstr>
      <vt:lpstr>wolf_master</vt:lpstr>
      <vt:lpstr>Beyond Equi-joins:  Ranking, Enumeration and Factorization</vt:lpstr>
      <vt:lpstr>Motivating Example</vt:lpstr>
      <vt:lpstr>Motivating Example</vt:lpstr>
      <vt:lpstr>Ranked Enumeration for Join Queries</vt:lpstr>
      <vt:lpstr>Overview of our Approach</vt:lpstr>
      <vt:lpstr>PowerPoint Presentation</vt:lpstr>
      <vt:lpstr>Factorized Representation for (Acyclic) Equi-joins </vt:lpstr>
      <vt:lpstr>Enumeration Phase for (Acyclic) Equi-joins </vt:lpstr>
      <vt:lpstr>PowerPoint Presentation</vt:lpstr>
      <vt:lpstr>Factorized Representation for (Acyclic) Theta-Joins</vt:lpstr>
      <vt:lpstr>Direct TLFGs</vt:lpstr>
      <vt:lpstr>Binary Partitioning for Inequality Predicate</vt:lpstr>
      <vt:lpstr>Generalization and Extensions</vt:lpstr>
      <vt:lpstr>PowerPoint Presentation</vt:lpstr>
      <vt:lpstr>Experimental Setup</vt:lpstr>
      <vt:lpstr>Exp1: Synthetic Data</vt:lpstr>
      <vt:lpstr>Exp2: Paths on Reddit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 : Optimal Join Algoritms</dc:title>
  <dc:creator>Nikolaos Tziavelis</dc:creator>
  <cp:lastModifiedBy>Nikolaos Tziavelis</cp:lastModifiedBy>
  <cp:revision>3</cp:revision>
  <cp:lastPrinted>2019-07-14T21:52:30Z</cp:lastPrinted>
  <dcterms:created xsi:type="dcterms:W3CDTF">2020-05-23T00:53:37Z</dcterms:created>
  <dcterms:modified xsi:type="dcterms:W3CDTF">2021-08-30T15:27:00Z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0x010100F59BF000E120974CA7D69E789CF00EA4</vt:lpwstr>
  </property>
</Properties>
</file>